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08" autoAdjust="0"/>
  </p:normalViewPr>
  <p:slideViewPr>
    <p:cSldViewPr snapToGrid="0">
      <p:cViewPr varScale="1">
        <p:scale>
          <a:sx n="88" d="100"/>
          <a:sy n="88" d="100"/>
        </p:scale>
        <p:origin x="17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AF8E6-C0F5-4094-96F5-CEA12AE500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823D7-07D0-4420-8141-637EB619D9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離開邪惡實驗室後，我加入了一家自駕車公司，希望能將無人機研發的經驗應用於自駕技術，提升交通安全，同時在新領域實現自我成長。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8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由於我過去的經歷與無人機相關，團隊質疑我的能力，認為我的技術無法完全適應自駕車的需求。我在團隊中被冷落，提案也頻頻遭到駁回。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6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為了獲得認可，我努力學習自駕車技術，並將無人機的精準反應和避障技術融入自駕車系統。我加班加點開發出一個自駕車緊急避障系統的原型，展示了該技術在防碰撞方面的潛力。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6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我的原型在測試中表現出色，成功降低了緊急情況下的碰撞風險，公司開始認可我的技術，並將我納入核心的自駕技術團隊。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4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在深入開發過程中，我發現公司利用自駕車數據來追蹤用戶行為，並將數據售予廣告商，這讓我對公司是否重視用戶隱私產生了質疑。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14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面對這樣的情況，我陷入道德抉擇，最終決定匿名揭露公司的行為，同時開始尋找更尊重隱私和倫理的工作機會。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87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在曝光後，公司受到外界審查，而我成功跳槽到一家更重視隱私保護的自駕車企業，繼續致力於以科技提升安全的目標，職涯也踏上了更符合我價值觀的新起點。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31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5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9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5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5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79A4-1FA5-49B2-8E02-31C65D8C2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/>
              <a:t>職場故事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EBF8B-0F0A-4D8F-856D-0BA728474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</a:t>
            </a:r>
            <a:r>
              <a:rPr lang="en-US" altLang="zh-TW" dirty="0" err="1"/>
              <a:t>Animaze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29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35F08A-88D4-4B8A-88A2-1982D2685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1.</a:t>
            </a:r>
            <a:r>
              <a:rPr lang="zh-TW" altLang="en-US" dirty="0"/>
              <a:t>目標</a:t>
            </a: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A78D4D2D-1F75-4DF1-8B75-791E852DF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6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35F08A-88D4-4B8A-88A2-1982D2685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2.</a:t>
            </a:r>
            <a:r>
              <a:rPr lang="zh-TW" altLang="en-US" dirty="0"/>
              <a:t>阻礙</a:t>
            </a: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9EB00D34-AE66-436C-AF68-C9FE785E8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87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BC92-9A19-49B9-B312-845E92897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3.</a:t>
            </a:r>
            <a:r>
              <a:rPr lang="zh-TW" altLang="en-US" dirty="0"/>
              <a:t>努力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F68E1DF-9997-44EB-A608-0E84973B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5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335E7-5633-4771-A8CF-1F79AB559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4.</a:t>
            </a:r>
            <a:r>
              <a:rPr lang="zh-TW" altLang="en-US" dirty="0"/>
              <a:t>結果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4D718A4-0120-4FCC-A60C-A6C4AC091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25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D481B-274C-4ED4-8CC7-372EFB741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5.</a:t>
            </a:r>
            <a:r>
              <a:rPr lang="zh-TW" altLang="en-US" dirty="0"/>
              <a:t>意外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9D85F3C-8725-4B4E-AF5A-3D1513AF3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7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B54EF-5F9D-4658-86A6-3E527AC88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6.</a:t>
            </a:r>
            <a:r>
              <a:rPr lang="zh-TW" altLang="en-US" dirty="0"/>
              <a:t>轉彎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909FE59-C99E-4779-8ACB-4810F1CDE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0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5AD1F-117C-4941-847B-7894DCF9A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7.</a:t>
            </a:r>
            <a:r>
              <a:rPr lang="zh-TW" altLang="en-US" dirty="0"/>
              <a:t>結局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51C363F-9B1C-4576-BD95-23FC7165A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320</Words>
  <Application>Microsoft Office PowerPoint</Application>
  <PresentationFormat>寬螢幕</PresentationFormat>
  <Paragraphs>23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Office Theme</vt:lpstr>
      <vt:lpstr>職場故事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游晉維</dc:creator>
  <cp:lastModifiedBy>游晉維</cp:lastModifiedBy>
  <cp:revision>9</cp:revision>
  <dcterms:created xsi:type="dcterms:W3CDTF">2024-10-22T14:08:32Z</dcterms:created>
  <dcterms:modified xsi:type="dcterms:W3CDTF">2024-11-05T15:56:08Z</dcterms:modified>
</cp:coreProperties>
</file>