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1" r:id="rId8"/>
    <p:sldId id="262" r:id="rId9"/>
    <p:sldId id="263" r:id="rId10"/>
    <p:sldId id="270" r:id="rId11"/>
    <p:sldId id="271" r:id="rId12"/>
    <p:sldId id="264" r:id="rId13"/>
    <p:sldId id="269" r:id="rId14"/>
    <p:sldId id="265" r:id="rId15"/>
    <p:sldId id="266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5400" autoAdjust="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7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5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6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7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05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9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4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170A-EA38-4186-A08C-FC4649C9EE31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6659-4A5D-473B-A5BD-65107FDCD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Командный проект</a:t>
            </a:r>
            <a:br>
              <a:rPr lang="ru-RU" dirty="0"/>
            </a:br>
            <a:r>
              <a:rPr lang="ru-RU" dirty="0"/>
              <a:t>«Кафе Онлайн»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Группа ПВ321</a:t>
            </a:r>
          </a:p>
          <a:p>
            <a:pPr algn="r"/>
            <a:r>
              <a:rPr lang="ru-RU" dirty="0"/>
              <a:t>Выполнили студенты:</a:t>
            </a:r>
          </a:p>
          <a:p>
            <a:pPr algn="r"/>
            <a:r>
              <a:rPr lang="ru-RU" dirty="0"/>
              <a:t>Юшинова Т. А., Афанасьев В. В., Алиу С. А., Печенкин Н. Д.</a:t>
            </a:r>
          </a:p>
        </p:txBody>
      </p:sp>
    </p:spTree>
    <p:extLst>
      <p:ext uri="{BB962C8B-B14F-4D97-AF65-F5344CB8AC3E}">
        <p14:creationId xmlns:p14="http://schemas.microsoft.com/office/powerpoint/2010/main" val="11762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1325563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ClassLib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76" y="1716567"/>
            <a:ext cx="9180048" cy="3500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193347"/>
            <a:ext cx="3375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Классы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536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1325563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ClassLib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93347"/>
            <a:ext cx="4818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Commands </a:t>
            </a:r>
            <a:r>
              <a:rPr lang="ru-RU" sz="2800" dirty="0"/>
              <a:t>и </a:t>
            </a:r>
            <a:r>
              <a:rPr lang="en-US" sz="2800" dirty="0"/>
              <a:t>transport Services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3" y="166717"/>
            <a:ext cx="3381555" cy="66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3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5214"/>
            <a:ext cx="10515600" cy="1325563"/>
          </a:xfrm>
        </p:spPr>
        <p:txBody>
          <a:bodyPr/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88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Интерфейс клиента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777"/>
            <a:ext cx="8724467" cy="50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8" y="1393145"/>
            <a:ext cx="6286683" cy="3619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799" y="439947"/>
            <a:ext cx="146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Корзина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72732" y="439947"/>
            <a:ext cx="269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Личный кабинет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8" y="1225975"/>
            <a:ext cx="3823569" cy="37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Регистрация/Авторизация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70" y="1690688"/>
            <a:ext cx="4832230" cy="46874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4450" cy="46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8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Admin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9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Интерфейс администратора/владельца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84" y="1553653"/>
            <a:ext cx="8676795" cy="47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6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Admin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9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Регистрация/Авторизация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6" y="1718274"/>
            <a:ext cx="5714647" cy="32160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47" y="1718274"/>
            <a:ext cx="5483629" cy="29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0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Admin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9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Обзор меню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9" y="1563447"/>
            <a:ext cx="7189309" cy="4033027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9457" y="692568"/>
            <a:ext cx="32047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Добавление     блюд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456" y="1527383"/>
            <a:ext cx="3204713" cy="42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056" y="0"/>
            <a:ext cx="10515600" cy="1325563"/>
          </a:xfrm>
        </p:spPr>
        <p:txBody>
          <a:bodyPr/>
          <a:lstStyle/>
          <a:p>
            <a:r>
              <a:rPr lang="en-US" dirty="0"/>
              <a:t>Admin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14670" y="934288"/>
            <a:ext cx="32047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Редактирование блюд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88" y="1784682"/>
            <a:ext cx="3467279" cy="41739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1803"/>
            <a:ext cx="4824546" cy="4036865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186458" y="934288"/>
            <a:ext cx="412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Редактирование аккаунта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327153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Admin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9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Обработка заказов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2023"/>
            <a:ext cx="8944155" cy="49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7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ru-RU" b="1" dirty="0"/>
              <a:t>Роли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8538"/>
            <a:ext cx="10515600" cy="536883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Юшинова Татьяна Александрова – </a:t>
            </a:r>
            <a:r>
              <a:rPr lang="en-US" b="1" dirty="0"/>
              <a:t>Project Manager</a:t>
            </a:r>
            <a:endParaRPr lang="ru-RU" dirty="0"/>
          </a:p>
          <a:p>
            <a:pPr lvl="1"/>
            <a:r>
              <a:rPr lang="ru-RU" dirty="0"/>
              <a:t>Управление проектом</a:t>
            </a:r>
          </a:p>
          <a:p>
            <a:pPr lvl="1"/>
            <a:r>
              <a:rPr lang="ru-RU" dirty="0"/>
              <a:t>Первичная проработка ТЗ,  дизайн проекта</a:t>
            </a:r>
          </a:p>
          <a:p>
            <a:pPr lvl="1"/>
            <a:r>
              <a:rPr lang="ru-RU" dirty="0"/>
              <a:t>Полный интерфейс Администратора</a:t>
            </a:r>
          </a:p>
          <a:p>
            <a:pPr lvl="1"/>
            <a:r>
              <a:rPr lang="ru-RU" dirty="0"/>
              <a:t>Логика работы Администратора</a:t>
            </a:r>
          </a:p>
          <a:p>
            <a:pPr lvl="1"/>
            <a:r>
              <a:rPr lang="ru-RU" dirty="0"/>
              <a:t>Создание </a:t>
            </a:r>
            <a:r>
              <a:rPr lang="en-US" dirty="0"/>
              <a:t>ClassLib</a:t>
            </a:r>
            <a:endParaRPr lang="ru-RU" dirty="0"/>
          </a:p>
          <a:p>
            <a:pPr lvl="1"/>
            <a:r>
              <a:rPr lang="en-US" dirty="0"/>
              <a:t>DLL Server (</a:t>
            </a:r>
            <a:r>
              <a:rPr lang="ru-RU" dirty="0"/>
              <a:t>Модели, база данных, запросы к базе данных)</a:t>
            </a:r>
          </a:p>
          <a:p>
            <a:r>
              <a:rPr lang="ru-RU" b="1" dirty="0"/>
              <a:t>Афанасьев Виталий Валентинович</a:t>
            </a:r>
          </a:p>
          <a:p>
            <a:pPr lvl="1"/>
            <a:r>
              <a:rPr lang="ru-RU" dirty="0"/>
              <a:t>Сервер (Разработка модели сервера+Общий класс для пересылки данных)</a:t>
            </a:r>
          </a:p>
          <a:p>
            <a:pPr lvl="1"/>
            <a:r>
              <a:rPr lang="ru-RU" dirty="0"/>
              <a:t>Дополнение </a:t>
            </a:r>
            <a:r>
              <a:rPr lang="en-US" dirty="0"/>
              <a:t>Classlib</a:t>
            </a:r>
            <a:endParaRPr lang="ru-RU" dirty="0"/>
          </a:p>
          <a:p>
            <a:pPr lvl="1"/>
            <a:r>
              <a:rPr lang="ru-RU" dirty="0"/>
              <a:t>Правка Базы Данных</a:t>
            </a:r>
          </a:p>
          <a:p>
            <a:pPr lvl="1"/>
            <a:r>
              <a:rPr lang="ru-RU" dirty="0"/>
              <a:t>Настройка удаленного сервера</a:t>
            </a:r>
          </a:p>
          <a:p>
            <a:r>
              <a:rPr lang="ru-RU" b="1" dirty="0"/>
              <a:t>Алиу Сандэй Адукву </a:t>
            </a:r>
          </a:p>
          <a:p>
            <a:pPr lvl="1"/>
            <a:r>
              <a:rPr lang="ru-RU" dirty="0"/>
              <a:t>Основной интерфейс клиента, правка дизайна Клиента</a:t>
            </a:r>
          </a:p>
          <a:p>
            <a:pPr lvl="1"/>
            <a:r>
              <a:rPr lang="ru-RU" dirty="0"/>
              <a:t>Логика работы клиента</a:t>
            </a:r>
          </a:p>
          <a:p>
            <a:r>
              <a:rPr lang="ru-RU" b="1" dirty="0"/>
              <a:t>Печенкин Николай Дмитриевич </a:t>
            </a:r>
          </a:p>
          <a:p>
            <a:pPr lvl="1"/>
            <a:r>
              <a:rPr lang="ru-RU" dirty="0"/>
              <a:t>Регистрация/Авторизация клиента</a:t>
            </a:r>
          </a:p>
          <a:p>
            <a:pPr lvl="1"/>
            <a:r>
              <a:rPr lang="ru-RU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79329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«Кафе онлайн» – комплекс клиент-серверных приложений:</a:t>
            </a:r>
          </a:p>
          <a:p>
            <a:r>
              <a:rPr lang="en-US" dirty="0"/>
              <a:t>Client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Server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8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 </a:t>
            </a:r>
            <a:r>
              <a:rPr lang="ru-RU" dirty="0"/>
              <a:t>(</a:t>
            </a:r>
            <a:r>
              <a:rPr lang="en-US" dirty="0"/>
              <a:t>TCP/IP</a:t>
            </a:r>
            <a:r>
              <a:rPr lang="ru-RU" dirty="0"/>
              <a:t>) – связь между приложениями</a:t>
            </a:r>
          </a:p>
          <a:p>
            <a:r>
              <a:rPr lang="en-US" dirty="0"/>
              <a:t>C# - </a:t>
            </a:r>
            <a:r>
              <a:rPr lang="ru-RU" dirty="0"/>
              <a:t>основной язык разработки</a:t>
            </a:r>
          </a:p>
          <a:p>
            <a:r>
              <a:rPr lang="en-US" dirty="0"/>
              <a:t>SQL Lite – </a:t>
            </a:r>
            <a:r>
              <a:rPr lang="ru-RU" dirty="0"/>
              <a:t>разработка базы данных</a:t>
            </a:r>
          </a:p>
          <a:p>
            <a:r>
              <a:rPr lang="en-US" dirty="0"/>
              <a:t>ADO.NET, Dapper – </a:t>
            </a:r>
            <a:r>
              <a:rPr lang="ru-RU" dirty="0"/>
              <a:t>подключение к базе данных, сопоставление данных</a:t>
            </a:r>
          </a:p>
          <a:p>
            <a:r>
              <a:rPr lang="en-US" dirty="0"/>
              <a:t>WPF </a:t>
            </a:r>
            <a:r>
              <a:rPr lang="ru-RU" dirty="0"/>
              <a:t>– основной язык графической разработки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8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4241" y="293297"/>
            <a:ext cx="871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81667" y="293297"/>
            <a:ext cx="98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32070" y="3703413"/>
            <a:ext cx="871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Server</a:t>
            </a:r>
            <a:endParaRPr lang="ru-RU" sz="2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8" y="693407"/>
            <a:ext cx="4583893" cy="2664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77" y="693407"/>
            <a:ext cx="4810513" cy="2664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5" y="4448579"/>
            <a:ext cx="8571877" cy="16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1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6667"/>
            <a:ext cx="10515600" cy="4351338"/>
          </a:xfrm>
        </p:spPr>
        <p:txBody>
          <a:bodyPr/>
          <a:lstStyle/>
          <a:p>
            <a:r>
              <a:rPr lang="ru-RU" dirty="0"/>
              <a:t>Связь между приложениями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94" y="1906509"/>
            <a:ext cx="5713130" cy="47130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6" y="1906509"/>
            <a:ext cx="4983758" cy="47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667"/>
            <a:ext cx="6011174" cy="484665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74" y="1488667"/>
            <a:ext cx="3622324" cy="26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Осуществление 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7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Протокол </a:t>
            </a:r>
            <a:r>
              <a:rPr lang="en-US" dirty="0"/>
              <a:t>TCP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087"/>
            <a:ext cx="7764241" cy="45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1325563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ClassLib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5" y="1373051"/>
            <a:ext cx="8748170" cy="5255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111441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495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228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Командный проект «Кафе Онлайн»</vt:lpstr>
      <vt:lpstr>Роли</vt:lpstr>
      <vt:lpstr>Описание</vt:lpstr>
      <vt:lpstr>Используемые технологии</vt:lpstr>
      <vt:lpstr>PowerPoint Presentation</vt:lpstr>
      <vt:lpstr>Server</vt:lpstr>
      <vt:lpstr>Схема базы данных</vt:lpstr>
      <vt:lpstr>Осуществление запросов</vt:lpstr>
      <vt:lpstr>Библиотека ClassLib</vt:lpstr>
      <vt:lpstr>Библиотека ClassLib</vt:lpstr>
      <vt:lpstr>Библиотека ClassLib</vt:lpstr>
      <vt:lpstr>Client</vt:lpstr>
      <vt:lpstr>PowerPoint Presentation</vt:lpstr>
      <vt:lpstr>Регистрация/Авторизация</vt:lpstr>
      <vt:lpstr>Admin</vt:lpstr>
      <vt:lpstr>Admin</vt:lpstr>
      <vt:lpstr>Admin</vt:lpstr>
      <vt:lpstr>Admin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«Кафе Онлайн»</dc:title>
  <dc:creator>Николай</dc:creator>
  <cp:lastModifiedBy>Татьяна Юшинова</cp:lastModifiedBy>
  <cp:revision>16</cp:revision>
  <dcterms:created xsi:type="dcterms:W3CDTF">2024-07-16T12:07:10Z</dcterms:created>
  <dcterms:modified xsi:type="dcterms:W3CDTF">2024-07-19T14:24:39Z</dcterms:modified>
</cp:coreProperties>
</file>