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26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BEE6-ABF7-400D-B6C8-F3C4686FFB17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AC02-F006-42C8-B902-98104D5D7ED7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BEE6-ABF7-400D-B6C8-F3C4686FFB17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AC02-F006-42C8-B902-98104D5D7E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BEE6-ABF7-400D-B6C8-F3C4686FFB17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AC02-F006-42C8-B902-98104D5D7E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BEE6-ABF7-400D-B6C8-F3C4686FFB17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AC02-F006-42C8-B902-98104D5D7E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BEE6-ABF7-400D-B6C8-F3C4686FFB17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AC02-F006-42C8-B902-98104D5D7ED7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BEE6-ABF7-400D-B6C8-F3C4686FFB17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AC02-F006-42C8-B902-98104D5D7E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BEE6-ABF7-400D-B6C8-F3C4686FFB17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AC02-F006-42C8-B902-98104D5D7E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BEE6-ABF7-400D-B6C8-F3C4686FFB17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79AC02-F006-42C8-B902-98104D5D7ED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BEE6-ABF7-400D-B6C8-F3C4686FFB17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AC02-F006-42C8-B902-98104D5D7E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BEE6-ABF7-400D-B6C8-F3C4686FFB17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8A79AC02-F006-42C8-B902-98104D5D7E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FE9EBEE6-ABF7-400D-B6C8-F3C4686FFB17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AC02-F006-42C8-B902-98104D5D7E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E9EBEE6-ABF7-400D-B6C8-F3C4686FFB17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A79AC02-F006-42C8-B902-98104D5D7ED7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2204864"/>
            <a:ext cx="8639944" cy="2736304"/>
          </a:xfrm>
        </p:spPr>
        <p:txBody>
          <a:bodyPr/>
          <a:lstStyle/>
          <a:p>
            <a:r>
              <a:rPr lang="ru-RU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Таблица умножения на </a:t>
            </a:r>
            <a:r>
              <a:rPr lang="en-US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PyQt5</a:t>
            </a:r>
            <a:endParaRPr lang="ru-RU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95736" y="4149080"/>
            <a:ext cx="6480048" cy="1752600"/>
          </a:xfrm>
        </p:spPr>
        <p:txBody>
          <a:bodyPr>
            <a:normAutofit fontScale="92500" lnSpcReduction="10000"/>
          </a:bodyPr>
          <a:lstStyle/>
          <a:p>
            <a:r>
              <a:rPr lang="ru-RU" sz="54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АВТОРЫ</a:t>
            </a:r>
            <a:r>
              <a:rPr lang="en-US" sz="54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sz="32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Абрамов Илья</a:t>
            </a:r>
          </a:p>
          <a:p>
            <a:r>
              <a:rPr lang="ru-RU" sz="3200" dirty="0" err="1" smtClean="0">
                <a:latin typeface="Arial Black" panose="020B0A04020102020204" pitchFamily="34" charset="0"/>
                <a:cs typeface="Times New Roman" panose="02020603050405020304" pitchFamily="18" charset="0"/>
              </a:rPr>
              <a:t>Нарыжный</a:t>
            </a:r>
            <a:r>
              <a:rPr lang="ru-RU" sz="32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 Сергей</a:t>
            </a:r>
            <a:endParaRPr lang="ru-RU" sz="32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56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484784"/>
            <a:ext cx="7632848" cy="3501008"/>
          </a:xfrm>
        </p:spPr>
        <p:txBody>
          <a:bodyPr/>
          <a:lstStyle/>
          <a:p>
            <a:pPr marL="36576" indent="0">
              <a:buNone/>
            </a:pPr>
            <a:r>
              <a:rPr lang="ru-RU" dirty="0" smtClean="0">
                <a:latin typeface="Arial Black" panose="020B0A04020102020204" pitchFamily="34" charset="0"/>
              </a:rPr>
              <a:t>У многих детей наблюдается проблема с заучиванием таблицы умножения</a:t>
            </a:r>
            <a:r>
              <a:rPr lang="en-US" dirty="0" smtClean="0">
                <a:latin typeface="Arial Black" panose="020B0A04020102020204" pitchFamily="34" charset="0"/>
              </a:rPr>
              <a:t>. </a:t>
            </a:r>
            <a:r>
              <a:rPr lang="ru-RU" dirty="0" smtClean="0">
                <a:latin typeface="Arial Black" panose="020B0A04020102020204" pitchFamily="34" charset="0"/>
              </a:rPr>
              <a:t>Чтобы помочь этим детям</a:t>
            </a:r>
            <a:r>
              <a:rPr lang="en-US" dirty="0" smtClean="0">
                <a:latin typeface="Arial Black" panose="020B0A04020102020204" pitchFamily="34" charset="0"/>
              </a:rPr>
              <a:t>,</a:t>
            </a:r>
            <a:r>
              <a:rPr lang="ru-RU" dirty="0" smtClean="0">
                <a:latin typeface="Arial Black" panose="020B0A04020102020204" pitchFamily="34" charset="0"/>
              </a:rPr>
              <a:t> мы решили создать простую и понятную таблицу умножения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8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210146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Инструменты</a:t>
            </a:r>
            <a:r>
              <a:rPr lang="en-US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,</a:t>
            </a:r>
            <a:r>
              <a:rPr lang="ru-RU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 использованные при создании программы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4013" y="2420888"/>
            <a:ext cx="7467600" cy="2908920"/>
          </a:xfrm>
        </p:spPr>
        <p:txBody>
          <a:bodyPr>
            <a:normAutofit fontScale="92500"/>
          </a:bodyPr>
          <a:lstStyle/>
          <a:p>
            <a:pPr marL="36576" indent="0">
              <a:buNone/>
            </a:pPr>
            <a:r>
              <a:rPr lang="ru-RU" dirty="0" smtClean="0">
                <a:latin typeface="Arial Black" panose="020B0A04020102020204" pitchFamily="34" charset="0"/>
              </a:rPr>
              <a:t>При создании таблицы умножения использовалась библиотека </a:t>
            </a:r>
            <a:r>
              <a:rPr lang="en-US" dirty="0" smtClean="0">
                <a:latin typeface="Arial Black" panose="020B0A04020102020204" pitchFamily="34" charset="0"/>
              </a:rPr>
              <a:t>PyQt5.</a:t>
            </a:r>
          </a:p>
          <a:p>
            <a:pPr marL="36576" indent="0">
              <a:buNone/>
            </a:pPr>
            <a:r>
              <a:rPr lang="ru-RU" dirty="0" smtClean="0">
                <a:latin typeface="Arial Black" panose="020B0A04020102020204" pitchFamily="34" charset="0"/>
              </a:rPr>
              <a:t>В частности</a:t>
            </a:r>
            <a:r>
              <a:rPr lang="en-US" dirty="0" smtClean="0">
                <a:latin typeface="Arial Black" panose="020B0A04020102020204" pitchFamily="34" charset="0"/>
              </a:rPr>
              <a:t>, </a:t>
            </a:r>
            <a:r>
              <a:rPr lang="ru-RU" dirty="0" smtClean="0">
                <a:latin typeface="Arial Black" panose="020B0A04020102020204" pitchFamily="34" charset="0"/>
              </a:rPr>
              <a:t>мы использовали </a:t>
            </a:r>
            <a:r>
              <a:rPr lang="ru-RU" dirty="0" smtClean="0">
                <a:latin typeface="Arial Black" panose="020B0A04020102020204" pitchFamily="34" charset="0"/>
              </a:rPr>
              <a:t>методы</a:t>
            </a:r>
            <a:r>
              <a:rPr lang="en-US" dirty="0" smtClean="0">
                <a:latin typeface="Arial Black" panose="020B0A04020102020204" pitchFamily="34" charset="0"/>
              </a:rPr>
              <a:t> </a:t>
            </a:r>
            <a:r>
              <a:rPr lang="ru-RU" dirty="0" smtClean="0">
                <a:latin typeface="Arial Black" panose="020B0A04020102020204" pitchFamily="34" charset="0"/>
              </a:rPr>
              <a:t>создания таблиц</a:t>
            </a:r>
            <a:r>
              <a:rPr lang="en-US" dirty="0" smtClean="0">
                <a:latin typeface="Arial Black" panose="020B0A04020102020204" pitchFamily="34" charset="0"/>
              </a:rPr>
              <a:t>,</a:t>
            </a:r>
            <a:r>
              <a:rPr lang="ru-RU" dirty="0" smtClean="0">
                <a:latin typeface="Arial Black" panose="020B0A04020102020204" pitchFamily="34" charset="0"/>
              </a:rPr>
              <a:t> диалоговых окон</a:t>
            </a:r>
            <a:r>
              <a:rPr lang="en-US" dirty="0" smtClean="0">
                <a:latin typeface="Arial Black" panose="020B0A04020102020204" pitchFamily="34" charset="0"/>
              </a:rPr>
              <a:t>,</a:t>
            </a:r>
            <a:r>
              <a:rPr lang="ru-RU" dirty="0" smtClean="0">
                <a:latin typeface="Arial Black" panose="020B0A04020102020204" pitchFamily="34" charset="0"/>
              </a:rPr>
              <a:t> обработчиков действий и т</a:t>
            </a:r>
            <a:r>
              <a:rPr lang="en-US" dirty="0" smtClean="0">
                <a:latin typeface="Arial Black" panose="020B0A04020102020204" pitchFamily="34" charset="0"/>
              </a:rPr>
              <a:t>.</a:t>
            </a:r>
            <a:r>
              <a:rPr lang="ru-RU" dirty="0" smtClean="0">
                <a:latin typeface="Arial Black" panose="020B0A04020102020204" pitchFamily="34" charset="0"/>
              </a:rPr>
              <a:t>д</a:t>
            </a:r>
            <a:r>
              <a:rPr lang="en-US" dirty="0" smtClean="0">
                <a:latin typeface="Arial Black" panose="020B0A04020102020204" pitchFamily="34" charset="0"/>
              </a:rPr>
              <a:t>.</a:t>
            </a:r>
            <a:endParaRPr lang="en-US" dirty="0" smtClean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93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620688"/>
            <a:ext cx="7467600" cy="4525963"/>
          </a:xfrm>
        </p:spPr>
        <p:txBody>
          <a:bodyPr>
            <a:normAutofit fontScale="92500" lnSpcReduction="10000"/>
          </a:bodyPr>
          <a:lstStyle/>
          <a:p>
            <a:pPr marL="36576" indent="0">
              <a:buNone/>
            </a:pPr>
            <a:r>
              <a:rPr lang="ru-RU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Чтобы запустить программу</a:t>
            </a:r>
            <a:r>
              <a:rPr lang="en-US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,</a:t>
            </a:r>
            <a:r>
              <a:rPr lang="ru-RU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 пользователь должен нажать на соответствующую кнопку запуска</a:t>
            </a:r>
            <a:r>
              <a:rPr lang="en-US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.</a:t>
            </a:r>
          </a:p>
          <a:p>
            <a:pPr marL="36576" indent="0">
              <a:buNone/>
            </a:pPr>
            <a:r>
              <a:rPr lang="ru-RU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Перед </a:t>
            </a:r>
            <a:r>
              <a:rPr lang="ru-RU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входом программа попросит вас ввести ваши собственные инициалы</a:t>
            </a:r>
            <a:r>
              <a:rPr lang="en-US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.</a:t>
            </a:r>
            <a:r>
              <a:rPr lang="ru-RU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 После ввода инициалов следует нажать на кнопку</a:t>
            </a:r>
            <a:r>
              <a:rPr lang="en-US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 “</a:t>
            </a:r>
            <a:r>
              <a:rPr lang="ru-RU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Сохранить</a:t>
            </a:r>
            <a:r>
              <a:rPr lang="en-US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”.</a:t>
            </a:r>
            <a:endParaRPr lang="ru-RU" dirty="0" smtClean="0"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r>
              <a:rPr lang="ru-RU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Выход из программы осуществляется при помощи нажатия на кнопку </a:t>
            </a:r>
            <a:r>
              <a:rPr lang="en-US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“</a:t>
            </a:r>
            <a:r>
              <a:rPr lang="ru-RU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Выход</a:t>
            </a:r>
            <a:r>
              <a:rPr lang="en-US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28560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56792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Проблемы при написании программы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en-US" dirty="0" smtClean="0">
                <a:latin typeface="Arial Black" panose="020B0A04020102020204" pitchFamily="34" charset="0"/>
              </a:rPr>
              <a:t>1)</a:t>
            </a:r>
            <a:r>
              <a:rPr lang="ru-RU" dirty="0" smtClean="0">
                <a:latin typeface="Arial Black" panose="020B0A04020102020204" pitchFamily="34" charset="0"/>
              </a:rPr>
              <a:t>Мы </a:t>
            </a:r>
            <a:r>
              <a:rPr lang="ru-RU" dirty="0" smtClean="0">
                <a:latin typeface="Arial Black" panose="020B0A04020102020204" pitchFamily="34" charset="0"/>
              </a:rPr>
              <a:t>испытывали трудности со связью методов в единое целое</a:t>
            </a:r>
            <a:r>
              <a:rPr lang="en-US" dirty="0" smtClean="0">
                <a:latin typeface="Arial Black" panose="020B0A04020102020204" pitchFamily="34" charset="0"/>
              </a:rPr>
              <a:t>. </a:t>
            </a:r>
            <a:r>
              <a:rPr lang="ru-RU" dirty="0" smtClean="0">
                <a:latin typeface="Arial Black" panose="020B0A04020102020204" pitchFamily="34" charset="0"/>
              </a:rPr>
              <a:t>Вследствие этого программа часто прекращала свою работу</a:t>
            </a:r>
            <a:r>
              <a:rPr lang="en-US" dirty="0" smtClean="0">
                <a:latin typeface="Arial Black" panose="020B0A04020102020204" pitchFamily="34" charset="0"/>
              </a:rPr>
              <a:t>.</a:t>
            </a:r>
            <a:br>
              <a:rPr lang="en-US" dirty="0" smtClean="0">
                <a:latin typeface="Arial Black" panose="020B0A04020102020204" pitchFamily="34" charset="0"/>
              </a:rPr>
            </a:br>
            <a:r>
              <a:rPr lang="en-US" dirty="0" smtClean="0">
                <a:latin typeface="Arial Black" panose="020B0A04020102020204" pitchFamily="34" charset="0"/>
              </a:rPr>
              <a:t>2)</a:t>
            </a:r>
            <a:r>
              <a:rPr lang="ru-RU" dirty="0" smtClean="0">
                <a:latin typeface="Arial Black" panose="020B0A04020102020204" pitchFamily="34" charset="0"/>
              </a:rPr>
              <a:t>Сильная нехватка времени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10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784976" cy="1224136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Перспективы развития проекта</a:t>
            </a:r>
            <a:endParaRPr lang="ru-RU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626968" cy="4525963"/>
          </a:xfrm>
        </p:spPr>
        <p:txBody>
          <a:bodyPr>
            <a:normAutofit fontScale="85000" lnSpcReduction="10000"/>
          </a:bodyPr>
          <a:lstStyle/>
          <a:p>
            <a:pPr marL="36576" indent="0">
              <a:buNone/>
            </a:pPr>
            <a:r>
              <a:rPr lang="ru-RU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1) Создать </a:t>
            </a:r>
            <a:r>
              <a:rPr lang="ru-RU" dirty="0">
                <a:latin typeface="Arial Black" panose="020B0A04020102020204" pitchFamily="34" charset="0"/>
                <a:cs typeface="Times New Roman" panose="02020603050405020304" pitchFamily="18" charset="0"/>
              </a:rPr>
              <a:t>мини-игру для проверки знания таблицы.</a:t>
            </a:r>
          </a:p>
          <a:p>
            <a:pPr marL="36576" indent="0">
              <a:buNone/>
            </a:pPr>
            <a:r>
              <a:rPr lang="ru-RU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2) Создать </a:t>
            </a:r>
            <a:r>
              <a:rPr lang="ru-RU" dirty="0">
                <a:latin typeface="Arial Black" panose="020B0A04020102020204" pitchFamily="34" charset="0"/>
                <a:cs typeface="Times New Roman" panose="02020603050405020304" pitchFamily="18" charset="0"/>
              </a:rPr>
              <a:t>разделы “Математика”, “Русский язык”.</a:t>
            </a:r>
          </a:p>
          <a:p>
            <a:pPr marL="36576" indent="0">
              <a:buNone/>
            </a:pPr>
            <a:r>
              <a:rPr lang="ru-RU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3) Заполнить </a:t>
            </a:r>
            <a:r>
              <a:rPr lang="ru-RU" dirty="0">
                <a:latin typeface="Arial Black" panose="020B0A04020102020204" pitchFamily="34" charset="0"/>
                <a:cs typeface="Times New Roman" panose="02020603050405020304" pitchFamily="18" charset="0"/>
              </a:rPr>
              <a:t>эти разделы новыми обучающими играми. </a:t>
            </a:r>
          </a:p>
          <a:p>
            <a:pPr marL="36576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835696" y="5013176"/>
            <a:ext cx="5832648" cy="720079"/>
          </a:xfrm>
        </p:spPr>
        <p:txBody>
          <a:bodyPr>
            <a:normAutofit fontScale="85000" lnSpcReduction="10000"/>
          </a:bodyPr>
          <a:lstStyle/>
          <a:p>
            <a:pPr marL="36576" indent="0">
              <a:buNone/>
            </a:pPr>
            <a:r>
              <a:rPr lang="ru-RU" dirty="0" smtClean="0">
                <a:latin typeface="Arial Black" panose="020B0A04020102020204" pitchFamily="34" charset="0"/>
              </a:rPr>
              <a:t>Ссылка на </a:t>
            </a:r>
            <a:r>
              <a:rPr lang="ru-RU" dirty="0" err="1" smtClean="0">
                <a:latin typeface="Arial Black" panose="020B0A04020102020204" pitchFamily="34" charset="0"/>
              </a:rPr>
              <a:t>репозиторий</a:t>
            </a:r>
            <a:r>
              <a:rPr lang="en-US" dirty="0">
                <a:latin typeface="Arial Black" panose="020B0A04020102020204" pitchFamily="34" charset="0"/>
              </a:rPr>
              <a:t>: https://github.com/Yushint/Project_0</a:t>
            </a:r>
            <a:endParaRPr lang="ru-RU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4200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78</TotalTime>
  <Words>175</Words>
  <Application>Microsoft Office PowerPoint</Application>
  <PresentationFormat>Экран (4:3)</PresentationFormat>
  <Paragraphs>18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Franklin Gothic Book</vt:lpstr>
      <vt:lpstr>Times New Roman</vt:lpstr>
      <vt:lpstr>Wingdings 2</vt:lpstr>
      <vt:lpstr>Техническая</vt:lpstr>
      <vt:lpstr>Таблица умножения на PyQt5</vt:lpstr>
      <vt:lpstr>Презентация PowerPoint</vt:lpstr>
      <vt:lpstr>Инструменты, использованные при создании программы: </vt:lpstr>
      <vt:lpstr>Презентация PowerPoint</vt:lpstr>
      <vt:lpstr>Проблемы при написании программы.</vt:lpstr>
      <vt:lpstr>Перспективы развития проекта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Таблица умножения на PyQt5</dc:title>
  <dc:creator>user</dc:creator>
  <cp:lastModifiedBy>Ученик</cp:lastModifiedBy>
  <cp:revision>14</cp:revision>
  <dcterms:created xsi:type="dcterms:W3CDTF">2018-12-19T10:44:29Z</dcterms:created>
  <dcterms:modified xsi:type="dcterms:W3CDTF">2018-12-19T12:12:05Z</dcterms:modified>
</cp:coreProperties>
</file>