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60" y="-10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9EBEE6-ABF7-400D-B6C8-F3C4686FFB17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79AC02-F006-42C8-B902-98104D5D7E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111810"/>
            <a:ext cx="6480048" cy="1314450"/>
          </a:xfrm>
        </p:spPr>
        <p:txBody>
          <a:bodyPr>
            <a:normAutofit fontScale="85000" lnSpcReduction="20000"/>
          </a:bodyPr>
          <a:lstStyle/>
          <a:p>
            <a:r>
              <a:rPr lang="ru-RU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Сулаберидзе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Георгий</a:t>
            </a:r>
            <a:endParaRPr lang="en-US" sz="24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Абрамов Илья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23478"/>
            <a:ext cx="7127776" cy="1494166"/>
          </a:xfrm>
        </p:spPr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Игра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DangerAdventure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       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на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6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347614"/>
            <a:ext cx="7632848" cy="2625756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Создать интересную компьютерную игру при помощи языка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( Библиотека 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8435280" cy="90761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Инструменты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использованные при создании программы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4013" y="1815666"/>
            <a:ext cx="7467600" cy="218169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При создании игры использовались библиотека </a:t>
            </a:r>
            <a:r>
              <a:rPr lang="en-US" dirty="0" err="1" smtClean="0">
                <a:latin typeface="Arial Black" panose="020B0A04020102020204" pitchFamily="34" charset="0"/>
              </a:rPr>
              <a:t>Pygame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os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модуль </a:t>
            </a:r>
            <a:r>
              <a:rPr lang="en-US" dirty="0" err="1" smtClean="0">
                <a:latin typeface="Arial Black" panose="020B0A04020102020204" pitchFamily="34" charset="0"/>
              </a:rPr>
              <a:t>pygame.sprite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и </a:t>
            </a:r>
            <a:r>
              <a:rPr lang="ru-RU" dirty="0" err="1" smtClean="0">
                <a:latin typeface="Arial Black" panose="020B0A04020102020204" pitchFamily="34" charset="0"/>
              </a:rPr>
              <a:t>тд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Мы также использовали методы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создания столкновений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спрайтов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обработчиков действий и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др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7594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Проблемы при написании программы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419622"/>
            <a:ext cx="7906080" cy="3154656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При написании кода программы возникла ошибка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связанная со столкновениями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r>
              <a:rPr lang="ru-RU" dirty="0" smtClean="0">
                <a:latin typeface="Arial Black" panose="020B0A04020102020204" pitchFamily="34" charset="0"/>
              </a:rPr>
              <a:t>Хотя мы неплохо разобрались в этой теме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ошибку ликвидировать не удалось</a:t>
            </a:r>
            <a:r>
              <a:rPr lang="en-US" dirty="0" smtClean="0">
                <a:latin typeface="Arial Black" panose="020B0A04020102020204" pitchFamily="34" charset="0"/>
              </a:rPr>
              <a:t>. </a:t>
            </a:r>
            <a:r>
              <a:rPr lang="ru-RU" dirty="0" smtClean="0">
                <a:latin typeface="Arial Black" panose="020B0A04020102020204" pitchFamily="34" charset="0"/>
              </a:rPr>
              <a:t>Но она позволила нам изменить </a:t>
            </a:r>
            <a:r>
              <a:rPr lang="ru-RU" dirty="0" err="1" smtClean="0">
                <a:latin typeface="Arial Black" panose="020B0A04020102020204" pitchFamily="34" charset="0"/>
              </a:rPr>
              <a:t>геймплей</a:t>
            </a:r>
            <a:r>
              <a:rPr lang="ru-RU" dirty="0" smtClean="0">
                <a:latin typeface="Arial Black" panose="020B0A04020102020204" pitchFamily="34" charset="0"/>
              </a:rPr>
              <a:t> игры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в лучшую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r>
              <a:rPr lang="ru-RU" dirty="0" smtClean="0">
                <a:latin typeface="Arial Black" panose="020B0A04020102020204" pitchFamily="34" charset="0"/>
              </a:rPr>
              <a:t> по нашему мнению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ru-RU" dirty="0" smtClean="0">
                <a:latin typeface="Arial Black" panose="020B0A04020102020204" pitchFamily="34" charset="0"/>
              </a:rPr>
              <a:t>сторону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59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784976" cy="91810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Перспективы развития проекта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203598"/>
            <a:ext cx="4536504" cy="2739751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1)Разобраться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ошибкой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столкновений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2)Создать больше игровых уровней.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3)Добавить второстепенных 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персонажей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”, 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с которыми можно взаимодействовать</a:t>
            </a:r>
            <a:r>
              <a:rPr lang="en-US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4299943"/>
            <a:ext cx="4464496" cy="504056"/>
          </a:xfrm>
        </p:spPr>
        <p:txBody>
          <a:bodyPr>
            <a:normAutofit fontScale="40000" lnSpcReduction="20000"/>
          </a:bodyPr>
          <a:lstStyle/>
          <a:p>
            <a:pPr marL="36576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Ссылка на </a:t>
            </a:r>
            <a:r>
              <a:rPr lang="ru-RU" dirty="0" err="1" smtClean="0">
                <a:latin typeface="Arial Black" panose="020B0A04020102020204" pitchFamily="34" charset="0"/>
              </a:rPr>
              <a:t>репозиторий</a:t>
            </a:r>
            <a:r>
              <a:rPr lang="en-US" dirty="0" smtClean="0">
                <a:latin typeface="Arial Black" panose="020B0A04020102020204" pitchFamily="34" charset="0"/>
              </a:rPr>
              <a:t>: </a:t>
            </a:r>
          </a:p>
          <a:p>
            <a:pPr marL="36576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https://github.com/Yushint/Release_Pygame_Project</a:t>
            </a:r>
          </a:p>
          <a:p>
            <a:pPr marL="36576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342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23478"/>
            <a:ext cx="4096805" cy="3744416"/>
          </a:xfrm>
          <a:prstGeom prst="rect">
            <a:avLst/>
          </a:prstGeom>
        </p:spPr>
      </p:pic>
      <p:pic>
        <p:nvPicPr>
          <p:cNvPr id="4" name="Рисунок 3" descr="Безымянный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23478"/>
            <a:ext cx="4857831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35646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2">
                    <a:lumMod val="90000"/>
                  </a:schemeClr>
                </a:solidFill>
              </a:rPr>
              <a:t>Спасибо за внимание!</a:t>
            </a:r>
            <a:endParaRPr lang="ru-RU" sz="6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212</TotalTime>
  <Words>101</Words>
  <Application>Microsoft Office PowerPoint</Application>
  <PresentationFormat>Экран (16:9)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Официальная</vt:lpstr>
      <vt:lpstr>Игра DangerAdventure         на Pygame</vt:lpstr>
      <vt:lpstr>Слайд 2</vt:lpstr>
      <vt:lpstr>Инструменты, использованные при создании программы: </vt:lpstr>
      <vt:lpstr>Проблемы при написании программы.</vt:lpstr>
      <vt:lpstr>Перспективы развития проекта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 на PyQt5</dc:title>
  <dc:creator>user</dc:creator>
  <cp:lastModifiedBy>Zverdvd.org</cp:lastModifiedBy>
  <cp:revision>39</cp:revision>
  <dcterms:created xsi:type="dcterms:W3CDTF">2018-12-19T10:44:29Z</dcterms:created>
  <dcterms:modified xsi:type="dcterms:W3CDTF">2019-03-17T18:17:29Z</dcterms:modified>
</cp:coreProperties>
</file>