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3" r:id="rId3"/>
    <p:sldId id="345" r:id="rId4"/>
    <p:sldId id="346" r:id="rId5"/>
    <p:sldId id="347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/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/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/>
            <a:t>Присваивание новых значений именам аргументов никак не затрагивает вызывающий код</a:t>
          </a:r>
          <a:endParaRPr lang="en-US" dirty="0"/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/>
            <a:t>Модификация аргумента внутри функции может влиять на объект (и вызывающий код), если этот объект изменяемый</a:t>
          </a:r>
          <a:endParaRPr lang="en-US"/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100" kern="1200" dirty="0"/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Присваивание новых значений именам аргументов никак не затрагивает вызывающий код</a:t>
          </a:r>
          <a:endParaRPr lang="en-US" sz="2100" kern="1200" dirty="0"/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100" kern="1200"/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0BC2-0710-469E-93B3-FE01A02B2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EEAC-5E91-41C9-81AE-712F36CD0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0CE-6F47-445A-BF91-09156103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0DBB-2DDD-4BA0-91DB-991A6DE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6E01-5D98-43A1-8191-7FFD88EB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6554-1C1A-4787-9A14-F57006E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B669-8AA5-4B47-8545-5DB785DB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BA-9D7F-4B38-A1C4-478DE62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A5AA-BE7A-4060-BB0F-196C6178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3530-BB22-4286-8C5E-35FDEB3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F98C5-2E15-45CD-8356-26F1C0342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7FA7C-BB9E-49C1-937D-0D82C72B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9E67-212B-4DFE-8E16-DBCAB68B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76EC-A9FE-4118-A8E7-241A8755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45D6-D211-480C-96E9-82AA4666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8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7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7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9CE9-D415-41E2-A809-92A2C618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4F4E-000C-4AB4-A807-FB75E623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8DF6-7E91-4180-A36C-16E795C9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29C9-153C-4CED-8405-FEC08C94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7D1E-1CCA-4FCD-9E79-6A571588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7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E8FD-FEF0-4B73-8D26-44AED5F8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ACAD-83BE-4471-9F65-76D9F9F9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2AC8-E133-4E2F-8F4A-CB10FA2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0295-3B3B-4992-B2E6-46F85617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582D-3416-44EB-BEEB-5C0AE40C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F7E-7C71-49C8-A3CC-AE346A7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C9A8-7C6A-4AE7-9877-264EFCF89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B241A-7D81-4D4F-9E33-4F9E7B261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751F-3CAD-4893-AFB5-0EF6E09A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55EA-57B7-4B1B-8905-A007D4A2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5582-80E7-425D-9A33-9162A72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5531-2787-4B4C-A6C2-F1108E5F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4553-D03C-40F7-A65D-9EADC46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F258-DCA1-4AB9-88B0-27FFC765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96CE8-F76E-492C-AD48-A3D024A9B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769B-896A-4832-966F-6E5C882D9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6C1C7-D474-436B-B425-98F082A5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AFF46-267A-4819-8190-6E3E2CEE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91660-E47F-4688-8AA7-76D3353A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4E30-6A3D-43BD-BF91-862405D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85C55-F688-4108-827E-4929C27D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1C4F-E880-4F1A-848C-7082C764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C664D-B51B-426C-B7E4-632EC74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AC7C2-01DD-44D4-B0EB-873798FD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C5E3B-0509-4998-9348-066A9EF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569DC-0F08-4094-A676-96D20828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44B1-2D7F-41CE-835C-A899D6C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D8E0-8860-4950-9B1C-0D1E6B55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AE97-AB7E-452B-8D70-CB1CD14D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B4EB-F78E-46D5-938F-92A66770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8614-C82B-43E7-83E9-83ACB277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D28C-F20A-4507-9A68-A5CC9035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36F-CA4C-4654-B64D-A0C48774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AF7D-2B8D-4F19-AA5D-C0739994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D4C10-6E36-4BEA-BEF5-2E028EF9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7FE93-5014-425E-BC72-860E4CE2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1784E-B0D4-41B4-96A6-6FD1483D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1AE6D-B0AF-4412-941E-6521D587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DE332-3242-42D3-A686-DE419D66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65976-886E-4682-BFAC-145E1476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4E78-A87D-4E10-80A4-95CBE75D8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F300-B140-4887-868A-CF93B066666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7AA1-6048-4CF1-A0BE-B5A27C8A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6B48-4C55-41F4-8E44-82ADDFC4F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8410-0AD5-44CF-A9ED-87AF4D94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8367179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2463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/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/>
                        <a:t>Вызов</a:t>
                      </a:r>
                      <a:endParaRPr lang="en-US" sz="230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/>
                        <a:t>def func(arg)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(value)</a:t>
                      </a:r>
                      <a:r>
                        <a:rPr lang="ru-RU" sz="2300" dirty="0"/>
                        <a:t>,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arg</a:t>
                      </a:r>
                      <a:r>
                        <a:rPr lang="en-US" sz="2300" dirty="0"/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/>
                        <a:t>def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arg</a:t>
                      </a:r>
                      <a:r>
                        <a:rPr lang="en-US" sz="2300" dirty="0"/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(),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another_value</a:t>
                      </a:r>
                      <a:r>
                        <a:rPr lang="en-US" sz="2300" dirty="0"/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/>
                        <a:t>def func(*args)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func(*list)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def func(**kwargs)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def func(arg, *args, 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Pizza factory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factory</dc:title>
  <dc:creator>Mikita Tsiarentsyeu</dc:creator>
  <cp:lastModifiedBy>Mikita Tsiarentsyeu</cp:lastModifiedBy>
  <cp:revision>1</cp:revision>
  <dcterms:created xsi:type="dcterms:W3CDTF">2021-10-28T18:14:15Z</dcterms:created>
  <dcterms:modified xsi:type="dcterms:W3CDTF">2021-10-28T18:14:48Z</dcterms:modified>
</cp:coreProperties>
</file>