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0" r:id="rId3"/>
    <p:sldId id="641" r:id="rId4"/>
    <p:sldId id="340" r:id="rId5"/>
    <p:sldId id="341" r:id="rId6"/>
    <p:sldId id="342" r:id="rId7"/>
    <p:sldId id="344" r:id="rId8"/>
    <p:sldId id="642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global</a:t>
          </a:r>
          <a:r>
            <a:rPr lang="en-US" dirty="0"/>
            <a:t> ≉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global</a:t>
          </a:r>
          <a:r>
            <a:rPr lang="en-US" dirty="0"/>
            <a:t> </a:t>
          </a:r>
          <a:r>
            <a:rPr lang="ru-RU" dirty="0"/>
            <a:t>указывает на то, что функция собирается изменить некоторую глобальную переменную</a:t>
          </a:r>
          <a:endParaRPr lang="en-US" dirty="0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nonlocal</a:t>
          </a:r>
          <a:r>
            <a:rPr lang="en-US" dirty="0"/>
            <a:t> </a:t>
          </a:r>
          <a:r>
            <a:rPr lang="ru-RU" dirty="0"/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/>
            <a:t>обработка ошибок времени выполнения</a:t>
          </a:r>
          <a:endParaRPr lang="en-US" dirty="0"/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/>
            <a:t>оповещения о событиях</a:t>
          </a:r>
          <a:endParaRPr lang="en-US" dirty="0"/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/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/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/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global</a:t>
          </a:r>
          <a:r>
            <a:rPr lang="en-US" sz="2500" kern="1200" dirty="0"/>
            <a:t> ≉ </a:t>
          </a: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global</a:t>
          </a:r>
          <a:r>
            <a:rPr lang="en-US" sz="2500" kern="1200" dirty="0"/>
            <a:t> </a:t>
          </a:r>
          <a:r>
            <a:rPr lang="ru-RU" sz="2500" kern="1200" dirty="0"/>
            <a:t>указывает на то, что функция собирается изменить некоторую глобальную переменную</a:t>
          </a:r>
          <a:endParaRPr lang="en-US" sz="2500" kern="1200" dirty="0"/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nonlocal</a:t>
          </a:r>
          <a:r>
            <a:rPr lang="en-US" sz="2500" kern="1200" dirty="0"/>
            <a:t> </a:t>
          </a:r>
          <a:r>
            <a:rPr lang="ru-RU" sz="2500" kern="1200" dirty="0"/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/>
        </a:p>
      </dsp:txBody>
      <dsp:txXfrm>
        <a:off x="0" y="2565789"/>
        <a:ext cx="10058399" cy="128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обработка ошибок времени выполнения</a:t>
          </a:r>
          <a:endParaRPr lang="en-US" sz="2900" kern="1200" dirty="0"/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оповещения о событиях</a:t>
          </a:r>
          <a:endParaRPr lang="en-US" sz="2900" kern="1200" dirty="0"/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0F0F-C07F-465D-8FCB-965EB7B0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26E7-D105-4150-A891-AD3B72EF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9FD3-25E1-4402-A709-3E716880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8BCA-F1FD-4F39-BCCD-2F86D156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F40B-1456-4249-8A12-0026EE5F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306-B85E-4B3C-B862-4A07A911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60CE-36DE-4CE7-9650-A1FBE23BC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B555-F9C0-4EFB-B088-E3F05B8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CFCD-3D91-4CD9-9699-D1AA72C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60A8-E60C-4F1D-9CBC-749EBB4B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2A0D0-7C0E-496A-BA9A-67841EE7E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16DA6-EB22-4A80-8394-17D1A65E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CAE3-BA4F-4715-8249-B8A0FE7B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8800-3940-43E8-B865-4B33FB8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C0B0-B95C-4BDF-9758-DF03D19E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5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3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2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53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6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286-0566-4F7D-9A67-591C6E07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5CEF-2EF1-41AB-B6DA-A8DA59C0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E964-0002-4253-9548-C8914C6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4ACF-5FFF-4500-AD0A-17A190D3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30-7C0D-43CB-B05C-7E5A9477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3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5C41-17C3-440D-B3C7-B3A0372A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4A92-19D4-4A01-BE9C-62D62196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43CB-962F-4609-96AA-24066D9A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4A13-CF54-436E-95D3-6906D3DD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DF5-81BE-4EA6-A5A9-55613AB4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3A54-F8AE-4C34-9190-94A47404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C757-1EFE-4195-AA77-3E250AD51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68831-A1F7-468B-A84F-CF6755177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E429-9FC4-4779-917B-7D0AC5AB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C8C8-72E7-49C7-A80D-CA1A586B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ADC04-BCCB-4707-BA72-09B2B0D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212B-E797-4EF9-BAC2-60CC4878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576A-4862-42F9-A68C-D41F4EDF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3E91-4690-41AF-9013-A0CDC5FF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86F2-B03A-495C-AC03-168CAE652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40CE-043A-4A3B-BA85-A13786345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2BB26-86F5-4F7E-92E8-1E76B722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8A171-2F57-432A-9D2F-3D765EAA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1BBC-DFD1-446F-A1E6-0320B449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EAB7-5AB2-4B17-AE16-860BFAE8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B3362-96C3-49C2-A082-078A807A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6712-DECD-4F5F-937C-7942F43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9B92-EFF4-4712-9A76-07FD4F1D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D19F-A062-4C2F-9028-0162D9DA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7A3CC-40E3-4A80-80D1-9C2AF331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306E-50F2-44DD-A10A-A507A343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02E2-FA93-4C71-99F1-B23CDA8B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A6B-1914-4E18-AC91-B9314E04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FA63C-32E0-453D-9ECA-D9F26643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75DE-4C40-4882-BC85-569F7E4D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7182-60A0-4943-B94E-4C52B5F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87DF-E57E-48D4-AFFA-5EA3D94A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0040-E01A-43E6-9E0F-9E86F7C7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8BCD-A844-4662-A03D-AB147AA45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0B6D2-09D4-4501-8D93-5D920771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DDE34-B506-4442-A9EE-E3313DD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F3F4-F871-4D51-A46A-B2CB2412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D4F45-E47D-43C0-BAA4-CA798350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5CBD7-D1A8-4B04-99E9-AE9F6D94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C41F-CE51-450C-AC9A-A65B12D3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B932-0C8D-47F5-9872-FA9588F5F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06C4-8ACD-4C2F-9E8D-6F48746F899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A516-64FD-4261-B0E3-728A11A40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EC77-5CAD-4BBD-A368-A0DE93065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AFA4-6E5F-4FB9-B81C-69819895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Fizz buzz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5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IndexError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'an error 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occured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l[0] = 1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raise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IndexError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'an error occurred'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ru-RU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 = [1,2,3,4,5]				</a:t>
            </a:r>
            <a:endParaRPr lang="ru-RU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IndexError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				</a:t>
            </a:r>
            <a:endParaRPr lang="ru-RU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'an error occurred'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finally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 = </a:t>
            </a:r>
            <a:r>
              <a:rPr lang="en-US" sz="26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ru-RU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Oooops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Exception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__str__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raise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… statements …		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если произошли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event2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или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event4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error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присваивание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event4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переменной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finally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выполняетя всегда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Исключения на практике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Callback timer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/>
              <a:t>scope)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/>
              <a:t>Python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/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/>
              <a:t>def,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/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/>
              <a:t>def,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/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 = 116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3200" dirty="0">
                <a:ea typeface="Cambria Math" panose="02040503050406030204" pitchFamily="18" charset="0"/>
              </a:rPr>
              <a:t>глобальный </a:t>
            </a:r>
            <a:r>
              <a:rPr lang="en-US" sz="3200" dirty="0">
                <a:ea typeface="Cambria Math" panose="02040503050406030204" pitchFamily="18" charset="0"/>
              </a:rPr>
              <a:t>scope</a:t>
            </a:r>
            <a:endParaRPr lang="ru-RU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x = 303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ru-RU" sz="3200" dirty="0">
                <a:ea typeface="Cambria Math" panose="02040503050406030204" pitchFamily="18" charset="0"/>
              </a:rPr>
              <a:t>локальный </a:t>
            </a:r>
            <a:r>
              <a:rPr lang="en-US" sz="3200" dirty="0">
                <a:ea typeface="Cambria Math" panose="02040503050406030204" pitchFamily="18" charset="0"/>
              </a:rPr>
              <a:t>scope</a:t>
            </a:r>
            <a:endParaRPr lang="ru-RU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внутри некоторого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endParaRPr lang="ru-RU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Замыкания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action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При вызове функции </a:t>
            </a:r>
            <a:r>
              <a:rPr lang="en-US" sz="1800" dirty="0"/>
              <a:t>f </a:t>
            </a:r>
            <a:r>
              <a:rPr lang="ru-RU" sz="1800" dirty="0"/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/>
              <a:t>n,</a:t>
            </a:r>
            <a:r>
              <a:rPr lang="ru-RU" sz="1800" dirty="0"/>
              <a:t> была замкнута внутри функции </a:t>
            </a:r>
            <a:r>
              <a:rPr lang="en-US" sz="1800" dirty="0"/>
              <a:t>action.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try/finally</a:t>
            </a:r>
            <a:r>
              <a:rPr lang="en-US" sz="2000" dirty="0"/>
              <a:t> 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587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Fizz buzz</vt:lpstr>
      <vt:lpstr>Callback timer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counter</vt:lpstr>
      <vt:lpstr>Обработка исключений</vt:lpstr>
      <vt:lpstr>Исключения </vt:lpstr>
      <vt:lpstr>Роли исключений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Fizz buzz</dc:title>
  <dc:creator>Mikita Tsiarentsyeu</dc:creator>
  <cp:lastModifiedBy>Mikita Tsiarentsyeu</cp:lastModifiedBy>
  <cp:revision>1</cp:revision>
  <dcterms:created xsi:type="dcterms:W3CDTF">2021-10-26T18:19:41Z</dcterms:created>
  <dcterms:modified xsi:type="dcterms:W3CDTF">2021-10-26T18:21:17Z</dcterms:modified>
</cp:coreProperties>
</file>