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31" r:id="rId3"/>
    <p:sldId id="332" r:id="rId4"/>
    <p:sldId id="333" r:id="rId5"/>
    <p:sldId id="335" r:id="rId6"/>
    <p:sldId id="336" r:id="rId7"/>
    <p:sldId id="337" r:id="rId8"/>
    <p:sldId id="338" r:id="rId9"/>
    <p:sldId id="33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B74AC-3870-4E23-9AC6-05695072370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A48D6E6E-8B96-4573-AA93-0945872DD53E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может быть описана указанием имени</a:t>
          </a:r>
          <a:r>
            <a:rPr lang="en-US" dirty="0"/>
            <a:t> </a:t>
          </a:r>
          <a:r>
            <a:rPr lang="ru-RU" dirty="0"/>
            <a:t>и входящих аргументов</a:t>
          </a:r>
          <a:endParaRPr lang="en-US" dirty="0"/>
        </a:p>
      </dgm:t>
    </dgm:pt>
    <dgm:pt modelId="{AE577C70-6883-448D-8ABA-B4215B4FDA80}" type="parTrans" cxnId="{E72D0439-399C-4B28-A3AE-F1042BE5F663}">
      <dgm:prSet/>
      <dgm:spPr/>
      <dgm:t>
        <a:bodyPr/>
        <a:lstStyle/>
        <a:p>
          <a:endParaRPr lang="en-US"/>
        </a:p>
      </dgm:t>
    </dgm:pt>
    <dgm:pt modelId="{9E2F15CF-BD9E-40A6-8C23-AA7D10E1A5F8}" type="sibTrans" cxnId="{E72D0439-399C-4B28-A3AE-F1042BE5F663}">
      <dgm:prSet/>
      <dgm:spPr/>
      <dgm:t>
        <a:bodyPr/>
        <a:lstStyle/>
        <a:p>
          <a:endParaRPr lang="en-US"/>
        </a:p>
      </dgm:t>
    </dgm:pt>
    <dgm:pt modelId="{F3AAD37B-B138-4E02-AE28-8822C62D4B5A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предотвращает программирование методом </a:t>
          </a:r>
          <a:r>
            <a:rPr lang="en-US" dirty="0"/>
            <a:t>copy/paste</a:t>
          </a:r>
        </a:p>
      </dgm:t>
    </dgm:pt>
    <dgm:pt modelId="{36D67977-227C-4BB5-9242-CF56B9645A7A}" type="parTrans" cxnId="{86DCDB84-179A-4BC4-89BE-39FC4A1689D4}">
      <dgm:prSet/>
      <dgm:spPr/>
      <dgm:t>
        <a:bodyPr/>
        <a:lstStyle/>
        <a:p>
          <a:endParaRPr lang="en-US"/>
        </a:p>
      </dgm:t>
    </dgm:pt>
    <dgm:pt modelId="{AE5A8547-7FF8-4AC5-BB14-D0659E9EE734}" type="sibTrans" cxnId="{86DCDB84-179A-4BC4-89BE-39FC4A1689D4}">
      <dgm:prSet/>
      <dgm:spPr/>
      <dgm:t>
        <a:bodyPr/>
        <a:lstStyle/>
        <a:p>
          <a:endParaRPr lang="en-US"/>
        </a:p>
      </dgm:t>
    </dgm:pt>
    <dgm:pt modelId="{E5A562AD-68BD-4646-A370-0127E0C39495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способствует процедурной декомпозиции</a:t>
          </a:r>
          <a:endParaRPr lang="en-US" dirty="0"/>
        </a:p>
      </dgm:t>
    </dgm:pt>
    <dgm:pt modelId="{D1DBB5F7-6598-4062-9E1F-9F018F8BD49B}" type="parTrans" cxnId="{B695B8C2-C66D-42BE-B79C-FCE8801F7F2C}">
      <dgm:prSet/>
      <dgm:spPr/>
      <dgm:t>
        <a:bodyPr/>
        <a:lstStyle/>
        <a:p>
          <a:endParaRPr lang="en-US"/>
        </a:p>
      </dgm:t>
    </dgm:pt>
    <dgm:pt modelId="{F3C448D0-89CA-46B6-9B27-C2A65A7B7E7D}" type="sibTrans" cxnId="{B695B8C2-C66D-42BE-B79C-FCE8801F7F2C}">
      <dgm:prSet/>
      <dgm:spPr/>
      <dgm:t>
        <a:bodyPr/>
        <a:lstStyle/>
        <a:p>
          <a:endParaRPr lang="en-US"/>
        </a:p>
      </dgm:t>
    </dgm:pt>
    <dgm:pt modelId="{4F29DD70-5AC7-4923-B853-5DBFE369DBD0}" type="pres">
      <dgm:prSet presAssocID="{BE4B74AC-3870-4E23-9AC6-05695072370B}" presName="root" presStyleCnt="0">
        <dgm:presLayoutVars>
          <dgm:dir/>
          <dgm:resizeHandles val="exact"/>
        </dgm:presLayoutVars>
      </dgm:prSet>
      <dgm:spPr/>
    </dgm:pt>
    <dgm:pt modelId="{CE96D219-264D-4FEC-8869-53DA7FA09F35}" type="pres">
      <dgm:prSet presAssocID="{A48D6E6E-8B96-4573-AA93-0945872DD53E}" presName="compNode" presStyleCnt="0"/>
      <dgm:spPr/>
    </dgm:pt>
    <dgm:pt modelId="{38EDF098-3657-49A3-ADA7-CD155780C433}" type="pres">
      <dgm:prSet presAssocID="{A48D6E6E-8B96-4573-AA93-0945872DD53E}" presName="bgRect" presStyleLbl="bgShp" presStyleIdx="0" presStyleCnt="3"/>
      <dgm:spPr/>
    </dgm:pt>
    <dgm:pt modelId="{7DEE8100-DA7B-4B79-91A5-D3AE13D4D4C8}" type="pres">
      <dgm:prSet presAssocID="{A48D6E6E-8B96-4573-AA93-0945872DD53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E64D018B-1E50-494F-86DF-E24521B4831F}" type="pres">
      <dgm:prSet presAssocID="{A48D6E6E-8B96-4573-AA93-0945872DD53E}" presName="spaceRect" presStyleCnt="0"/>
      <dgm:spPr/>
    </dgm:pt>
    <dgm:pt modelId="{A41E0378-63C3-4370-82BE-0D5ADADDD92B}" type="pres">
      <dgm:prSet presAssocID="{A48D6E6E-8B96-4573-AA93-0945872DD53E}" presName="parTx" presStyleLbl="revTx" presStyleIdx="0" presStyleCnt="3">
        <dgm:presLayoutVars>
          <dgm:chMax val="0"/>
          <dgm:chPref val="0"/>
        </dgm:presLayoutVars>
      </dgm:prSet>
      <dgm:spPr/>
    </dgm:pt>
    <dgm:pt modelId="{332945EF-F489-4051-89FC-1B62DCFCC473}" type="pres">
      <dgm:prSet presAssocID="{9E2F15CF-BD9E-40A6-8C23-AA7D10E1A5F8}" presName="sibTrans" presStyleCnt="0"/>
      <dgm:spPr/>
    </dgm:pt>
    <dgm:pt modelId="{D1A320AA-6C12-469C-BC46-F0197DAE23FA}" type="pres">
      <dgm:prSet presAssocID="{F3AAD37B-B138-4E02-AE28-8822C62D4B5A}" presName="compNode" presStyleCnt="0"/>
      <dgm:spPr/>
    </dgm:pt>
    <dgm:pt modelId="{9791CF1B-F672-45B9-88A6-14C15BD12C45}" type="pres">
      <dgm:prSet presAssocID="{F3AAD37B-B138-4E02-AE28-8822C62D4B5A}" presName="bgRect" presStyleLbl="bgShp" presStyleIdx="1" presStyleCnt="3"/>
      <dgm:spPr/>
    </dgm:pt>
    <dgm:pt modelId="{715A800A-7B05-4CBD-8B3C-89E5F90454A2}" type="pres">
      <dgm:prSet presAssocID="{F3AAD37B-B138-4E02-AE28-8822C62D4B5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0A20559-1C4B-41E1-8AB5-D5C0D1396A2B}" type="pres">
      <dgm:prSet presAssocID="{F3AAD37B-B138-4E02-AE28-8822C62D4B5A}" presName="spaceRect" presStyleCnt="0"/>
      <dgm:spPr/>
    </dgm:pt>
    <dgm:pt modelId="{AF73BCFB-4E02-485B-8E4B-12BFD2FA0A6E}" type="pres">
      <dgm:prSet presAssocID="{F3AAD37B-B138-4E02-AE28-8822C62D4B5A}" presName="parTx" presStyleLbl="revTx" presStyleIdx="1" presStyleCnt="3">
        <dgm:presLayoutVars>
          <dgm:chMax val="0"/>
          <dgm:chPref val="0"/>
        </dgm:presLayoutVars>
      </dgm:prSet>
      <dgm:spPr/>
    </dgm:pt>
    <dgm:pt modelId="{6EDD2B4B-F809-4544-A9CE-E9867BE862AA}" type="pres">
      <dgm:prSet presAssocID="{AE5A8547-7FF8-4AC5-BB14-D0659E9EE734}" presName="sibTrans" presStyleCnt="0"/>
      <dgm:spPr/>
    </dgm:pt>
    <dgm:pt modelId="{7F0CD670-91BA-405D-AE68-4ED906CA04EF}" type="pres">
      <dgm:prSet presAssocID="{E5A562AD-68BD-4646-A370-0127E0C39495}" presName="compNode" presStyleCnt="0"/>
      <dgm:spPr/>
    </dgm:pt>
    <dgm:pt modelId="{E6CD2373-E0DF-4D4C-96BC-D21FB42A6CC7}" type="pres">
      <dgm:prSet presAssocID="{E5A562AD-68BD-4646-A370-0127E0C39495}" presName="bgRect" presStyleLbl="bgShp" presStyleIdx="2" presStyleCnt="3"/>
      <dgm:spPr/>
    </dgm:pt>
    <dgm:pt modelId="{4A38F3D2-A9BE-4A37-ABB1-3C640F087FB8}" type="pres">
      <dgm:prSet presAssocID="{E5A562AD-68BD-4646-A370-0127E0C3949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perture with solid fill"/>
        </a:ext>
      </dgm:extLst>
    </dgm:pt>
    <dgm:pt modelId="{B9857201-DAE5-4FB3-B8B2-0869A9C6D5EE}" type="pres">
      <dgm:prSet presAssocID="{E5A562AD-68BD-4646-A370-0127E0C39495}" presName="spaceRect" presStyleCnt="0"/>
      <dgm:spPr/>
    </dgm:pt>
    <dgm:pt modelId="{8FE413C8-CC80-4EF7-B6EE-67C1763C8B49}" type="pres">
      <dgm:prSet presAssocID="{E5A562AD-68BD-4646-A370-0127E0C3949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8DF220D-B37F-43BE-94FE-30D3C007DE77}" type="presOf" srcId="{BE4B74AC-3870-4E23-9AC6-05695072370B}" destId="{4F29DD70-5AC7-4923-B853-5DBFE369DBD0}" srcOrd="0" destOrd="0" presId="urn:microsoft.com/office/officeart/2018/2/layout/IconVerticalSolidList"/>
    <dgm:cxn modelId="{E72D0439-399C-4B28-A3AE-F1042BE5F663}" srcId="{BE4B74AC-3870-4E23-9AC6-05695072370B}" destId="{A48D6E6E-8B96-4573-AA93-0945872DD53E}" srcOrd="0" destOrd="0" parTransId="{AE577C70-6883-448D-8ABA-B4215B4FDA80}" sibTransId="{9E2F15CF-BD9E-40A6-8C23-AA7D10E1A5F8}"/>
    <dgm:cxn modelId="{86DCDB84-179A-4BC4-89BE-39FC4A1689D4}" srcId="{BE4B74AC-3870-4E23-9AC6-05695072370B}" destId="{F3AAD37B-B138-4E02-AE28-8822C62D4B5A}" srcOrd="1" destOrd="0" parTransId="{36D67977-227C-4BB5-9242-CF56B9645A7A}" sibTransId="{AE5A8547-7FF8-4AC5-BB14-D0659E9EE734}"/>
    <dgm:cxn modelId="{CBA59388-1AF4-4379-A21D-80B4A2070BA0}" type="presOf" srcId="{F3AAD37B-B138-4E02-AE28-8822C62D4B5A}" destId="{AF73BCFB-4E02-485B-8E4B-12BFD2FA0A6E}" srcOrd="0" destOrd="0" presId="urn:microsoft.com/office/officeart/2018/2/layout/IconVerticalSolidList"/>
    <dgm:cxn modelId="{80C4D2A2-EE91-445E-B07A-150F3164ECCC}" type="presOf" srcId="{E5A562AD-68BD-4646-A370-0127E0C39495}" destId="{8FE413C8-CC80-4EF7-B6EE-67C1763C8B49}" srcOrd="0" destOrd="0" presId="urn:microsoft.com/office/officeart/2018/2/layout/IconVerticalSolidList"/>
    <dgm:cxn modelId="{128353C1-823D-46C1-A42C-CDAC438AC6D9}" type="presOf" srcId="{A48D6E6E-8B96-4573-AA93-0945872DD53E}" destId="{A41E0378-63C3-4370-82BE-0D5ADADDD92B}" srcOrd="0" destOrd="0" presId="urn:microsoft.com/office/officeart/2018/2/layout/IconVerticalSolidList"/>
    <dgm:cxn modelId="{B695B8C2-C66D-42BE-B79C-FCE8801F7F2C}" srcId="{BE4B74AC-3870-4E23-9AC6-05695072370B}" destId="{E5A562AD-68BD-4646-A370-0127E0C39495}" srcOrd="2" destOrd="0" parTransId="{D1DBB5F7-6598-4062-9E1F-9F018F8BD49B}" sibTransId="{F3C448D0-89CA-46B6-9B27-C2A65A7B7E7D}"/>
    <dgm:cxn modelId="{24C8039D-59A4-4C37-AE54-A5BC2ED114DB}" type="presParOf" srcId="{4F29DD70-5AC7-4923-B853-5DBFE369DBD0}" destId="{CE96D219-264D-4FEC-8869-53DA7FA09F35}" srcOrd="0" destOrd="0" presId="urn:microsoft.com/office/officeart/2018/2/layout/IconVerticalSolidList"/>
    <dgm:cxn modelId="{86DB2ECD-599C-4E99-8CFB-6C3185653284}" type="presParOf" srcId="{CE96D219-264D-4FEC-8869-53DA7FA09F35}" destId="{38EDF098-3657-49A3-ADA7-CD155780C433}" srcOrd="0" destOrd="0" presId="urn:microsoft.com/office/officeart/2018/2/layout/IconVerticalSolidList"/>
    <dgm:cxn modelId="{0464B8B4-E690-482E-B81B-012D150BCA22}" type="presParOf" srcId="{CE96D219-264D-4FEC-8869-53DA7FA09F35}" destId="{7DEE8100-DA7B-4B79-91A5-D3AE13D4D4C8}" srcOrd="1" destOrd="0" presId="urn:microsoft.com/office/officeart/2018/2/layout/IconVerticalSolidList"/>
    <dgm:cxn modelId="{12B95C47-2A13-4DBD-ADD5-0455962B32B5}" type="presParOf" srcId="{CE96D219-264D-4FEC-8869-53DA7FA09F35}" destId="{E64D018B-1E50-494F-86DF-E24521B4831F}" srcOrd="2" destOrd="0" presId="urn:microsoft.com/office/officeart/2018/2/layout/IconVerticalSolidList"/>
    <dgm:cxn modelId="{9B33A427-E9A2-471D-9890-394BF330D649}" type="presParOf" srcId="{CE96D219-264D-4FEC-8869-53DA7FA09F35}" destId="{A41E0378-63C3-4370-82BE-0D5ADADDD92B}" srcOrd="3" destOrd="0" presId="urn:microsoft.com/office/officeart/2018/2/layout/IconVerticalSolidList"/>
    <dgm:cxn modelId="{5F42B8D1-FAF1-4175-8C10-9E0E1B9828C4}" type="presParOf" srcId="{4F29DD70-5AC7-4923-B853-5DBFE369DBD0}" destId="{332945EF-F489-4051-89FC-1B62DCFCC473}" srcOrd="1" destOrd="0" presId="urn:microsoft.com/office/officeart/2018/2/layout/IconVerticalSolidList"/>
    <dgm:cxn modelId="{5C61861C-8F12-4739-B256-7FE2D32A2E4A}" type="presParOf" srcId="{4F29DD70-5AC7-4923-B853-5DBFE369DBD0}" destId="{D1A320AA-6C12-469C-BC46-F0197DAE23FA}" srcOrd="2" destOrd="0" presId="urn:microsoft.com/office/officeart/2018/2/layout/IconVerticalSolidList"/>
    <dgm:cxn modelId="{9380A178-5960-45D1-9999-C33D91AC7A2F}" type="presParOf" srcId="{D1A320AA-6C12-469C-BC46-F0197DAE23FA}" destId="{9791CF1B-F672-45B9-88A6-14C15BD12C45}" srcOrd="0" destOrd="0" presId="urn:microsoft.com/office/officeart/2018/2/layout/IconVerticalSolidList"/>
    <dgm:cxn modelId="{21C60F38-5480-4E15-9DDB-3ADA313002F1}" type="presParOf" srcId="{D1A320AA-6C12-469C-BC46-F0197DAE23FA}" destId="{715A800A-7B05-4CBD-8B3C-89E5F90454A2}" srcOrd="1" destOrd="0" presId="urn:microsoft.com/office/officeart/2018/2/layout/IconVerticalSolidList"/>
    <dgm:cxn modelId="{BE74CAE0-5FAD-4649-8978-4E7BD61D396E}" type="presParOf" srcId="{D1A320AA-6C12-469C-BC46-F0197DAE23FA}" destId="{D0A20559-1C4B-41E1-8AB5-D5C0D1396A2B}" srcOrd="2" destOrd="0" presId="urn:microsoft.com/office/officeart/2018/2/layout/IconVerticalSolidList"/>
    <dgm:cxn modelId="{DE066BB6-C0C6-494C-BF69-9305C4C3BCAA}" type="presParOf" srcId="{D1A320AA-6C12-469C-BC46-F0197DAE23FA}" destId="{AF73BCFB-4E02-485B-8E4B-12BFD2FA0A6E}" srcOrd="3" destOrd="0" presId="urn:microsoft.com/office/officeart/2018/2/layout/IconVerticalSolidList"/>
    <dgm:cxn modelId="{5607FF5E-A366-4B8B-BBEC-D9A998999E19}" type="presParOf" srcId="{4F29DD70-5AC7-4923-B853-5DBFE369DBD0}" destId="{6EDD2B4B-F809-4544-A9CE-E9867BE862AA}" srcOrd="3" destOrd="0" presId="urn:microsoft.com/office/officeart/2018/2/layout/IconVerticalSolidList"/>
    <dgm:cxn modelId="{D8D02A9F-A591-4580-970E-E35F9DDCC504}" type="presParOf" srcId="{4F29DD70-5AC7-4923-B853-5DBFE369DBD0}" destId="{7F0CD670-91BA-405D-AE68-4ED906CA04EF}" srcOrd="4" destOrd="0" presId="urn:microsoft.com/office/officeart/2018/2/layout/IconVerticalSolidList"/>
    <dgm:cxn modelId="{7D6D39B7-F1D5-49F3-9317-0BAA590E40A5}" type="presParOf" srcId="{7F0CD670-91BA-405D-AE68-4ED906CA04EF}" destId="{E6CD2373-E0DF-4D4C-96BC-D21FB42A6CC7}" srcOrd="0" destOrd="0" presId="urn:microsoft.com/office/officeart/2018/2/layout/IconVerticalSolidList"/>
    <dgm:cxn modelId="{71FC0415-C1AD-4B5A-A87B-17C0B031B554}" type="presParOf" srcId="{7F0CD670-91BA-405D-AE68-4ED906CA04EF}" destId="{4A38F3D2-A9BE-4A37-ABB1-3C640F087FB8}" srcOrd="1" destOrd="0" presId="urn:microsoft.com/office/officeart/2018/2/layout/IconVerticalSolidList"/>
    <dgm:cxn modelId="{7078719B-0142-43CA-99A1-24E3940CCF60}" type="presParOf" srcId="{7F0CD670-91BA-405D-AE68-4ED906CA04EF}" destId="{B9857201-DAE5-4FB3-B8B2-0869A9C6D5EE}" srcOrd="2" destOrd="0" presId="urn:microsoft.com/office/officeart/2018/2/layout/IconVerticalSolidList"/>
    <dgm:cxn modelId="{8AD2260B-6173-4135-BA52-ED5BA6803CBF}" type="presParOf" srcId="{7F0CD670-91BA-405D-AE68-4ED906CA04EF}" destId="{8FE413C8-CC80-4EF7-B6EE-67C1763C8B4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6B3CC7-BF67-44F8-B83A-621B1126313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A51C1F-C5ED-4C19-ACA3-5A92A349761E}">
      <dgm:prSet/>
      <dgm:spPr/>
      <dgm:t>
        <a:bodyPr/>
        <a:lstStyle/>
        <a:p>
          <a:r>
            <a:rPr lang="en-US" dirty="0"/>
            <a:t>def </a:t>
          </a:r>
          <a:r>
            <a:rPr lang="ru-RU" dirty="0"/>
            <a:t>это оператор, функции не существует, пока он не будет выполнен</a:t>
          </a:r>
          <a:endParaRPr lang="en-US" dirty="0"/>
        </a:p>
      </dgm:t>
    </dgm:pt>
    <dgm:pt modelId="{5212D658-D01B-4DA4-8515-FFB1FC5EB092}" type="parTrans" cxnId="{9E634223-870A-45FF-90EB-2F69710817C9}">
      <dgm:prSet/>
      <dgm:spPr/>
      <dgm:t>
        <a:bodyPr/>
        <a:lstStyle/>
        <a:p>
          <a:endParaRPr lang="en-US"/>
        </a:p>
      </dgm:t>
    </dgm:pt>
    <dgm:pt modelId="{5097CE3D-FE4E-4D77-9622-24D5C9076435}" type="sibTrans" cxnId="{9E634223-870A-45FF-90EB-2F69710817C9}">
      <dgm:prSet/>
      <dgm:spPr/>
      <dgm:t>
        <a:bodyPr/>
        <a:lstStyle/>
        <a:p>
          <a:endParaRPr lang="en-US"/>
        </a:p>
      </dgm:t>
    </dgm:pt>
    <dgm:pt modelId="{9031220F-FAF5-4B4A-9390-AF35F3A9C08A}">
      <dgm:prSet/>
      <dgm:spPr/>
      <dgm:t>
        <a:bodyPr/>
        <a:lstStyle/>
        <a:p>
          <a:r>
            <a:rPr lang="ru-RU" dirty="0"/>
            <a:t>любая функция это объект, имя функции – переменная, содержащая этот объект</a:t>
          </a:r>
          <a:endParaRPr lang="en-US" dirty="0"/>
        </a:p>
      </dgm:t>
    </dgm:pt>
    <dgm:pt modelId="{A488BE0B-EA85-4AE8-8CBA-8714CCC520E3}" type="parTrans" cxnId="{C294F9AD-A455-4FFB-8D93-0DE7127DCBD0}">
      <dgm:prSet/>
      <dgm:spPr/>
      <dgm:t>
        <a:bodyPr/>
        <a:lstStyle/>
        <a:p>
          <a:endParaRPr lang="en-US"/>
        </a:p>
      </dgm:t>
    </dgm:pt>
    <dgm:pt modelId="{7CE79D83-9A42-4E21-841A-3A92553FB736}" type="sibTrans" cxnId="{C294F9AD-A455-4FFB-8D93-0DE7127DCBD0}">
      <dgm:prSet/>
      <dgm:spPr/>
      <dgm:t>
        <a:bodyPr/>
        <a:lstStyle/>
        <a:p>
          <a:endParaRPr lang="en-US"/>
        </a:p>
      </dgm:t>
    </dgm:pt>
    <dgm:pt modelId="{6A8A375A-A333-4F9E-B622-B985EF74FC4C}">
      <dgm:prSet/>
      <dgm:spPr/>
      <dgm:t>
        <a:bodyPr/>
        <a:lstStyle/>
        <a:p>
          <a:r>
            <a:rPr lang="ru-RU"/>
            <a:t>аргументы передаются по ссылкам</a:t>
          </a:r>
          <a:endParaRPr lang="en-US"/>
        </a:p>
      </dgm:t>
    </dgm:pt>
    <dgm:pt modelId="{4C71179A-AA6B-4818-99E4-F3AE1FD71583}" type="parTrans" cxnId="{09A5981D-F400-4045-8754-923B52EBBC4D}">
      <dgm:prSet/>
      <dgm:spPr/>
      <dgm:t>
        <a:bodyPr/>
        <a:lstStyle/>
        <a:p>
          <a:endParaRPr lang="en-US"/>
        </a:p>
      </dgm:t>
    </dgm:pt>
    <dgm:pt modelId="{AD3A1935-69A5-405B-B672-7188D7536530}" type="sibTrans" cxnId="{09A5981D-F400-4045-8754-923B52EBBC4D}">
      <dgm:prSet/>
      <dgm:spPr/>
      <dgm:t>
        <a:bodyPr/>
        <a:lstStyle/>
        <a:p>
          <a:endParaRPr lang="en-US"/>
        </a:p>
      </dgm:t>
    </dgm:pt>
    <dgm:pt modelId="{036DD478-DD16-4678-BE07-F31893BDBE3D}">
      <dgm:prSet/>
      <dgm:spPr/>
      <dgm:t>
        <a:bodyPr/>
        <a:lstStyle/>
        <a:p>
          <a:r>
            <a:rPr lang="ru-RU"/>
            <a:t>в общем случае аргументы передаются по позиции</a:t>
          </a:r>
          <a:endParaRPr lang="en-US"/>
        </a:p>
      </dgm:t>
    </dgm:pt>
    <dgm:pt modelId="{2D9A75C1-71F4-4220-B844-C25ACADF3E4F}" type="parTrans" cxnId="{67686A1F-F812-4586-B50E-FCE5B6BF69DC}">
      <dgm:prSet/>
      <dgm:spPr/>
      <dgm:t>
        <a:bodyPr/>
        <a:lstStyle/>
        <a:p>
          <a:endParaRPr lang="en-US"/>
        </a:p>
      </dgm:t>
    </dgm:pt>
    <dgm:pt modelId="{BEE119D1-3C99-46B2-B332-967F4C90D4F3}" type="sibTrans" cxnId="{67686A1F-F812-4586-B50E-FCE5B6BF69DC}">
      <dgm:prSet/>
      <dgm:spPr/>
      <dgm:t>
        <a:bodyPr/>
        <a:lstStyle/>
        <a:p>
          <a:endParaRPr lang="en-US"/>
        </a:p>
      </dgm:t>
    </dgm:pt>
    <dgm:pt modelId="{E859BC61-07BD-41B1-8DEF-8E2A47D0E69A}">
      <dgm:prSet/>
      <dgm:spPr/>
      <dgm:t>
        <a:bodyPr/>
        <a:lstStyle/>
        <a:p>
          <a:r>
            <a:rPr lang="ru-RU"/>
            <a:t>необязательный оператор </a:t>
          </a:r>
          <a:r>
            <a:rPr lang="en-US"/>
            <a:t>return </a:t>
          </a:r>
          <a:r>
            <a:rPr lang="ru-RU"/>
            <a:t>заканчивает выполнение функции и возвращает некий результат</a:t>
          </a:r>
          <a:endParaRPr lang="en-US"/>
        </a:p>
      </dgm:t>
    </dgm:pt>
    <dgm:pt modelId="{BB090043-0773-4DF3-85D5-C71FE7FED51E}" type="parTrans" cxnId="{DC28CB89-F327-4DDF-A17B-33E9EBCDC368}">
      <dgm:prSet/>
      <dgm:spPr/>
      <dgm:t>
        <a:bodyPr/>
        <a:lstStyle/>
        <a:p>
          <a:endParaRPr lang="en-US"/>
        </a:p>
      </dgm:t>
    </dgm:pt>
    <dgm:pt modelId="{AD11AFA2-D691-4B7C-9F1F-FEB32CA56DA1}" type="sibTrans" cxnId="{DC28CB89-F327-4DDF-A17B-33E9EBCDC368}">
      <dgm:prSet/>
      <dgm:spPr/>
      <dgm:t>
        <a:bodyPr/>
        <a:lstStyle/>
        <a:p>
          <a:endParaRPr lang="en-US"/>
        </a:p>
      </dgm:t>
    </dgm:pt>
    <dgm:pt modelId="{55EC4FFA-41BA-43CB-AA97-7A677E614ACC}">
      <dgm:prSet/>
      <dgm:spPr/>
      <dgm:t>
        <a:bodyPr/>
        <a:lstStyle/>
        <a:p>
          <a:r>
            <a:rPr lang="ru-RU"/>
            <a:t>функция всегда возвращает объект, если </a:t>
          </a:r>
          <a:r>
            <a:rPr lang="en-US"/>
            <a:t>return </a:t>
          </a:r>
          <a:r>
            <a:rPr lang="ru-RU"/>
            <a:t>отсутствует или вызывается без операнда, то функция вернёт объект типа </a:t>
          </a:r>
          <a:r>
            <a:rPr lang="en-US"/>
            <a:t>None</a:t>
          </a:r>
        </a:p>
      </dgm:t>
    </dgm:pt>
    <dgm:pt modelId="{10B3E8CE-BB59-49DC-BC0B-6F368AB16A03}" type="parTrans" cxnId="{701CADF2-A339-4584-A118-4C1140F2AF86}">
      <dgm:prSet/>
      <dgm:spPr/>
      <dgm:t>
        <a:bodyPr/>
        <a:lstStyle/>
        <a:p>
          <a:endParaRPr lang="en-US"/>
        </a:p>
      </dgm:t>
    </dgm:pt>
    <dgm:pt modelId="{D721A34D-2295-4864-95C2-C889A3CB588E}" type="sibTrans" cxnId="{701CADF2-A339-4584-A118-4C1140F2AF86}">
      <dgm:prSet/>
      <dgm:spPr/>
      <dgm:t>
        <a:bodyPr/>
        <a:lstStyle/>
        <a:p>
          <a:endParaRPr lang="en-US"/>
        </a:p>
      </dgm:t>
    </dgm:pt>
    <dgm:pt modelId="{40B08D11-C476-4A73-B972-2537734C790D}" type="pres">
      <dgm:prSet presAssocID="{436B3CC7-BF67-44F8-B83A-621B1126313E}" presName="Name0" presStyleCnt="0">
        <dgm:presLayoutVars>
          <dgm:dir/>
          <dgm:resizeHandles val="exact"/>
        </dgm:presLayoutVars>
      </dgm:prSet>
      <dgm:spPr/>
    </dgm:pt>
    <dgm:pt modelId="{6C83DAFC-8C78-4C01-A282-D023299F65DB}" type="pres">
      <dgm:prSet presAssocID="{5DA51C1F-C5ED-4C19-ACA3-5A92A349761E}" presName="node" presStyleLbl="node1" presStyleIdx="0" presStyleCnt="6">
        <dgm:presLayoutVars>
          <dgm:bulletEnabled val="1"/>
        </dgm:presLayoutVars>
      </dgm:prSet>
      <dgm:spPr/>
    </dgm:pt>
    <dgm:pt modelId="{E1F1A0D3-C239-45A3-B7D5-60582202DB7E}" type="pres">
      <dgm:prSet presAssocID="{5097CE3D-FE4E-4D77-9622-24D5C9076435}" presName="sibTrans" presStyleLbl="sibTrans1D1" presStyleIdx="0" presStyleCnt="5"/>
      <dgm:spPr/>
    </dgm:pt>
    <dgm:pt modelId="{8A51A4CE-B8FE-4E78-92A0-7D7086258227}" type="pres">
      <dgm:prSet presAssocID="{5097CE3D-FE4E-4D77-9622-24D5C9076435}" presName="connectorText" presStyleLbl="sibTrans1D1" presStyleIdx="0" presStyleCnt="5"/>
      <dgm:spPr/>
    </dgm:pt>
    <dgm:pt modelId="{5C882941-3D78-408B-8BCF-2961DC9F3D40}" type="pres">
      <dgm:prSet presAssocID="{9031220F-FAF5-4B4A-9390-AF35F3A9C08A}" presName="node" presStyleLbl="node1" presStyleIdx="1" presStyleCnt="6">
        <dgm:presLayoutVars>
          <dgm:bulletEnabled val="1"/>
        </dgm:presLayoutVars>
      </dgm:prSet>
      <dgm:spPr/>
    </dgm:pt>
    <dgm:pt modelId="{D5F79A31-AF18-4A5B-9686-25FCFEFA85B0}" type="pres">
      <dgm:prSet presAssocID="{7CE79D83-9A42-4E21-841A-3A92553FB736}" presName="sibTrans" presStyleLbl="sibTrans1D1" presStyleIdx="1" presStyleCnt="5"/>
      <dgm:spPr/>
    </dgm:pt>
    <dgm:pt modelId="{EA268588-C73C-4B49-95A6-031B86824E45}" type="pres">
      <dgm:prSet presAssocID="{7CE79D83-9A42-4E21-841A-3A92553FB736}" presName="connectorText" presStyleLbl="sibTrans1D1" presStyleIdx="1" presStyleCnt="5"/>
      <dgm:spPr/>
    </dgm:pt>
    <dgm:pt modelId="{315F32D4-8AAE-4187-9E2F-4209D2A6D679}" type="pres">
      <dgm:prSet presAssocID="{6A8A375A-A333-4F9E-B622-B985EF74FC4C}" presName="node" presStyleLbl="node1" presStyleIdx="2" presStyleCnt="6">
        <dgm:presLayoutVars>
          <dgm:bulletEnabled val="1"/>
        </dgm:presLayoutVars>
      </dgm:prSet>
      <dgm:spPr/>
    </dgm:pt>
    <dgm:pt modelId="{274FDF96-8634-4CFD-B447-F06363B46F1A}" type="pres">
      <dgm:prSet presAssocID="{AD3A1935-69A5-405B-B672-7188D7536530}" presName="sibTrans" presStyleLbl="sibTrans1D1" presStyleIdx="2" presStyleCnt="5"/>
      <dgm:spPr/>
    </dgm:pt>
    <dgm:pt modelId="{0559E55E-FAA3-4023-846E-2DDCC51D4E11}" type="pres">
      <dgm:prSet presAssocID="{AD3A1935-69A5-405B-B672-7188D7536530}" presName="connectorText" presStyleLbl="sibTrans1D1" presStyleIdx="2" presStyleCnt="5"/>
      <dgm:spPr/>
    </dgm:pt>
    <dgm:pt modelId="{1343FC9B-BF3A-4010-A95F-E0DFCF615031}" type="pres">
      <dgm:prSet presAssocID="{036DD478-DD16-4678-BE07-F31893BDBE3D}" presName="node" presStyleLbl="node1" presStyleIdx="3" presStyleCnt="6">
        <dgm:presLayoutVars>
          <dgm:bulletEnabled val="1"/>
        </dgm:presLayoutVars>
      </dgm:prSet>
      <dgm:spPr/>
    </dgm:pt>
    <dgm:pt modelId="{C068B925-E930-437B-955E-6E5678569AF1}" type="pres">
      <dgm:prSet presAssocID="{BEE119D1-3C99-46B2-B332-967F4C90D4F3}" presName="sibTrans" presStyleLbl="sibTrans1D1" presStyleIdx="3" presStyleCnt="5"/>
      <dgm:spPr/>
    </dgm:pt>
    <dgm:pt modelId="{CE030488-5713-4023-987E-938E2FC718FA}" type="pres">
      <dgm:prSet presAssocID="{BEE119D1-3C99-46B2-B332-967F4C90D4F3}" presName="connectorText" presStyleLbl="sibTrans1D1" presStyleIdx="3" presStyleCnt="5"/>
      <dgm:spPr/>
    </dgm:pt>
    <dgm:pt modelId="{F945A2F9-FAB2-42AA-9991-0688FE52607E}" type="pres">
      <dgm:prSet presAssocID="{E859BC61-07BD-41B1-8DEF-8E2A47D0E69A}" presName="node" presStyleLbl="node1" presStyleIdx="4" presStyleCnt="6">
        <dgm:presLayoutVars>
          <dgm:bulletEnabled val="1"/>
        </dgm:presLayoutVars>
      </dgm:prSet>
      <dgm:spPr/>
    </dgm:pt>
    <dgm:pt modelId="{5E650B37-0578-4FB9-92ED-27D9EE46D9F7}" type="pres">
      <dgm:prSet presAssocID="{AD11AFA2-D691-4B7C-9F1F-FEB32CA56DA1}" presName="sibTrans" presStyleLbl="sibTrans1D1" presStyleIdx="4" presStyleCnt="5"/>
      <dgm:spPr/>
    </dgm:pt>
    <dgm:pt modelId="{20DFD978-C5F7-47D4-9D6F-E33DA60F1D81}" type="pres">
      <dgm:prSet presAssocID="{AD11AFA2-D691-4B7C-9F1F-FEB32CA56DA1}" presName="connectorText" presStyleLbl="sibTrans1D1" presStyleIdx="4" presStyleCnt="5"/>
      <dgm:spPr/>
    </dgm:pt>
    <dgm:pt modelId="{837D9525-57AD-4B02-B330-8A95D2F6FC29}" type="pres">
      <dgm:prSet presAssocID="{55EC4FFA-41BA-43CB-AA97-7A677E614ACC}" presName="node" presStyleLbl="node1" presStyleIdx="5" presStyleCnt="6">
        <dgm:presLayoutVars>
          <dgm:bulletEnabled val="1"/>
        </dgm:presLayoutVars>
      </dgm:prSet>
      <dgm:spPr/>
    </dgm:pt>
  </dgm:ptLst>
  <dgm:cxnLst>
    <dgm:cxn modelId="{C1691217-060C-4B5D-9D15-B767499BC9C8}" type="presOf" srcId="{55EC4FFA-41BA-43CB-AA97-7A677E614ACC}" destId="{837D9525-57AD-4B02-B330-8A95D2F6FC29}" srcOrd="0" destOrd="0" presId="urn:microsoft.com/office/officeart/2016/7/layout/RepeatingBendingProcessNew"/>
    <dgm:cxn modelId="{09A5981D-F400-4045-8754-923B52EBBC4D}" srcId="{436B3CC7-BF67-44F8-B83A-621B1126313E}" destId="{6A8A375A-A333-4F9E-B622-B985EF74FC4C}" srcOrd="2" destOrd="0" parTransId="{4C71179A-AA6B-4818-99E4-F3AE1FD71583}" sibTransId="{AD3A1935-69A5-405B-B672-7188D7536530}"/>
    <dgm:cxn modelId="{67686A1F-F812-4586-B50E-FCE5B6BF69DC}" srcId="{436B3CC7-BF67-44F8-B83A-621B1126313E}" destId="{036DD478-DD16-4678-BE07-F31893BDBE3D}" srcOrd="3" destOrd="0" parTransId="{2D9A75C1-71F4-4220-B844-C25ACADF3E4F}" sibTransId="{BEE119D1-3C99-46B2-B332-967F4C90D4F3}"/>
    <dgm:cxn modelId="{9E634223-870A-45FF-90EB-2F69710817C9}" srcId="{436B3CC7-BF67-44F8-B83A-621B1126313E}" destId="{5DA51C1F-C5ED-4C19-ACA3-5A92A349761E}" srcOrd="0" destOrd="0" parTransId="{5212D658-D01B-4DA4-8515-FFB1FC5EB092}" sibTransId="{5097CE3D-FE4E-4D77-9622-24D5C9076435}"/>
    <dgm:cxn modelId="{EEBDA32C-F0C3-47CF-AE9E-F566F5D43690}" type="presOf" srcId="{BEE119D1-3C99-46B2-B332-967F4C90D4F3}" destId="{CE030488-5713-4023-987E-938E2FC718FA}" srcOrd="1" destOrd="0" presId="urn:microsoft.com/office/officeart/2016/7/layout/RepeatingBendingProcessNew"/>
    <dgm:cxn modelId="{E8F3926E-1CFD-4DA6-BE21-D19C9929D853}" type="presOf" srcId="{AD3A1935-69A5-405B-B672-7188D7536530}" destId="{0559E55E-FAA3-4023-846E-2DDCC51D4E11}" srcOrd="1" destOrd="0" presId="urn:microsoft.com/office/officeart/2016/7/layout/RepeatingBendingProcessNew"/>
    <dgm:cxn modelId="{34D63859-0850-4BDD-8302-059E3B1EADD6}" type="presOf" srcId="{AD11AFA2-D691-4B7C-9F1F-FEB32CA56DA1}" destId="{20DFD978-C5F7-47D4-9D6F-E33DA60F1D81}" srcOrd="1" destOrd="0" presId="urn:microsoft.com/office/officeart/2016/7/layout/RepeatingBendingProcessNew"/>
    <dgm:cxn modelId="{2C24FA7E-E084-4735-9134-9CE585FAC9AC}" type="presOf" srcId="{6A8A375A-A333-4F9E-B622-B985EF74FC4C}" destId="{315F32D4-8AAE-4187-9E2F-4209D2A6D679}" srcOrd="0" destOrd="0" presId="urn:microsoft.com/office/officeart/2016/7/layout/RepeatingBendingProcessNew"/>
    <dgm:cxn modelId="{DC28CB89-F327-4DDF-A17B-33E9EBCDC368}" srcId="{436B3CC7-BF67-44F8-B83A-621B1126313E}" destId="{E859BC61-07BD-41B1-8DEF-8E2A47D0E69A}" srcOrd="4" destOrd="0" parTransId="{BB090043-0773-4DF3-85D5-C71FE7FED51E}" sibTransId="{AD11AFA2-D691-4B7C-9F1F-FEB32CA56DA1}"/>
    <dgm:cxn modelId="{3D05308A-0252-428A-B23F-F4523E2C0751}" type="presOf" srcId="{436B3CC7-BF67-44F8-B83A-621B1126313E}" destId="{40B08D11-C476-4A73-B972-2537734C790D}" srcOrd="0" destOrd="0" presId="urn:microsoft.com/office/officeart/2016/7/layout/RepeatingBendingProcessNew"/>
    <dgm:cxn modelId="{03E33D8A-CA4D-4321-BBE3-0260FBCD7E18}" type="presOf" srcId="{BEE119D1-3C99-46B2-B332-967F4C90D4F3}" destId="{C068B925-E930-437B-955E-6E5678569AF1}" srcOrd="0" destOrd="0" presId="urn:microsoft.com/office/officeart/2016/7/layout/RepeatingBendingProcessNew"/>
    <dgm:cxn modelId="{E76E87A1-A423-4602-9702-5A336AAFE4AC}" type="presOf" srcId="{7CE79D83-9A42-4E21-841A-3A92553FB736}" destId="{D5F79A31-AF18-4A5B-9686-25FCFEFA85B0}" srcOrd="0" destOrd="0" presId="urn:microsoft.com/office/officeart/2016/7/layout/RepeatingBendingProcessNew"/>
    <dgm:cxn modelId="{C294F9AD-A455-4FFB-8D93-0DE7127DCBD0}" srcId="{436B3CC7-BF67-44F8-B83A-621B1126313E}" destId="{9031220F-FAF5-4B4A-9390-AF35F3A9C08A}" srcOrd="1" destOrd="0" parTransId="{A488BE0B-EA85-4AE8-8CBA-8714CCC520E3}" sibTransId="{7CE79D83-9A42-4E21-841A-3A92553FB736}"/>
    <dgm:cxn modelId="{E8F1C9B0-88D7-469C-A495-2A37F61B7AEF}" type="presOf" srcId="{AD11AFA2-D691-4B7C-9F1F-FEB32CA56DA1}" destId="{5E650B37-0578-4FB9-92ED-27D9EE46D9F7}" srcOrd="0" destOrd="0" presId="urn:microsoft.com/office/officeart/2016/7/layout/RepeatingBendingProcessNew"/>
    <dgm:cxn modelId="{F57A4AB5-069F-4E54-AE0D-E1890CE755D7}" type="presOf" srcId="{AD3A1935-69A5-405B-B672-7188D7536530}" destId="{274FDF96-8634-4CFD-B447-F06363B46F1A}" srcOrd="0" destOrd="0" presId="urn:microsoft.com/office/officeart/2016/7/layout/RepeatingBendingProcessNew"/>
    <dgm:cxn modelId="{110488C6-8C44-4E46-9778-86A77B1694DB}" type="presOf" srcId="{9031220F-FAF5-4B4A-9390-AF35F3A9C08A}" destId="{5C882941-3D78-408B-8BCF-2961DC9F3D40}" srcOrd="0" destOrd="0" presId="urn:microsoft.com/office/officeart/2016/7/layout/RepeatingBendingProcessNew"/>
    <dgm:cxn modelId="{7BEC82C7-F33A-4F84-9210-8CA3CB226FD9}" type="presOf" srcId="{E859BC61-07BD-41B1-8DEF-8E2A47D0E69A}" destId="{F945A2F9-FAB2-42AA-9991-0688FE52607E}" srcOrd="0" destOrd="0" presId="urn:microsoft.com/office/officeart/2016/7/layout/RepeatingBendingProcessNew"/>
    <dgm:cxn modelId="{14261CCD-E8FC-4175-919F-05AA98B94BF8}" type="presOf" srcId="{036DD478-DD16-4678-BE07-F31893BDBE3D}" destId="{1343FC9B-BF3A-4010-A95F-E0DFCF615031}" srcOrd="0" destOrd="0" presId="urn:microsoft.com/office/officeart/2016/7/layout/RepeatingBendingProcessNew"/>
    <dgm:cxn modelId="{8CCED1DA-7667-4D20-AF9F-78D7FFC2E717}" type="presOf" srcId="{5097CE3D-FE4E-4D77-9622-24D5C9076435}" destId="{8A51A4CE-B8FE-4E78-92A0-7D7086258227}" srcOrd="1" destOrd="0" presId="urn:microsoft.com/office/officeart/2016/7/layout/RepeatingBendingProcessNew"/>
    <dgm:cxn modelId="{69DD55DB-FCFA-4BF0-AEB1-45CC1E39185B}" type="presOf" srcId="{7CE79D83-9A42-4E21-841A-3A92553FB736}" destId="{EA268588-C73C-4B49-95A6-031B86824E45}" srcOrd="1" destOrd="0" presId="urn:microsoft.com/office/officeart/2016/7/layout/RepeatingBendingProcessNew"/>
    <dgm:cxn modelId="{55489BDC-A5B5-42BA-9A10-067363002870}" type="presOf" srcId="{5097CE3D-FE4E-4D77-9622-24D5C9076435}" destId="{E1F1A0D3-C239-45A3-B7D5-60582202DB7E}" srcOrd="0" destOrd="0" presId="urn:microsoft.com/office/officeart/2016/7/layout/RepeatingBendingProcessNew"/>
    <dgm:cxn modelId="{470EA9DF-461B-4EC1-9FB8-D862EEE5A9A5}" type="presOf" srcId="{5DA51C1F-C5ED-4C19-ACA3-5A92A349761E}" destId="{6C83DAFC-8C78-4C01-A282-D023299F65DB}" srcOrd="0" destOrd="0" presId="urn:microsoft.com/office/officeart/2016/7/layout/RepeatingBendingProcessNew"/>
    <dgm:cxn modelId="{701CADF2-A339-4584-A118-4C1140F2AF86}" srcId="{436B3CC7-BF67-44F8-B83A-621B1126313E}" destId="{55EC4FFA-41BA-43CB-AA97-7A677E614ACC}" srcOrd="5" destOrd="0" parTransId="{10B3E8CE-BB59-49DC-BC0B-6F368AB16A03}" sibTransId="{D721A34D-2295-4864-95C2-C889A3CB588E}"/>
    <dgm:cxn modelId="{ED27D3EC-A088-4FFF-877E-F38BA1836008}" type="presParOf" srcId="{40B08D11-C476-4A73-B972-2537734C790D}" destId="{6C83DAFC-8C78-4C01-A282-D023299F65DB}" srcOrd="0" destOrd="0" presId="urn:microsoft.com/office/officeart/2016/7/layout/RepeatingBendingProcessNew"/>
    <dgm:cxn modelId="{F3C1493F-0E06-4033-8D9E-E7BCF6251B2E}" type="presParOf" srcId="{40B08D11-C476-4A73-B972-2537734C790D}" destId="{E1F1A0D3-C239-45A3-B7D5-60582202DB7E}" srcOrd="1" destOrd="0" presId="urn:microsoft.com/office/officeart/2016/7/layout/RepeatingBendingProcessNew"/>
    <dgm:cxn modelId="{72317B5F-09CA-473D-9EAF-198733DEBCAA}" type="presParOf" srcId="{E1F1A0D3-C239-45A3-B7D5-60582202DB7E}" destId="{8A51A4CE-B8FE-4E78-92A0-7D7086258227}" srcOrd="0" destOrd="0" presId="urn:microsoft.com/office/officeart/2016/7/layout/RepeatingBendingProcessNew"/>
    <dgm:cxn modelId="{5CDD7A74-B791-4F9A-A03C-5ECDE247678F}" type="presParOf" srcId="{40B08D11-C476-4A73-B972-2537734C790D}" destId="{5C882941-3D78-408B-8BCF-2961DC9F3D40}" srcOrd="2" destOrd="0" presId="urn:microsoft.com/office/officeart/2016/7/layout/RepeatingBendingProcessNew"/>
    <dgm:cxn modelId="{4675521E-DF10-4FD1-9FC3-43DCA11377C5}" type="presParOf" srcId="{40B08D11-C476-4A73-B972-2537734C790D}" destId="{D5F79A31-AF18-4A5B-9686-25FCFEFA85B0}" srcOrd="3" destOrd="0" presId="urn:microsoft.com/office/officeart/2016/7/layout/RepeatingBendingProcessNew"/>
    <dgm:cxn modelId="{B1613332-AAA4-4E74-AB0B-A62DDC681433}" type="presParOf" srcId="{D5F79A31-AF18-4A5B-9686-25FCFEFA85B0}" destId="{EA268588-C73C-4B49-95A6-031B86824E45}" srcOrd="0" destOrd="0" presId="urn:microsoft.com/office/officeart/2016/7/layout/RepeatingBendingProcessNew"/>
    <dgm:cxn modelId="{1F78E482-1AC3-4FE5-ACC8-56A0E032469B}" type="presParOf" srcId="{40B08D11-C476-4A73-B972-2537734C790D}" destId="{315F32D4-8AAE-4187-9E2F-4209D2A6D679}" srcOrd="4" destOrd="0" presId="urn:microsoft.com/office/officeart/2016/7/layout/RepeatingBendingProcessNew"/>
    <dgm:cxn modelId="{5C36D7F5-9219-4AC8-8B85-4A08739DB863}" type="presParOf" srcId="{40B08D11-C476-4A73-B972-2537734C790D}" destId="{274FDF96-8634-4CFD-B447-F06363B46F1A}" srcOrd="5" destOrd="0" presId="urn:microsoft.com/office/officeart/2016/7/layout/RepeatingBendingProcessNew"/>
    <dgm:cxn modelId="{71E80A9F-9DC6-4883-8DB9-EBA0C5F0FBE7}" type="presParOf" srcId="{274FDF96-8634-4CFD-B447-F06363B46F1A}" destId="{0559E55E-FAA3-4023-846E-2DDCC51D4E11}" srcOrd="0" destOrd="0" presId="urn:microsoft.com/office/officeart/2016/7/layout/RepeatingBendingProcessNew"/>
    <dgm:cxn modelId="{B0A722B1-CB0B-4ABE-87F9-1377AD102A12}" type="presParOf" srcId="{40B08D11-C476-4A73-B972-2537734C790D}" destId="{1343FC9B-BF3A-4010-A95F-E0DFCF615031}" srcOrd="6" destOrd="0" presId="urn:microsoft.com/office/officeart/2016/7/layout/RepeatingBendingProcessNew"/>
    <dgm:cxn modelId="{571220C5-18A3-4BA0-A36D-656FB358CB9A}" type="presParOf" srcId="{40B08D11-C476-4A73-B972-2537734C790D}" destId="{C068B925-E930-437B-955E-6E5678569AF1}" srcOrd="7" destOrd="0" presId="urn:microsoft.com/office/officeart/2016/7/layout/RepeatingBendingProcessNew"/>
    <dgm:cxn modelId="{0A59D333-C5A5-4285-A7EF-5AB967A0F4B5}" type="presParOf" srcId="{C068B925-E930-437B-955E-6E5678569AF1}" destId="{CE030488-5713-4023-987E-938E2FC718FA}" srcOrd="0" destOrd="0" presId="urn:microsoft.com/office/officeart/2016/7/layout/RepeatingBendingProcessNew"/>
    <dgm:cxn modelId="{640EA6AA-8E7C-4223-8DAD-33B2EE446F1B}" type="presParOf" srcId="{40B08D11-C476-4A73-B972-2537734C790D}" destId="{F945A2F9-FAB2-42AA-9991-0688FE52607E}" srcOrd="8" destOrd="0" presId="urn:microsoft.com/office/officeart/2016/7/layout/RepeatingBendingProcessNew"/>
    <dgm:cxn modelId="{8F8E90F2-2C14-442D-A420-B67C388FD500}" type="presParOf" srcId="{40B08D11-C476-4A73-B972-2537734C790D}" destId="{5E650B37-0578-4FB9-92ED-27D9EE46D9F7}" srcOrd="9" destOrd="0" presId="urn:microsoft.com/office/officeart/2016/7/layout/RepeatingBendingProcessNew"/>
    <dgm:cxn modelId="{1E463248-A9A9-4EE1-88DD-94CF38143F4D}" type="presParOf" srcId="{5E650B37-0578-4FB9-92ED-27D9EE46D9F7}" destId="{20DFD978-C5F7-47D4-9D6F-E33DA60F1D81}" srcOrd="0" destOrd="0" presId="urn:microsoft.com/office/officeart/2016/7/layout/RepeatingBendingProcessNew"/>
    <dgm:cxn modelId="{409A863D-8985-4B84-B668-FD1DAE6207A5}" type="presParOf" srcId="{40B08D11-C476-4A73-B972-2537734C790D}" destId="{837D9525-57AD-4B02-B330-8A95D2F6FC29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EDF098-3657-49A3-ADA7-CD155780C433}">
      <dsp:nvSpPr>
        <dsp:cNvPr id="0" name=""/>
        <dsp:cNvSpPr/>
      </dsp:nvSpPr>
      <dsp:spPr>
        <a:xfrm>
          <a:off x="0" y="651"/>
          <a:ext cx="6858000" cy="1523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E8100-DA7B-4B79-91A5-D3AE13D4D4C8}">
      <dsp:nvSpPr>
        <dsp:cNvPr id="0" name=""/>
        <dsp:cNvSpPr/>
      </dsp:nvSpPr>
      <dsp:spPr>
        <a:xfrm>
          <a:off x="460897" y="343467"/>
          <a:ext cx="837995" cy="837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1E0378-63C3-4370-82BE-0D5ADADDD92B}">
      <dsp:nvSpPr>
        <dsp:cNvPr id="0" name=""/>
        <dsp:cNvSpPr/>
      </dsp:nvSpPr>
      <dsp:spPr>
        <a:xfrm>
          <a:off x="1759790" y="651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может быть описана указанием имени</a:t>
          </a:r>
          <a:r>
            <a:rPr lang="en-US" sz="2500" kern="1200" dirty="0"/>
            <a:t> </a:t>
          </a:r>
          <a:r>
            <a:rPr lang="ru-RU" sz="2500" kern="1200" dirty="0"/>
            <a:t>и входящих аргументов</a:t>
          </a:r>
          <a:endParaRPr lang="en-US" sz="2500" kern="1200" dirty="0"/>
        </a:p>
      </dsp:txBody>
      <dsp:txXfrm>
        <a:off x="1759790" y="651"/>
        <a:ext cx="5098209" cy="1523627"/>
      </dsp:txXfrm>
    </dsp:sp>
    <dsp:sp modelId="{9791CF1B-F672-45B9-88A6-14C15BD12C45}">
      <dsp:nvSpPr>
        <dsp:cNvPr id="0" name=""/>
        <dsp:cNvSpPr/>
      </dsp:nvSpPr>
      <dsp:spPr>
        <a:xfrm>
          <a:off x="0" y="1905186"/>
          <a:ext cx="6858000" cy="1523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5A800A-7B05-4CBD-8B3C-89E5F90454A2}">
      <dsp:nvSpPr>
        <dsp:cNvPr id="0" name=""/>
        <dsp:cNvSpPr/>
      </dsp:nvSpPr>
      <dsp:spPr>
        <a:xfrm>
          <a:off x="460897" y="2248002"/>
          <a:ext cx="837995" cy="837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3BCFB-4E02-485B-8E4B-12BFD2FA0A6E}">
      <dsp:nvSpPr>
        <dsp:cNvPr id="0" name=""/>
        <dsp:cNvSpPr/>
      </dsp:nvSpPr>
      <dsp:spPr>
        <a:xfrm>
          <a:off x="1759790" y="1905186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предотвращает программирование методом </a:t>
          </a:r>
          <a:r>
            <a:rPr lang="en-US" sz="2500" kern="1200" dirty="0"/>
            <a:t>copy/paste</a:t>
          </a:r>
        </a:p>
      </dsp:txBody>
      <dsp:txXfrm>
        <a:off x="1759790" y="1905186"/>
        <a:ext cx="5098209" cy="1523627"/>
      </dsp:txXfrm>
    </dsp:sp>
    <dsp:sp modelId="{E6CD2373-E0DF-4D4C-96BC-D21FB42A6CC7}">
      <dsp:nvSpPr>
        <dsp:cNvPr id="0" name=""/>
        <dsp:cNvSpPr/>
      </dsp:nvSpPr>
      <dsp:spPr>
        <a:xfrm>
          <a:off x="0" y="3809720"/>
          <a:ext cx="6858000" cy="1523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8F3D2-A9BE-4A37-ABB1-3C640F087FB8}">
      <dsp:nvSpPr>
        <dsp:cNvPr id="0" name=""/>
        <dsp:cNvSpPr/>
      </dsp:nvSpPr>
      <dsp:spPr>
        <a:xfrm>
          <a:off x="460897" y="4152537"/>
          <a:ext cx="837995" cy="837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E413C8-CC80-4EF7-B6EE-67C1763C8B49}">
      <dsp:nvSpPr>
        <dsp:cNvPr id="0" name=""/>
        <dsp:cNvSpPr/>
      </dsp:nvSpPr>
      <dsp:spPr>
        <a:xfrm>
          <a:off x="1759790" y="3809720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способствует процедурной декомпозиции</a:t>
          </a:r>
          <a:endParaRPr lang="en-US" sz="2500" kern="1200" dirty="0"/>
        </a:p>
      </dsp:txBody>
      <dsp:txXfrm>
        <a:off x="1759790" y="3809720"/>
        <a:ext cx="5098209" cy="1523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1A0D3-C239-45A3-B7D5-60582202DB7E}">
      <dsp:nvSpPr>
        <dsp:cNvPr id="0" name=""/>
        <dsp:cNvSpPr/>
      </dsp:nvSpPr>
      <dsp:spPr>
        <a:xfrm>
          <a:off x="3156094" y="664606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707615"/>
        <a:ext cx="27110" cy="5422"/>
      </dsp:txXfrm>
    </dsp:sp>
    <dsp:sp modelId="{6C83DAFC-8C78-4C01-A282-D023299F65DB}">
      <dsp:nvSpPr>
        <dsp:cNvPr id="0" name=""/>
        <dsp:cNvSpPr/>
      </dsp:nvSpPr>
      <dsp:spPr>
        <a:xfrm>
          <a:off x="800457" y="3095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def </a:t>
          </a:r>
          <a:r>
            <a:rPr lang="ru-RU" sz="1300" kern="1200" dirty="0"/>
            <a:t>это оператор, функции не существует, пока он не будет выполнен</a:t>
          </a:r>
          <a:endParaRPr lang="en-US" sz="1300" kern="1200" dirty="0"/>
        </a:p>
      </dsp:txBody>
      <dsp:txXfrm>
        <a:off x="800457" y="3095"/>
        <a:ext cx="2357437" cy="1414462"/>
      </dsp:txXfrm>
    </dsp:sp>
    <dsp:sp modelId="{D5F79A31-AF18-4A5B-9686-25FCFEFA85B0}">
      <dsp:nvSpPr>
        <dsp:cNvPr id="0" name=""/>
        <dsp:cNvSpPr/>
      </dsp:nvSpPr>
      <dsp:spPr>
        <a:xfrm>
          <a:off x="1979175" y="1415758"/>
          <a:ext cx="2899648" cy="511610"/>
        </a:xfrm>
        <a:custGeom>
          <a:avLst/>
          <a:gdLst/>
          <a:ahLst/>
          <a:cxnLst/>
          <a:rect l="0" t="0" r="0" b="0"/>
          <a:pathLst>
            <a:path>
              <a:moveTo>
                <a:pt x="2899648" y="0"/>
              </a:moveTo>
              <a:lnTo>
                <a:pt x="2899648" y="272905"/>
              </a:lnTo>
              <a:lnTo>
                <a:pt x="0" y="272905"/>
              </a:lnTo>
              <a:lnTo>
                <a:pt x="0" y="51161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5252" y="1668852"/>
        <a:ext cx="147495" cy="5422"/>
      </dsp:txXfrm>
    </dsp:sp>
    <dsp:sp modelId="{5C882941-3D78-408B-8BCF-2961DC9F3D40}">
      <dsp:nvSpPr>
        <dsp:cNvPr id="0" name=""/>
        <dsp:cNvSpPr/>
      </dsp:nvSpPr>
      <dsp:spPr>
        <a:xfrm>
          <a:off x="3700105" y="3095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любая функция это объект, имя функции – переменная, содержащая этот объект</a:t>
          </a:r>
          <a:endParaRPr lang="en-US" sz="1300" kern="1200" dirty="0"/>
        </a:p>
      </dsp:txBody>
      <dsp:txXfrm>
        <a:off x="3700105" y="3095"/>
        <a:ext cx="2357437" cy="1414462"/>
      </dsp:txXfrm>
    </dsp:sp>
    <dsp:sp modelId="{274FDF96-8634-4CFD-B447-F06363B46F1A}">
      <dsp:nvSpPr>
        <dsp:cNvPr id="0" name=""/>
        <dsp:cNvSpPr/>
      </dsp:nvSpPr>
      <dsp:spPr>
        <a:xfrm>
          <a:off x="3156094" y="2621280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2664288"/>
        <a:ext cx="27110" cy="5422"/>
      </dsp:txXfrm>
    </dsp:sp>
    <dsp:sp modelId="{315F32D4-8AAE-4187-9E2F-4209D2A6D679}">
      <dsp:nvSpPr>
        <dsp:cNvPr id="0" name=""/>
        <dsp:cNvSpPr/>
      </dsp:nvSpPr>
      <dsp:spPr>
        <a:xfrm>
          <a:off x="800457" y="1959768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аргументы передаются по ссылкам</a:t>
          </a:r>
          <a:endParaRPr lang="en-US" sz="1300" kern="1200"/>
        </a:p>
      </dsp:txBody>
      <dsp:txXfrm>
        <a:off x="800457" y="1959768"/>
        <a:ext cx="2357437" cy="1414462"/>
      </dsp:txXfrm>
    </dsp:sp>
    <dsp:sp modelId="{C068B925-E930-437B-955E-6E5678569AF1}">
      <dsp:nvSpPr>
        <dsp:cNvPr id="0" name=""/>
        <dsp:cNvSpPr/>
      </dsp:nvSpPr>
      <dsp:spPr>
        <a:xfrm>
          <a:off x="1979175" y="3372431"/>
          <a:ext cx="2899648" cy="511610"/>
        </a:xfrm>
        <a:custGeom>
          <a:avLst/>
          <a:gdLst/>
          <a:ahLst/>
          <a:cxnLst/>
          <a:rect l="0" t="0" r="0" b="0"/>
          <a:pathLst>
            <a:path>
              <a:moveTo>
                <a:pt x="2899648" y="0"/>
              </a:moveTo>
              <a:lnTo>
                <a:pt x="2899648" y="272905"/>
              </a:lnTo>
              <a:lnTo>
                <a:pt x="0" y="272905"/>
              </a:lnTo>
              <a:lnTo>
                <a:pt x="0" y="51161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5252" y="3625525"/>
        <a:ext cx="147495" cy="5422"/>
      </dsp:txXfrm>
    </dsp:sp>
    <dsp:sp modelId="{1343FC9B-BF3A-4010-A95F-E0DFCF615031}">
      <dsp:nvSpPr>
        <dsp:cNvPr id="0" name=""/>
        <dsp:cNvSpPr/>
      </dsp:nvSpPr>
      <dsp:spPr>
        <a:xfrm>
          <a:off x="3700105" y="1959768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в общем случае аргументы передаются по позиции</a:t>
          </a:r>
          <a:endParaRPr lang="en-US" sz="1300" kern="1200"/>
        </a:p>
      </dsp:txBody>
      <dsp:txXfrm>
        <a:off x="3700105" y="1959768"/>
        <a:ext cx="2357437" cy="1414462"/>
      </dsp:txXfrm>
    </dsp:sp>
    <dsp:sp modelId="{5E650B37-0578-4FB9-92ED-27D9EE46D9F7}">
      <dsp:nvSpPr>
        <dsp:cNvPr id="0" name=""/>
        <dsp:cNvSpPr/>
      </dsp:nvSpPr>
      <dsp:spPr>
        <a:xfrm>
          <a:off x="3156094" y="4577953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4620962"/>
        <a:ext cx="27110" cy="5422"/>
      </dsp:txXfrm>
    </dsp:sp>
    <dsp:sp modelId="{F945A2F9-FAB2-42AA-9991-0688FE52607E}">
      <dsp:nvSpPr>
        <dsp:cNvPr id="0" name=""/>
        <dsp:cNvSpPr/>
      </dsp:nvSpPr>
      <dsp:spPr>
        <a:xfrm>
          <a:off x="800457" y="3916441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необязательный оператор </a:t>
          </a:r>
          <a:r>
            <a:rPr lang="en-US" sz="1300" kern="1200"/>
            <a:t>return </a:t>
          </a:r>
          <a:r>
            <a:rPr lang="ru-RU" sz="1300" kern="1200"/>
            <a:t>заканчивает выполнение функции и возвращает некий результат</a:t>
          </a:r>
          <a:endParaRPr lang="en-US" sz="1300" kern="1200"/>
        </a:p>
      </dsp:txBody>
      <dsp:txXfrm>
        <a:off x="800457" y="3916441"/>
        <a:ext cx="2357437" cy="1414462"/>
      </dsp:txXfrm>
    </dsp:sp>
    <dsp:sp modelId="{837D9525-57AD-4B02-B330-8A95D2F6FC29}">
      <dsp:nvSpPr>
        <dsp:cNvPr id="0" name=""/>
        <dsp:cNvSpPr/>
      </dsp:nvSpPr>
      <dsp:spPr>
        <a:xfrm>
          <a:off x="3700105" y="3916441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функция всегда возвращает объект, если </a:t>
          </a:r>
          <a:r>
            <a:rPr lang="en-US" sz="1300" kern="1200"/>
            <a:t>return </a:t>
          </a:r>
          <a:r>
            <a:rPr lang="ru-RU" sz="1300" kern="1200"/>
            <a:t>отсутствует или вызывается без операнда, то функция вернёт объект типа </a:t>
          </a:r>
          <a:r>
            <a:rPr lang="en-US" sz="1300" kern="1200"/>
            <a:t>None</a:t>
          </a:r>
        </a:p>
      </dsp:txBody>
      <dsp:txXfrm>
        <a:off x="3700105" y="3916441"/>
        <a:ext cx="2357437" cy="1414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D9BB9-F6A7-4A0E-8B25-D445E223B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64ED1-A7BB-49B5-AA43-02D3792E5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2D15A-4DF9-40E1-8B9A-75D92DA2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718E-6078-4176-B324-5B38D6DC0AB8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08827-D8BF-448C-9ED6-EB6A23877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434E9-6FAD-4609-B56B-C5F6FD932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F645-6473-4725-BF78-06FCCC9AE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96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F7EC6-ABE5-44CF-B11F-331DCCF36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69707-CF3A-4A2B-8C77-225419198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BE0C6-745D-4BCC-BD90-3C5DB6FD1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718E-6078-4176-B324-5B38D6DC0AB8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38A64-36F4-4EF3-8B5C-30619E79F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F41EF-490B-4E62-A623-5F2B6AA6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F645-6473-4725-BF78-06FCCC9AE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7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CFB3BF-D1AB-4A78-AA01-7527947241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92625-858C-40FF-B356-B5EDEB861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FCFE9-8BD7-4A41-B4A6-C90819830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718E-6078-4176-B324-5B38D6DC0AB8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535D6-E659-40A5-8D09-FC2E178C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F5407-AF96-4457-8930-2559C5FF0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F645-6473-4725-BF78-06FCCC9AE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68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444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56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227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049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754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214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8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73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DF4FD-C906-43F8-B4D9-D2AE19AD8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70F63-6B21-4764-B6C2-703DEFF16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8A253-C9E2-44D8-BFE1-FE848669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718E-6078-4176-B324-5B38D6DC0AB8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24DED-DC3B-490B-92BA-2285A644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2C33-5AE2-416F-9E46-4D4DD371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F645-6473-4725-BF78-06FCCC9AE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155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689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15FC-6BDC-49C4-BC76-5568F658B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3015-B28A-48C0-9BAD-19DCD4C02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5C178-BA1D-4B35-9FD7-240195CB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718E-6078-4176-B324-5B38D6DC0AB8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9429F-E97A-4458-A1DB-548423600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1BE62-188D-4D52-8B2A-AF77CE1C5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F645-6473-4725-BF78-06FCCC9AE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4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B1DB4-5174-434B-B632-5DA3BA79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84493-796D-49A6-BF09-47E2E08D6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F7430-56F5-495D-9279-671858AE4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70072-B615-406F-9E5F-FD08D1398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718E-6078-4176-B324-5B38D6DC0AB8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A9D74-A635-4F75-9A3A-EC413CEFD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86144-F62F-4772-9BD4-37232FF8F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F645-6473-4725-BF78-06FCCC9AE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9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6CA76-3D6C-4053-B715-73BB46946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C91C8-E07A-45B7-A122-0D2AEFA76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6BC78-D40B-47C8-ADAD-D64522936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CDA1B7-0186-4BC6-9BA3-E0DE570B1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386CB5-2C02-464A-9FF4-5CFE2676D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936B70-BDF2-4909-95FB-CCA698C78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718E-6078-4176-B324-5B38D6DC0AB8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30CADE-43FE-4604-9EA9-4F144F77E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5E1F45-AC5A-4D7E-8333-58D1FC53C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F645-6473-4725-BF78-06FCCC9AE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9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D5468-1F31-498A-ACFB-D8312A769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97887-1629-4662-BE8E-258118F7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718E-6078-4176-B324-5B38D6DC0AB8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C2CD0-7A13-4F86-B619-C3AB9E53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E16403-85B2-47AD-BE1F-9BFB113F3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F645-6473-4725-BF78-06FCCC9AE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74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1B9AE5-069C-4B0B-B705-0BE5008BE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718E-6078-4176-B324-5B38D6DC0AB8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A33154-A24A-4C03-A944-9AB55B346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B6593-AEC3-4A9B-9A12-FFFF32193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F645-6473-4725-BF78-06FCCC9AE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8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7C5FC-894F-477F-A3F1-702AD7A97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7EAAB-8723-4C00-863C-D5CF9F0B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33B4B-8609-41B3-91DA-32EB6B421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E6A5C-3C09-41C8-81D4-8167B505C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718E-6078-4176-B324-5B38D6DC0AB8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05C30-5C5D-46C9-9831-D0A7484A6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32171-5CF5-4751-A815-582FCEEF2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F645-6473-4725-BF78-06FCCC9AE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2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C4A8E-33AF-40B7-8EFF-41785560E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9E7EC4-74C2-42F5-9206-40480245F2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20F16-9912-4DA9-9A3F-4AE235918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1482F-4D34-4224-BD0F-58560F80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718E-6078-4176-B324-5B38D6DC0AB8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B78DA-4A38-4AA7-98FA-66B9DD3AC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22264-8E2D-4CEB-9B58-0D08690E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4F645-6473-4725-BF78-06FCCC9AE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6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C12C81-E646-48A0-A2B6-DBDFBEC9E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D9983-3CA4-4879-9DEA-CBB5D7566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B41F1-7D99-462B-80D5-38C3D12EC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E718E-6078-4176-B324-5B38D6DC0AB8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FFF39-D107-4385-8A15-67636B61E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DB1BB-4A26-40CF-82DB-799DEF616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4F645-6473-4725-BF78-06FCCC9AE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84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35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функции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76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D3A89F-2B01-461C-B3BB-7501BD40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EE5D08-9EC0-4812-8AD0-972C755BB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Именованная группа операторов, позволяющая выполнять некоторую поцедуру многократно</a:t>
            </a:r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0942E47-AB92-4784-A901-B28A27DAB39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1815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Встроенные функции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255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Синтаксис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ru-RU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def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func_name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(arg1, … ,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argN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):</a:t>
            </a:r>
            <a:b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	operators</a:t>
            </a:r>
          </a:p>
          <a:p>
            <a:pPr marL="0" indent="0">
              <a:buNone/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	…</a:t>
            </a:r>
          </a:p>
          <a:p>
            <a:pPr marL="0" indent="0">
              <a:buNone/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32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return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value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FE313-9323-4C9F-B752-E865A916B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Правила именования функций совпадают с правилами именования переменных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2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6F1ADE4-9A50-4695-93DB-4D5CA6A16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Разбор синтаксиса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A3A6F4EA-3AF5-40E2-9353-DA3979C73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/>
          <a:lstStyle/>
          <a:p>
            <a:r>
              <a:rPr lang="ru-RU" dirty="0"/>
              <a:t>Любая функция это объект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590454A-A415-483C-85A2-56D52A43626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773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«правильное» произведение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334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Динамическая</a:t>
            </a:r>
            <a:r>
              <a:rPr lang="en-US" sz="5400" dirty="0"/>
              <a:t> </a:t>
            </a:r>
            <a:r>
              <a:rPr lang="en-US" sz="5400" dirty="0" err="1"/>
              <a:t>типизация</a:t>
            </a:r>
            <a:r>
              <a:rPr lang="en-US" sz="5400" dirty="0"/>
              <a:t> и </a:t>
            </a:r>
            <a:r>
              <a:rPr lang="en-US" sz="5400" dirty="0" err="1"/>
              <a:t>полиморфизм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027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Сортировка списка рандомом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38053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Century Gothic</vt:lpstr>
      <vt:lpstr>Garamond</vt:lpstr>
      <vt:lpstr>Office Theme</vt:lpstr>
      <vt:lpstr>SavonVTI</vt:lpstr>
      <vt:lpstr>функции</vt:lpstr>
      <vt:lpstr>Функция</vt:lpstr>
      <vt:lpstr>Встроенные функции</vt:lpstr>
      <vt:lpstr>Синтаксис</vt:lpstr>
      <vt:lpstr>Разбор синтаксиса</vt:lpstr>
      <vt:lpstr>«правильное» произведение</vt:lpstr>
      <vt:lpstr>Динамическая типизация и полиморфизм</vt:lpstr>
      <vt:lpstr>Сортировка списка рандомом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функции</dc:title>
  <dc:creator>Mikita Tsiarentsyeu</dc:creator>
  <cp:lastModifiedBy>Mikita Tsiarentsyeu</cp:lastModifiedBy>
  <cp:revision>1</cp:revision>
  <dcterms:created xsi:type="dcterms:W3CDTF">2021-10-21T18:19:49Z</dcterms:created>
  <dcterms:modified xsi:type="dcterms:W3CDTF">2021-10-21T18:20:22Z</dcterms:modified>
</cp:coreProperties>
</file>