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 – </a:t>
          </a:r>
          <a:r>
            <a:rPr lang="ru-RU"/>
            <a:t>прерывает выполнение всего цикла</a:t>
          </a:r>
          <a:endParaRPr lang="en-US"/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continue – </a:t>
          </a:r>
          <a:r>
            <a:rPr lang="ru-RU"/>
            <a:t>переходит к следующей итерации</a:t>
          </a:r>
          <a:endParaRPr lang="en-US"/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pass – </a:t>
          </a:r>
          <a:r>
            <a:rPr lang="ru-RU" dirty="0"/>
            <a:t>не делает ничего</a:t>
          </a:r>
          <a:endParaRPr lang="en-US" dirty="0"/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else </a:t>
          </a:r>
          <a:r>
            <a:rPr lang="ru-RU"/>
            <a:t>после тела цикла – выполняется только если цикл завершился самостоятельно, то есть не сработало ни одного </a:t>
          </a:r>
          <a:r>
            <a:rPr lang="en-US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/>
            <a:t>Возвращает «следующий» элемент по запросу, продвигаясь от начала коллекции к концу</a:t>
          </a:r>
          <a:endParaRPr lang="en-US" dirty="0"/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/>
            <a:t>Уведомляет о достижении конца коллекции (то есть последнего элемента)</a:t>
          </a:r>
          <a:endParaRPr lang="en-US" dirty="0"/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– </a:t>
          </a:r>
          <a:r>
            <a:rPr lang="ru-RU" sz="1800" kern="1200"/>
            <a:t>прерывает выполнение всего цикла</a:t>
          </a:r>
          <a:endParaRPr lang="en-US" sz="1800" kern="1200"/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continue – </a:t>
          </a:r>
          <a:r>
            <a:rPr lang="ru-RU" sz="1800" kern="1200"/>
            <a:t>переходит к следующей итерации</a:t>
          </a:r>
          <a:endParaRPr lang="en-US" sz="1800" kern="1200"/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pass – </a:t>
          </a:r>
          <a:r>
            <a:rPr lang="ru-RU" sz="1800" kern="1200" dirty="0"/>
            <a:t>не делает ничего</a:t>
          </a:r>
          <a:endParaRPr lang="en-US" sz="1800" kern="1200" dirty="0"/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else </a:t>
          </a:r>
          <a:r>
            <a:rPr lang="ru-RU" sz="1800" kern="1200"/>
            <a:t>после тела цикла – выполняется только если цикл завершился самостоятельно, то есть не сработало ни одного </a:t>
          </a:r>
          <a:r>
            <a:rPr lang="en-US" sz="1800" kern="120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Возвращает «следующий» элемент по запросу, продвигаясь от начала коллекции к концу</a:t>
          </a:r>
          <a:endParaRPr lang="en-US" sz="2300" kern="1200" dirty="0"/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Уведомляет о достижении конца коллекции (то есть последнего элемента)</a:t>
          </a:r>
          <a:endParaRPr lang="en-US" sz="2300" kern="1200" dirty="0"/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3949-BA44-46BC-9B94-00F98C92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BFD7B-5577-4FCA-9A32-5FB15036C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B2F2-8963-4D96-ACF0-E3BC3036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B729-3858-4DF0-A92A-546404DC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28EB-A4B3-4702-8C80-8DA0DBE6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E995-C830-4B02-85FB-017F2A03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EE3BF-67BE-4237-8D5D-92AABB47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1AA5-5A14-46C9-92F1-753F0126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64A3-5E42-40DD-94DF-CE183412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92B7-2183-4444-958D-A36C80D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72740-C8DA-4AF7-A61F-B4B8AA330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B277-E9D8-4701-AEC5-2F72538B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B255-31EB-4872-B1A5-8D081365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8F7-A7BE-4D40-9496-11C74F35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A492-302A-49D3-847C-E9C7F01C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6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4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63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8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76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8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34F3-192D-4E2F-830B-91624794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03EF-CA0C-4CD3-8729-A8A5A678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F785-B0F1-414A-92F0-80B6E9A3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F9A-C86B-4C24-B772-3148CD38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9BA0-DE0F-4F97-8FA6-FB9F1B5D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8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2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8B5F-50E1-4F7B-9D95-D2F9EAA9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6F052-2FB6-49EF-B9BA-489F8AEF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7A53-CA5F-4241-8C0A-18D38632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5425-4C66-41DF-A1EE-82BC159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89A3-1024-45EA-96C3-B8D17124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3EB-3365-4661-8CCF-BFD4655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A605-DA13-4DFE-BC06-8CCECC2F3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EF698-8FE6-47A8-AA5B-4A4815E8D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427FB-55F4-4EA7-BA76-5DE34E21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EB98-5A0C-49FD-89FD-780BFE2B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9E0-5A18-465E-8E07-FC1B82D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0650-0D6F-4E4E-B564-7A9A7DFF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3BCB5-B844-4C4A-9684-79642129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8FB2-B7C3-48D2-8407-6EAF71EC5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1E440-BC4D-45A8-B518-3330F74D8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D32A5-3338-4B55-AB38-A986AC6FF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CC1FA-81AC-4869-9F8E-F872B471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FBBCD-E9F3-4B8A-B5BE-2B9D3A86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6ECB4-EB57-4555-8EF4-9337B5E0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C2B6-32F3-4214-AA78-7E641928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8D23C-E8FE-4716-B904-5B3B9E33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79FF-C34A-4F8F-858E-23A6F5EC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B1B37-5795-40A3-8AC1-898CB6E1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1D847-2571-494E-A413-B69158D1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636A0-B985-4682-AC4A-65514E03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A8D1-D0AC-4C2D-A819-881CA415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8539-23BF-4C1D-9620-1107708B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6F12-28D6-4B07-9D12-F18BFBB24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0FEAF-C971-453B-A23E-12A87C1A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B6318-7080-4DD3-8DDB-9A610F38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0F117-CD03-4808-837C-B8FE7356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FD44-11FE-4867-AD3C-BB8A2B9B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9496-8385-4D72-A9AE-A5BA4638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5A694-76E5-474C-9D07-72C9F9549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57C19-0FF8-4F7D-9DE2-8E5DFC616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7777-AA6A-4627-8A28-A882B81B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6901-901D-4124-8119-4886AD75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D671-836A-41C9-B117-9B13C267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3F3FE-C9E0-44FB-83B8-7B63A3B5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D942B-3023-4F3C-8322-1AE96DFD2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33FB-221A-4C85-9B3D-7D04FFB68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10DF-79A0-463F-B389-C503C5584607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6521-8B62-41DC-BFC6-D8FEB8B21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CF18-5A1E-4E4D-8A0E-C25E6FE51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E2DF-B25E-4893-A7A7-6E6066B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operator2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elem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Поиск минимального элемента списка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2021-10-07T18:20:30Z</dcterms:created>
  <dcterms:modified xsi:type="dcterms:W3CDTF">2021-10-07T18:20:54Z</dcterms:modified>
</cp:coreProperties>
</file>