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2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  <p14:section name="ООП" id="{30C7ECBA-FDF2-45EC-8079-5CFCFF18342F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Инкапсуляция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Полиморфизм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Наследование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Абстракция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Инкапсуляция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Наследование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Полиморфизм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85B-29D0-45FA-B485-189BCB9D9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D28D7-0633-4B54-9F9A-5BA04DFB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DC14-A263-40C5-A2A3-D9B4EC32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BEE1-66C8-4301-B803-D7F2810D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5EDA-2A4F-4CAB-B094-4CB2879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F538-EE87-4400-88B9-44AE4ECC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E691-7242-4190-BF27-EF89C64A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EBE4-5A94-4B0C-96C4-1E7E1584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CDF7-9663-4AA4-B2CC-BFBE9D73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E122E-1B28-4E5B-8EFC-99FCB415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998B4-6919-408C-B2D6-947A4A5CE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463D3-33D1-4547-BFC2-7F2535D8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71CD-4184-41F8-A532-08330BBA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68011-931C-4B97-8993-9AE96F3C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3207-CDDC-43B5-8ECD-6B890FF5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1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45FA-E240-44C0-84B5-C7C0D15E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FAAF-92DE-4C06-8F57-FB09E4B1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0A61-6B5C-4E1A-AC16-E6BA1FA9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F4E0-850A-4CCC-8013-D386D727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1BD1-1FCB-4376-85FA-3A5F475F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33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BFEE-FF5B-4E07-AA1C-BCB33C46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D1D9-7199-4B06-9B28-B8FDE64D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49AE-610D-4606-B0BA-680DD992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69C5-DA97-46CD-A689-237DD89C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5628-2F3D-4BF8-9F1A-8009DB36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DAD2-695F-462E-9428-1F196B4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2C40-AF4F-4D8F-8FB9-A272F354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7A3B3-D9F4-4807-9F4A-47E80EF6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A558C-A006-4B60-9A38-B78F676D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8E01-7171-488D-9BCD-B0D394B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7AD5-6693-4CE8-A05B-2503CA58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34FA-6D43-45A8-8934-ABD84D69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705F-3A47-489B-882C-BDFBEA46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FD066-6023-4E5F-B3CF-F536A991F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7D0DB-11D1-45C0-93C3-139D89C0F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08955-3319-406A-9CD7-4C58A8AC8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AF5C3-D782-4D14-BF5D-BB4DF61B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FB831-ABE5-4786-BA73-EC35C6E2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71015-EA30-41B8-80F8-18C18BEE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7442-65C1-4DBD-AB8C-9B220535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3A1BA-EB4A-474C-AD4C-06DB83DD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0AF29-16D3-460F-A1E4-0727CCD0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B86ED-43BE-4BAA-8F7F-78D890CD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A4ABC-CD39-4FD8-A767-967E6B4D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C9A20-2850-477D-9F7A-A8A42081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C3FC-557E-4496-A073-8915D038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4A8A-21D4-443D-98F1-07F812A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CDEE-6D0A-4B38-B1E3-64ED5D0B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48385-13AA-420F-9947-635A4240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0CCC9-7B8B-4DE8-B254-75296BAE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9B10-1159-492C-A56E-6DAD0A67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E206-0752-4288-8ABC-507B7459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DFB7-DCCB-4E7E-8F76-83D8E8D4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BA5F8-BB9A-4832-8715-E112767C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56AD4-425B-469D-8BBC-556551FD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1858-F1D5-4B28-A8C2-43F7D6D0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C78E0-A2ED-4C1A-8B4A-A7A4C42C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592B-3C05-4780-A4FF-114D2FB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9D3D2-133B-4CAB-8DDE-DE048F0F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8B93-4498-4C2E-86ED-A43FF85F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9A56-E1AA-4D40-9516-221D46ABF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AED8-38F7-4F79-AC41-ED176DB8B63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0330-F948-4251-B2F7-6C87B11EA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0A08-75ED-4141-BE29-51393413A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56F5-9E01-4921-BD2C-3C2D75E48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DAC29-9A92-4CE0-9F0A-FBCF1E7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4051A60-BC31-4CCD-81A7-B5FE1CFB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36800"/>
            <a:ext cx="2813050" cy="1500293"/>
          </a:xfr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5B9E9-08CE-4307-99AD-C649221B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Представление реального объекта «</a:t>
            </a:r>
            <a:r>
              <a:rPr lang="ru-RU" sz="3200" b="1" dirty="0"/>
              <a:t>человек</a:t>
            </a:r>
            <a:r>
              <a:rPr lang="ru-RU" sz="3200" dirty="0"/>
              <a:t>» как субъекта: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платёжной системы</a:t>
            </a:r>
            <a:br>
              <a:rPr lang="ru-RU" sz="3200" cap="none" dirty="0"/>
            </a:br>
            <a:r>
              <a:rPr lang="ru-RU" sz="3200" cap="none" dirty="0"/>
              <a:t>- почтовой службы</a:t>
            </a:r>
            <a:br>
              <a:rPr lang="ru-RU" sz="3200" cap="none" dirty="0"/>
            </a:br>
            <a:r>
              <a:rPr lang="ru-RU" sz="3200" cap="none" dirty="0"/>
              <a:t>- учебного процесса</a:t>
            </a:r>
            <a:br>
              <a:rPr lang="ru-RU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Менять данные объекта в обход его методов – дурной тон.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2897-D104-48F6-AAFF-F01BF07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CD979B-5442-4457-9DC5-FEC51953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67307-47B2-4997-8BDD-0C224CE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27F-115E-4489-843D-6E5036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6337-1826-4DB9-AA53-F300E69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221F1EE-1CCE-456F-8D9A-6E085D020C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0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A587C-CDF6-4028-A1E7-CA445212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Принципы ООП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E702662-BD0A-482D-B4D8-2FF99306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1295AB-2847-4C7A-A324-548C171B84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154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  <vt:lpstr>ооп</vt:lpstr>
      <vt:lpstr>Объектно ориентированное программирование</vt:lpstr>
      <vt:lpstr>Терминология </vt:lpstr>
      <vt:lpstr>Иерархия ООП</vt:lpstr>
      <vt:lpstr>Принципы ООП</vt:lpstr>
      <vt:lpstr>Абстракция 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  <vt:lpstr>Инкапсуляция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2021-11-09T18:16:22Z</dcterms:created>
  <dcterms:modified xsi:type="dcterms:W3CDTF">2021-11-09T18:18:33Z</dcterms:modified>
</cp:coreProperties>
</file>