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319" r:id="rId4"/>
    <p:sldId id="320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айлы" id="{419B0453-AD6D-4CAC-84DA-5608E07F2C92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Default Section" id="{C04F9190-C444-4D42-B6FE-C882F8CB8D5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/>
            <a:t>r – </a:t>
          </a:r>
          <a:r>
            <a:rPr lang="ru-RU"/>
            <a:t>чтение, ошибка, если файла не существует</a:t>
          </a:r>
          <a:endParaRPr lang="en-US"/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/>
            <a:t>w </a:t>
          </a:r>
          <a:r>
            <a:rPr lang="ru-RU" dirty="0"/>
            <a:t>– запись, создаёт файл, если он не существует</a:t>
          </a:r>
          <a:endParaRPr lang="en-US" dirty="0"/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/>
            <a:t>a – </a:t>
          </a:r>
          <a:r>
            <a:rPr lang="ru-RU"/>
            <a:t>добавление, создаёт файл, если он не существует</a:t>
          </a:r>
          <a:endParaRPr lang="en-US"/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/>
            <a:t>t – </a:t>
          </a:r>
          <a:r>
            <a:rPr lang="ru-RU"/>
            <a:t>режим для работы с текстовыми файлами</a:t>
          </a:r>
          <a:endParaRPr lang="en-US"/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/>
            <a:t>b – </a:t>
          </a:r>
          <a:r>
            <a:rPr lang="ru-RU"/>
            <a:t>бинарный режим</a:t>
          </a:r>
          <a:endParaRPr lang="en-US"/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/>
            <a:t>+ </a:t>
          </a:r>
          <a:r>
            <a:rPr lang="en-US"/>
            <a:t>– </a:t>
          </a:r>
          <a:r>
            <a:rPr lang="ru-RU"/>
            <a:t>дополнительный режим чтения</a:t>
          </a:r>
          <a:r>
            <a:rPr lang="en-US"/>
            <a:t>/</a:t>
          </a:r>
          <a:r>
            <a:rPr lang="ru-RU"/>
            <a:t>записи</a:t>
          </a:r>
          <a:endParaRPr lang="en-US"/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 – </a:t>
          </a:r>
          <a:r>
            <a:rPr lang="ru-RU" sz="2400" kern="1200"/>
            <a:t>чтение, ошибка, если файла не существует</a:t>
          </a:r>
          <a:endParaRPr lang="en-US" sz="2400" kern="1200"/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 </a:t>
          </a:r>
          <a:r>
            <a:rPr lang="ru-RU" sz="2400" kern="1200" dirty="0"/>
            <a:t>– запись, создаёт файл, если он не существует</a:t>
          </a:r>
          <a:endParaRPr lang="en-US" sz="2400" kern="1200" dirty="0"/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– </a:t>
          </a:r>
          <a:r>
            <a:rPr lang="ru-RU" sz="2400" kern="1200"/>
            <a:t>добавление, создаёт файл, если он не существует</a:t>
          </a:r>
          <a:endParaRPr lang="en-US" sz="2400" kern="1200"/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 – </a:t>
          </a:r>
          <a:r>
            <a:rPr lang="ru-RU" sz="2400" kern="1200"/>
            <a:t>режим для работы с текстовыми файлами</a:t>
          </a:r>
          <a:endParaRPr lang="en-US" sz="2400" kern="1200"/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 – </a:t>
          </a:r>
          <a:r>
            <a:rPr lang="ru-RU" sz="2400" kern="1200"/>
            <a:t>бинарный режим</a:t>
          </a:r>
          <a:endParaRPr lang="en-US" sz="2400" kern="1200"/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+ </a:t>
          </a:r>
          <a:r>
            <a:rPr lang="en-US" sz="2400" kern="1200"/>
            <a:t>– </a:t>
          </a:r>
          <a:r>
            <a:rPr lang="ru-RU" sz="2400" kern="1200"/>
            <a:t>дополнительный режим чтения</a:t>
          </a:r>
          <a:r>
            <a:rPr lang="en-US" sz="2400" kern="1200"/>
            <a:t>/</a:t>
          </a:r>
          <a:r>
            <a:rPr lang="ru-RU" sz="2400" kern="1200"/>
            <a:t>записи</a:t>
          </a:r>
          <a:endParaRPr lang="en-US" sz="2400" kern="1200"/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20BD-6430-4135-BCDF-BF52A08EF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416B-D1DA-441F-AAA6-9B485A14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FA6B-A03F-46CE-8848-050DA717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3FD8-E4D6-4F4B-A793-6C717E9C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C53A-C9F6-4658-9253-B3F50F12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D3-BE56-4173-B24B-3D766B66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6225-1532-42D4-883F-EDCD18FEB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24E2-137B-455A-AE20-A7B2C291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8084-3315-4832-B302-F604B9CA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DDD8-DA79-4836-B71E-1D0F4976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2016F-7153-42E3-889D-AC9FD6565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FC46-C1A0-472F-A4C2-767ACF29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B2A5-8755-4255-BE0C-F5C6F7D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F0B9-3070-4A52-8888-5781078C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2B87-FFFB-40A1-8DE1-0484DC3D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0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7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9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0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36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4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2A51-6C4D-4FAD-A088-1ECA6BD2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CAD2-3E6E-450C-97A7-CCCC55C4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68CC-240D-43E3-8F40-EFF3F1D2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2418-E09C-4A40-B3E2-8BD6895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90BD-776F-4DAE-8F07-91DF6334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8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9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C394-4F0D-4AFF-8828-B05245BE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BCD4-4714-47E4-9890-3288FEDF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197A-F007-4BF4-98C7-F9D96001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102F-6711-4A3E-B3EF-CC6BC34A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90EE-3A11-423D-8E17-E46474C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018F-6746-4BFE-AB5C-D354F6BC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3835-0BDA-46B0-9A45-B5B6E6643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7143D-9F7A-4DE5-908F-4BD2397D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F9751-2E12-498D-B4F2-86CC2DB4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C25C-AB1C-4630-9C93-8291597A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EEEE-C8A3-42F0-AAAC-782CE712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729-7778-48E3-A1E8-139B4CE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1E5A-1429-4773-ACC9-9C3C9BA6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2F656-D358-405D-8726-B5FCBBAD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0FCF-D3B0-40C5-BE3B-AD0D899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C3230-989E-422A-8B8B-6A96787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84871-5D32-4621-9CE2-495D270C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7CC6D-8652-4E06-8E6B-529C06B5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C10DD-9E39-4DF5-B82B-6D9C7E3F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109-564E-4398-8A44-A73984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B5E0E-8F00-4D3E-8FEF-8EA4C33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86DA-A917-4C83-805A-CCEDAF1C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C446A-8206-41AF-AC05-9F5F88F5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8CE49-A59B-4CAF-A640-1F4B6AC9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F6A66-9E32-4F04-AD71-A0B593E2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F556-8E75-4367-BB15-DC4BF2F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F87D-DBC0-464B-8515-94681ED6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F34E-754C-4064-A046-8361DED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82A1-43ED-479F-A6BF-7938CAAD2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D35D-AD7D-40BB-AD97-25E46C0B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CA6A-0630-4DE5-A872-8B8B053F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5F2F-703B-4F65-9318-775AA40A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525-AE8B-44CE-9FD5-6515476A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80E0D-D4FB-42B0-95BE-D8060392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76D6-E80D-4587-88BC-C66A04941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8343-77BD-405B-9A4C-3FEE91EF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ECFA-844F-4FEA-A6ED-072CC328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2AC9-F202-4141-A1F7-E31180D7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D1717-D05C-49AA-BA3B-FB48AA76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4BB7C-309F-48B6-A31A-70B07B67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BBD2-C156-4DE3-9D00-53626478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ECEF-5594-484A-91D7-ECCA8D138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0D63-6CF5-4F90-839B-205C3E061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D1E7-B056-4023-9BAD-5E2C2A3A9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E85C-C7EB-42C9-BFD2-91035593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Работа с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112D1-9BA7-42B5-B556-8B7A92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Файлы и режимы открытия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80F19-782B-47D6-8F0C-24E30042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425AB34-1C33-4377-9A60-98E1D625F0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E408B79-95C4-4C59-9D66-3F6EEC63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371" y="2103438"/>
            <a:ext cx="7565258" cy="3849687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Текстовые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csv</a:t>
            </a:r>
            <a:r>
              <a:rPr lang="ru-RU" sz="5400" dirty="0"/>
              <a:t>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бинарные файлы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Модуль </a:t>
            </a:r>
            <a:r>
              <a:rPr lang="en-US" sz="5400" cap="none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736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  <vt:lpstr>Модуль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2021-10-14T18:17:54Z</dcterms:created>
  <dcterms:modified xsi:type="dcterms:W3CDTF">2021-10-14T18:18:16Z</dcterms:modified>
</cp:coreProperties>
</file>