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75" r:id="rId3"/>
    <p:sldId id="376" r:id="rId4"/>
    <p:sldId id="645" r:id="rId5"/>
    <p:sldId id="377" r:id="rId6"/>
    <p:sldId id="378" r:id="rId7"/>
    <p:sldId id="379" r:id="rId8"/>
    <p:sldId id="380" r:id="rId9"/>
    <p:sldId id="381" r:id="rId10"/>
    <p:sldId id="382" r:id="rId11"/>
    <p:sldId id="3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B379-0B00-4C8C-9AEB-D89999AA2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17418-52C5-4ABA-8AD4-6DB4ADD81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33190-9006-461B-ADBA-6B10446B8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8EBF-14BA-4AB1-B308-CCE4ED58B7FD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09B01-343A-4D42-BBE1-8BECF7374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432D0-7864-44A1-A732-6435A5A9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02D2-25A8-476A-8860-D4D954FF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7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9BAE-3796-4675-B51A-9F3E5F80F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E503A-FC40-4413-92CB-FD6348CC6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EEC38-EEA2-45A8-AE35-F263D154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8EBF-14BA-4AB1-B308-CCE4ED58B7FD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182E9-32BB-4C8E-B7E7-3EDEE707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05A19-BE02-4EF4-ABA4-F9DA5B76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02D2-25A8-476A-8860-D4D954FF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7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0661F-DFB0-406E-A505-6868EDBAD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6405D-2FAE-4E8D-8646-8FEF33437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11147-7CCD-4EA1-A80C-7BA6EC72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8EBF-14BA-4AB1-B308-CCE4ED58B7FD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DD10C-91B9-475B-B42D-DF3B0C44C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65600-8CA9-4218-9038-6A45A3E7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02D2-25A8-476A-8860-D4D954FF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70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18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55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30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63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22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839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7453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9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C5D02-91CF-4B03-A81A-88F4DF8E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BE095-4FB3-4DC5-921C-97CFBBDDD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8864D-AD21-47D0-A3E4-E084231BD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8EBF-14BA-4AB1-B308-CCE4ED58B7FD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1B973-EBA0-489E-A08C-89B506BBC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0885C-4A26-4701-8EDB-1B7134CA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02D2-25A8-476A-8860-D4D954FF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598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327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A8EC-9FD9-4FA5-8955-F812EE792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FB96E-55C6-4DB6-A5BA-E18F6ACF1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7BE2D-372A-4667-A374-5F0AA4C6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8EBF-14BA-4AB1-B308-CCE4ED58B7FD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4901B-C314-4F61-83E2-168EEA78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83803-E135-4FCA-AD52-5F34FA79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02D2-25A8-476A-8860-D4D954FF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1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A93D-084F-4335-AF35-AC7613C5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A664-6807-42F1-8D13-C8E9D20AE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150D1-D758-4601-9BAF-0ADC3D16B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B232E-BFB3-4080-B7AD-57250B74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8EBF-14BA-4AB1-B308-CCE4ED58B7FD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FCDE1-6F01-48F3-A737-780939E6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D2958-90B3-4A8B-B204-787379B7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02D2-25A8-476A-8860-D4D954FF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9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69CF-0D35-465B-A725-7FB78188B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0D6B0-246D-4F9E-A52E-575D38D1F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5B6AD-F355-4D10-B459-DD22D1DE5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12B1B3-CAAE-4082-B22D-D4DC0D3915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EF3DB-60E8-4FFC-BD94-076B0E6FB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E10262-2299-4FB7-901C-98D2655B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8EBF-14BA-4AB1-B308-CCE4ED58B7FD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278ED-E59A-4992-8EEE-7F25B014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131ADE-EA13-40AA-9781-8B949FF0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02D2-25A8-476A-8860-D4D954FF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8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42F6-F0BE-44A8-9059-E4D972606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79448-E44C-4D6D-883A-C12CF5A3F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8EBF-14BA-4AB1-B308-CCE4ED58B7FD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C7C90-B35B-44EB-A670-B1FE4336D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B66C2-B5A3-4242-850E-E9B3D706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02D2-25A8-476A-8860-D4D954FF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112A7-920A-46EE-8F06-A9825CDA9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8EBF-14BA-4AB1-B308-CCE4ED58B7FD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31F638-2994-40CC-9B74-2CEA271A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2B43-39D0-49FC-80E1-8FA0319E8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02D2-25A8-476A-8860-D4D954FF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8842-0D64-482C-8D5E-FAD42AAC5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FEE68-FF66-4767-BF85-0FEDDF780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A7682-CEDB-4C03-A536-37E112673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8F8C5-863B-417F-9E63-B099491B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8EBF-14BA-4AB1-B308-CCE4ED58B7FD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98CA3-1AF7-4183-8315-E7B80C32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45A26-B2B3-4282-A663-725DA2CE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02D2-25A8-476A-8860-D4D954FF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1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5624-4033-4DAA-A570-30794B98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26E0A4-111F-40FD-8FC1-5DF6EDB14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10667-8B8B-465E-BA56-24331B3CB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461C3-4F30-4558-872F-AC4F62C8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8EBF-14BA-4AB1-B308-CCE4ED58B7FD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DBEEA-81F7-4B94-A01A-F5E46443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CEE53-3C53-46C8-88C2-21EB3B61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02D2-25A8-476A-8860-D4D954FF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1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0C92C7-D967-4F03-8F04-1FCF8639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7D1C1-18F6-4A44-A89C-BDE6F0B7C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94423-9990-4476-8750-EDAFC083C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48EBF-14BA-4AB1-B308-CCE4ED58B7FD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A8BFB-6697-4F93-AA1E-89275532C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0F2C8-16EE-4B0E-AABC-184960CA3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E02D2-25A8-476A-8860-D4D954FF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1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6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BAC223-06E1-4B04-A54D-C99B8DAA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2A90A-8C92-48B4-8A88-CFE555B1E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600" dirty="0"/>
              <a:t>В отличии от абстракции, инкапсуляция подразумевает процесс сокрытия внутренностей объектов уже с технической точки зрения. Все объекты должны предоставлять вызывающему коду определённый набор методов-поведений, с помощью которых с ними можно взаимодействовать. Менять данные объекта в обход его методов – дурной тон.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97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Специальный метод, описывающий логику создания нового экземпляра класса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Employee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объявление конструктора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,name,job,salary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заполнение атрибутов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экземпляра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.name = name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.job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job				</a:t>
            </a: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.salary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salary</a:t>
            </a:r>
          </a:p>
        </p:txBody>
      </p:sp>
    </p:spTree>
    <p:extLst>
      <p:ext uri="{BB962C8B-B14F-4D97-AF65-F5344CB8AC3E}">
        <p14:creationId xmlns:p14="http://schemas.microsoft.com/office/powerpoint/2010/main" val="323945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12F6238-F4E7-4871-807D-51EB7A6B9EB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28599" y="783430"/>
            <a:ext cx="7696201" cy="5291140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5ECA8A2-4948-4D9A-891A-6FCA229B2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ru-RU" sz="3000"/>
              <a:t>Наследование</a:t>
            </a:r>
            <a:endParaRPr lang="en-US" sz="30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9207F9-4308-4ACE-904D-47D3941B3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500"/>
              <a:t>Процесс построения чертежа на основе уже существующего, при этом все свойства родительского чертежа</a:t>
            </a:r>
            <a:r>
              <a:rPr lang="en-US" sz="1500"/>
              <a:t>/</a:t>
            </a:r>
            <a:r>
              <a:rPr lang="ru-RU" sz="1500"/>
              <a:t>класса переносятся в дочерний с возможностью расширить этот набор дополнительными данными или поведениями, характерными для новой сущности.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28469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br>
              <a:rPr lang="ru-RU" sz="3200" dirty="0"/>
            </a:br>
            <a:r>
              <a:rPr lang="ru-RU" sz="3200" dirty="0"/>
              <a:t>Иерархия наследования для Абстракций объекта «</a:t>
            </a:r>
            <a:r>
              <a:rPr lang="ru-RU" sz="3200" b="1" dirty="0"/>
              <a:t>Человек</a:t>
            </a:r>
            <a:r>
              <a:rPr lang="ru-RU" sz="3200" dirty="0"/>
              <a:t>»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471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br>
              <a:rPr lang="ru-RU" sz="3200" dirty="0"/>
            </a:br>
            <a:r>
              <a:rPr lang="ru-RU" sz="3200" dirty="0"/>
              <a:t>Иерархия наследования для объектов:</a:t>
            </a:r>
            <a:br>
              <a:rPr lang="ru-RU" sz="3200" dirty="0"/>
            </a:br>
            <a:r>
              <a:rPr lang="ru-RU" sz="3200" dirty="0"/>
              <a:t>- </a:t>
            </a:r>
            <a:r>
              <a:rPr lang="ru-RU" sz="3200" cap="none" dirty="0"/>
              <a:t>легковая машина</a:t>
            </a:r>
            <a:br>
              <a:rPr lang="ru-RU" sz="3200" cap="none" dirty="0"/>
            </a:br>
            <a:r>
              <a:rPr lang="ru-RU" sz="3200" cap="none" dirty="0"/>
              <a:t>- пассажирский самолёт</a:t>
            </a:r>
            <a:br>
              <a:rPr lang="ru-RU" sz="3200" cap="none" dirty="0"/>
            </a:br>
            <a:r>
              <a:rPr lang="ru-RU" sz="3200" cap="none" dirty="0"/>
              <a:t>- водный мотоцикл</a:t>
            </a:r>
            <a:br>
              <a:rPr lang="ru-RU" sz="3200" cap="none" dirty="0"/>
            </a:br>
            <a:r>
              <a:rPr lang="ru-RU" sz="3200" cap="none" dirty="0"/>
              <a:t>- грузовой поезд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723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clock&#10;&#10;Description automatically generated">
            <a:extLst>
              <a:ext uri="{FF2B5EF4-FFF2-40B4-BE49-F238E27FC236}">
                <a16:creationId xmlns:a16="http://schemas.microsoft.com/office/drawing/2014/main" id="{A385C3AD-4F4F-453C-9FFB-29622304CAE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28599" y="1264443"/>
            <a:ext cx="7696201" cy="4329113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B22550C-2E75-42BC-9CA3-7AF3E90CC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ru-RU" sz="3000"/>
              <a:t>Полиморфизм </a:t>
            </a:r>
            <a:endParaRPr lang="en-US" sz="30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1CE4C2-0D19-4C6D-B6CB-14796923F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ru-RU" dirty="0"/>
              <a:t>Полиморфизм предполагает возможность создавать объекты и функции, которые могут иметь несколько разных реализаций. При этом нужная реализация будет выбрана на этапе выполнения кода.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65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6C5812-A26B-4C2E-ADFB-F96D706E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68AAC3B9-4D1C-4511-8305-945155B43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438"/>
            <a:ext cx="10058400" cy="3849687"/>
          </a:xfrm>
        </p:spPr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Инструкция 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lang="ru-RU" sz="2000" dirty="0"/>
              <a:t> создаёт объект класса и присваивает ему имя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Присваивания внутри инструкции </a:t>
            </a:r>
            <a:r>
              <a:rPr lang="en-US" sz="2000" dirty="0"/>
              <a:t>class </a:t>
            </a:r>
            <a:r>
              <a:rPr lang="ru-RU" sz="2000" dirty="0"/>
              <a:t>создают атрибуты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Атрибуты сообщают состояние и способы поведения всем экземплярам класса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347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5670-D615-45C7-BE7F-E8FA2398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Экземпляр класса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5B8241-8369-4359-8314-E4CC6266F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438"/>
            <a:ext cx="10058400" cy="3849687"/>
          </a:xfrm>
        </p:spPr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Вызов объекта класса как функции создаёт новый экземпляр этого класса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Каждый экземпляр наследует атрибуты класса и получает собственное пространство имён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Изменения атрибутов экземпляра не влияет на сам класс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1088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Синтаксис 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DataPrinter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data = "test"</a:t>
            </a: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атрибут класса</a:t>
            </a: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метод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.data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атрибут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		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экземпляра</a:t>
            </a: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update_data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new_data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.data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new_data</a:t>
            </a: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Аргумент </a:t>
            </a:r>
            <a:r>
              <a:rPr lang="en-US" dirty="0"/>
              <a:t>self </a:t>
            </a:r>
            <a:r>
              <a:rPr lang="ru-RU" dirty="0"/>
              <a:t>позволяет получить доступ к конкретному экземпляру класса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91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Простейшие классы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4219402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Инкапсуляция </vt:lpstr>
      <vt:lpstr>Наследование</vt:lpstr>
      <vt:lpstr> Иерархия наследования для Абстракций объекта «Человек»</vt:lpstr>
      <vt:lpstr> Иерархия наследования для объектов: - легковая машина - пассажирский самолёт - водный мотоцикл - грузовой поезд</vt:lpstr>
      <vt:lpstr>Полиморфизм </vt:lpstr>
      <vt:lpstr>Класс </vt:lpstr>
      <vt:lpstr>Экземпляр класса</vt:lpstr>
      <vt:lpstr>Синтаксис </vt:lpstr>
      <vt:lpstr>Простейшие классы</vt:lpstr>
      <vt:lpstr>Конструктор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Инкапсуляция </dc:title>
  <dc:creator>Mikita Tsiarentsyeu</dc:creator>
  <cp:lastModifiedBy>Mikita Tsiarentsyeu</cp:lastModifiedBy>
  <cp:revision>1</cp:revision>
  <dcterms:created xsi:type="dcterms:W3CDTF">2021-11-11T18:19:19Z</dcterms:created>
  <dcterms:modified xsi:type="dcterms:W3CDTF">2021-11-11T18:19:50Z</dcterms:modified>
</cp:coreProperties>
</file>