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5" r:id="rId3"/>
    <p:sldId id="326" r:id="rId4"/>
    <p:sldId id="327" r:id="rId5"/>
    <p:sldId id="328" r:id="rId6"/>
    <p:sldId id="329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риализация" id="{A6057D44-2797-48DA-A7AD-FB733D326730}">
          <p14:sldIdLst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Default Section" id="{C4BB4CEA-CEDC-43EB-B0CF-6E013CDDEDF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F5EC-F0BB-4452-B65E-247EEEDD8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875BF7-A8BC-4CDA-8E2F-8FBA86E777AB}">
      <dgm:prSet/>
      <dgm:spPr/>
      <dgm:t>
        <a:bodyPr/>
        <a:lstStyle/>
        <a:p>
          <a:r>
            <a:rPr lang="ru-RU"/>
            <a:t>нативная сериализация объектов </a:t>
          </a:r>
          <a:r>
            <a:rPr lang="en-US"/>
            <a:t>Python</a:t>
          </a:r>
        </a:p>
      </dgm:t>
    </dgm:pt>
    <dgm:pt modelId="{31B0F8D7-D906-46A9-9CAF-150C6E64276D}" type="parTrans" cxnId="{13EC5620-E414-4C2E-B1E6-DE9702E2FCEF}">
      <dgm:prSet/>
      <dgm:spPr/>
      <dgm:t>
        <a:bodyPr/>
        <a:lstStyle/>
        <a:p>
          <a:endParaRPr lang="en-US"/>
        </a:p>
      </dgm:t>
    </dgm:pt>
    <dgm:pt modelId="{839F40E6-826B-4913-B925-DE0574069CF7}" type="sibTrans" cxnId="{13EC5620-E414-4C2E-B1E6-DE9702E2FCEF}">
      <dgm:prSet/>
      <dgm:spPr/>
      <dgm:t>
        <a:bodyPr/>
        <a:lstStyle/>
        <a:p>
          <a:endParaRPr lang="en-US"/>
        </a:p>
      </dgm:t>
    </dgm:pt>
    <dgm:pt modelId="{D4F5BC8D-516F-48E2-BC63-6A3536FA44FC}">
      <dgm:prSet/>
      <dgm:spPr/>
      <dgm:t>
        <a:bodyPr/>
        <a:lstStyle/>
        <a:p>
          <a:r>
            <a:rPr lang="ru-RU"/>
            <a:t>оптимизирован для хранения сложных структур</a:t>
          </a:r>
          <a:endParaRPr lang="en-US" dirty="0"/>
        </a:p>
      </dgm:t>
    </dgm:pt>
    <dgm:pt modelId="{8B5CA972-EF40-4016-9E00-98B32DB12931}" type="parTrans" cxnId="{08E8C704-4989-4663-9059-B2034D4B668B}">
      <dgm:prSet/>
      <dgm:spPr/>
      <dgm:t>
        <a:bodyPr/>
        <a:lstStyle/>
        <a:p>
          <a:endParaRPr lang="en-US"/>
        </a:p>
      </dgm:t>
    </dgm:pt>
    <dgm:pt modelId="{139492BD-6109-481E-9947-9B8D3CC63040}" type="sibTrans" cxnId="{08E8C704-4989-4663-9059-B2034D4B668B}">
      <dgm:prSet/>
      <dgm:spPr/>
      <dgm:t>
        <a:bodyPr/>
        <a:lstStyle/>
        <a:p>
          <a:endParaRPr lang="en-US"/>
        </a:p>
      </dgm:t>
    </dgm:pt>
    <dgm:pt modelId="{0F8D5BE4-5F41-43C4-B481-5F3AEC1EE958}">
      <dgm:prSet/>
      <dgm:spPr/>
      <dgm:t>
        <a:bodyPr/>
        <a:lstStyle/>
        <a:p>
          <a:r>
            <a:rPr lang="ru-RU"/>
            <a:t>не для чтения людьми и передачи данных</a:t>
          </a:r>
          <a:endParaRPr lang="en-US"/>
        </a:p>
      </dgm:t>
    </dgm:pt>
    <dgm:pt modelId="{1ADE00C3-9CB1-45AB-AF2B-0FE72499D3EC}" type="parTrans" cxnId="{3A8AB08B-B3F1-4280-9EBC-3949DB68B1A7}">
      <dgm:prSet/>
      <dgm:spPr/>
      <dgm:t>
        <a:bodyPr/>
        <a:lstStyle/>
        <a:p>
          <a:endParaRPr lang="en-US"/>
        </a:p>
      </dgm:t>
    </dgm:pt>
    <dgm:pt modelId="{5640EB21-2459-40C9-B6AA-880D801581CE}" type="sibTrans" cxnId="{3A8AB08B-B3F1-4280-9EBC-3949DB68B1A7}">
      <dgm:prSet/>
      <dgm:spPr/>
      <dgm:t>
        <a:bodyPr/>
        <a:lstStyle/>
        <a:p>
          <a:endParaRPr lang="en-US"/>
        </a:p>
      </dgm:t>
    </dgm:pt>
    <dgm:pt modelId="{8383BB22-3269-4577-929D-3BA1AECB9CA3}" type="pres">
      <dgm:prSet presAssocID="{9F0BF5EC-F0BB-4452-B65E-247EEEDD822F}" presName="root" presStyleCnt="0">
        <dgm:presLayoutVars>
          <dgm:dir/>
          <dgm:resizeHandles val="exact"/>
        </dgm:presLayoutVars>
      </dgm:prSet>
      <dgm:spPr/>
    </dgm:pt>
    <dgm:pt modelId="{C8A101CD-8C81-4AD5-9466-DADC54BD56E3}" type="pres">
      <dgm:prSet presAssocID="{AA875BF7-A8BC-4CDA-8E2F-8FBA86E777AB}" presName="compNode" presStyleCnt="0"/>
      <dgm:spPr/>
    </dgm:pt>
    <dgm:pt modelId="{42FC9CF7-1EF2-45A5-ABBD-CF6C4DE509E4}" type="pres">
      <dgm:prSet presAssocID="{AA875BF7-A8BC-4CDA-8E2F-8FBA86E777AB}" presName="bgRect" presStyleLbl="bgShp" presStyleIdx="0" presStyleCnt="3"/>
      <dgm:spPr/>
    </dgm:pt>
    <dgm:pt modelId="{91F9663A-EBFB-4134-B0BA-A8BFC07295C1}" type="pres">
      <dgm:prSet presAssocID="{AA875BF7-A8BC-4CDA-8E2F-8FBA86E777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2640BDF-5E6B-4C99-BB4F-C96609024BFE}" type="pres">
      <dgm:prSet presAssocID="{AA875BF7-A8BC-4CDA-8E2F-8FBA86E777AB}" presName="spaceRect" presStyleCnt="0"/>
      <dgm:spPr/>
    </dgm:pt>
    <dgm:pt modelId="{0822F202-0217-44E0-96B6-ACA26D9432E1}" type="pres">
      <dgm:prSet presAssocID="{AA875BF7-A8BC-4CDA-8E2F-8FBA86E777AB}" presName="parTx" presStyleLbl="revTx" presStyleIdx="0" presStyleCnt="3">
        <dgm:presLayoutVars>
          <dgm:chMax val="0"/>
          <dgm:chPref val="0"/>
        </dgm:presLayoutVars>
      </dgm:prSet>
      <dgm:spPr/>
    </dgm:pt>
    <dgm:pt modelId="{99D7DFC0-2E64-4D6F-9BC5-45408CA916CC}" type="pres">
      <dgm:prSet presAssocID="{839F40E6-826B-4913-B925-DE0574069CF7}" presName="sibTrans" presStyleCnt="0"/>
      <dgm:spPr/>
    </dgm:pt>
    <dgm:pt modelId="{9F2CD2EA-10AF-4684-AC5A-CAD88246AD12}" type="pres">
      <dgm:prSet presAssocID="{D4F5BC8D-516F-48E2-BC63-6A3536FA44FC}" presName="compNode" presStyleCnt="0"/>
      <dgm:spPr/>
    </dgm:pt>
    <dgm:pt modelId="{6660E2B7-0838-4CF6-AD3D-2B4E7A1CD024}" type="pres">
      <dgm:prSet presAssocID="{D4F5BC8D-516F-48E2-BC63-6A3536FA44FC}" presName="bgRect" presStyleLbl="bgShp" presStyleIdx="1" presStyleCnt="3"/>
      <dgm:spPr/>
    </dgm:pt>
    <dgm:pt modelId="{31683619-33CF-4AC2-950B-594F1BAC5C45}" type="pres">
      <dgm:prSet presAssocID="{D4F5BC8D-516F-48E2-BC63-6A3536FA4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72A0AFD-F8DE-4D9C-8EF9-FDE57660C7D7}" type="pres">
      <dgm:prSet presAssocID="{D4F5BC8D-516F-48E2-BC63-6A3536FA44FC}" presName="spaceRect" presStyleCnt="0"/>
      <dgm:spPr/>
    </dgm:pt>
    <dgm:pt modelId="{822A73C5-8618-4269-9EC2-884289BCA450}" type="pres">
      <dgm:prSet presAssocID="{D4F5BC8D-516F-48E2-BC63-6A3536FA44FC}" presName="parTx" presStyleLbl="revTx" presStyleIdx="1" presStyleCnt="3">
        <dgm:presLayoutVars>
          <dgm:chMax val="0"/>
          <dgm:chPref val="0"/>
        </dgm:presLayoutVars>
      </dgm:prSet>
      <dgm:spPr/>
    </dgm:pt>
    <dgm:pt modelId="{1FB74CAD-E530-45E5-A9C5-807BA425778C}" type="pres">
      <dgm:prSet presAssocID="{139492BD-6109-481E-9947-9B8D3CC63040}" presName="sibTrans" presStyleCnt="0"/>
      <dgm:spPr/>
    </dgm:pt>
    <dgm:pt modelId="{54566708-08EE-42A0-A122-226C40000B74}" type="pres">
      <dgm:prSet presAssocID="{0F8D5BE4-5F41-43C4-B481-5F3AEC1EE958}" presName="compNode" presStyleCnt="0"/>
      <dgm:spPr/>
    </dgm:pt>
    <dgm:pt modelId="{E3DD623E-2636-4B6D-9103-36103B506D8E}" type="pres">
      <dgm:prSet presAssocID="{0F8D5BE4-5F41-43C4-B481-5F3AEC1EE958}" presName="bgRect" presStyleLbl="bgShp" presStyleIdx="2" presStyleCnt="3"/>
      <dgm:spPr/>
    </dgm:pt>
    <dgm:pt modelId="{74AFD52B-9D43-41B3-B6FB-F9FA4EB9076A}" type="pres">
      <dgm:prSet presAssocID="{0F8D5BE4-5F41-43C4-B481-5F3AEC1EE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E2CAD607-EAED-453A-844E-8F7EB383FF7D}" type="pres">
      <dgm:prSet presAssocID="{0F8D5BE4-5F41-43C4-B481-5F3AEC1EE958}" presName="spaceRect" presStyleCnt="0"/>
      <dgm:spPr/>
    </dgm:pt>
    <dgm:pt modelId="{6814D8C5-CFD5-4DD8-BB99-446329AB0439}" type="pres">
      <dgm:prSet presAssocID="{0F8D5BE4-5F41-43C4-B481-5F3AEC1EE9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C704-4989-4663-9059-B2034D4B668B}" srcId="{9F0BF5EC-F0BB-4452-B65E-247EEEDD822F}" destId="{D4F5BC8D-516F-48E2-BC63-6A3536FA44FC}" srcOrd="1" destOrd="0" parTransId="{8B5CA972-EF40-4016-9E00-98B32DB12931}" sibTransId="{139492BD-6109-481E-9947-9B8D3CC63040}"/>
    <dgm:cxn modelId="{24581B07-8AD2-4B58-B15A-FD920379CD49}" type="presOf" srcId="{0F8D5BE4-5F41-43C4-B481-5F3AEC1EE958}" destId="{6814D8C5-CFD5-4DD8-BB99-446329AB0439}" srcOrd="0" destOrd="0" presId="urn:microsoft.com/office/officeart/2018/2/layout/IconVerticalSolidList"/>
    <dgm:cxn modelId="{0C6CB00B-C65D-4262-9724-3B55AA639268}" type="presOf" srcId="{D4F5BC8D-516F-48E2-BC63-6A3536FA44FC}" destId="{822A73C5-8618-4269-9EC2-884289BCA450}" srcOrd="0" destOrd="0" presId="urn:microsoft.com/office/officeart/2018/2/layout/IconVerticalSolidList"/>
    <dgm:cxn modelId="{13EC5620-E414-4C2E-B1E6-DE9702E2FCEF}" srcId="{9F0BF5EC-F0BB-4452-B65E-247EEEDD822F}" destId="{AA875BF7-A8BC-4CDA-8E2F-8FBA86E777AB}" srcOrd="0" destOrd="0" parTransId="{31B0F8D7-D906-46A9-9CAF-150C6E64276D}" sibTransId="{839F40E6-826B-4913-B925-DE0574069CF7}"/>
    <dgm:cxn modelId="{3A8AB08B-B3F1-4280-9EBC-3949DB68B1A7}" srcId="{9F0BF5EC-F0BB-4452-B65E-247EEEDD822F}" destId="{0F8D5BE4-5F41-43C4-B481-5F3AEC1EE958}" srcOrd="2" destOrd="0" parTransId="{1ADE00C3-9CB1-45AB-AF2B-0FE72499D3EC}" sibTransId="{5640EB21-2459-40C9-B6AA-880D801581CE}"/>
    <dgm:cxn modelId="{52A003A6-EF04-4551-94E6-E7D4421B5086}" type="presOf" srcId="{9F0BF5EC-F0BB-4452-B65E-247EEEDD822F}" destId="{8383BB22-3269-4577-929D-3BA1AECB9CA3}" srcOrd="0" destOrd="0" presId="urn:microsoft.com/office/officeart/2018/2/layout/IconVerticalSolidList"/>
    <dgm:cxn modelId="{7A8E6AD1-3333-46CC-AAAD-77AF35EA28E4}" type="presOf" srcId="{AA875BF7-A8BC-4CDA-8E2F-8FBA86E777AB}" destId="{0822F202-0217-44E0-96B6-ACA26D9432E1}" srcOrd="0" destOrd="0" presId="urn:microsoft.com/office/officeart/2018/2/layout/IconVerticalSolidList"/>
    <dgm:cxn modelId="{425BB06C-FDD6-4FF3-8E8F-DDCA458D58EA}" type="presParOf" srcId="{8383BB22-3269-4577-929D-3BA1AECB9CA3}" destId="{C8A101CD-8C81-4AD5-9466-DADC54BD56E3}" srcOrd="0" destOrd="0" presId="urn:microsoft.com/office/officeart/2018/2/layout/IconVerticalSolidList"/>
    <dgm:cxn modelId="{64E5452E-45FD-4B2F-AF50-E064CA2FCCA0}" type="presParOf" srcId="{C8A101CD-8C81-4AD5-9466-DADC54BD56E3}" destId="{42FC9CF7-1EF2-45A5-ABBD-CF6C4DE509E4}" srcOrd="0" destOrd="0" presId="urn:microsoft.com/office/officeart/2018/2/layout/IconVerticalSolidList"/>
    <dgm:cxn modelId="{0DD6FD7E-5833-4E1B-8A00-B689D6E081E5}" type="presParOf" srcId="{C8A101CD-8C81-4AD5-9466-DADC54BD56E3}" destId="{91F9663A-EBFB-4134-B0BA-A8BFC07295C1}" srcOrd="1" destOrd="0" presId="urn:microsoft.com/office/officeart/2018/2/layout/IconVerticalSolidList"/>
    <dgm:cxn modelId="{851DF390-9E8D-4EB0-AD36-E0901B25A611}" type="presParOf" srcId="{C8A101CD-8C81-4AD5-9466-DADC54BD56E3}" destId="{52640BDF-5E6B-4C99-BB4F-C96609024BFE}" srcOrd="2" destOrd="0" presId="urn:microsoft.com/office/officeart/2018/2/layout/IconVerticalSolidList"/>
    <dgm:cxn modelId="{E43EC6B1-E2D5-43CD-BD5B-746F9424D6D3}" type="presParOf" srcId="{C8A101CD-8C81-4AD5-9466-DADC54BD56E3}" destId="{0822F202-0217-44E0-96B6-ACA26D9432E1}" srcOrd="3" destOrd="0" presId="urn:microsoft.com/office/officeart/2018/2/layout/IconVerticalSolidList"/>
    <dgm:cxn modelId="{44221253-691C-4128-AC54-2617161FC70D}" type="presParOf" srcId="{8383BB22-3269-4577-929D-3BA1AECB9CA3}" destId="{99D7DFC0-2E64-4D6F-9BC5-45408CA916CC}" srcOrd="1" destOrd="0" presId="urn:microsoft.com/office/officeart/2018/2/layout/IconVerticalSolidList"/>
    <dgm:cxn modelId="{F95E9959-453F-4C3A-8012-26BE013FF4AC}" type="presParOf" srcId="{8383BB22-3269-4577-929D-3BA1AECB9CA3}" destId="{9F2CD2EA-10AF-4684-AC5A-CAD88246AD12}" srcOrd="2" destOrd="0" presId="urn:microsoft.com/office/officeart/2018/2/layout/IconVerticalSolidList"/>
    <dgm:cxn modelId="{415CFAC6-B657-431E-B390-8DB36484D7B9}" type="presParOf" srcId="{9F2CD2EA-10AF-4684-AC5A-CAD88246AD12}" destId="{6660E2B7-0838-4CF6-AD3D-2B4E7A1CD024}" srcOrd="0" destOrd="0" presId="urn:microsoft.com/office/officeart/2018/2/layout/IconVerticalSolidList"/>
    <dgm:cxn modelId="{CFD025D9-C38C-479F-A18D-A049CDC785B3}" type="presParOf" srcId="{9F2CD2EA-10AF-4684-AC5A-CAD88246AD12}" destId="{31683619-33CF-4AC2-950B-594F1BAC5C45}" srcOrd="1" destOrd="0" presId="urn:microsoft.com/office/officeart/2018/2/layout/IconVerticalSolidList"/>
    <dgm:cxn modelId="{44AFCE21-B11C-44A0-86B1-B7501F3DF28D}" type="presParOf" srcId="{9F2CD2EA-10AF-4684-AC5A-CAD88246AD12}" destId="{072A0AFD-F8DE-4D9C-8EF9-FDE57660C7D7}" srcOrd="2" destOrd="0" presId="urn:microsoft.com/office/officeart/2018/2/layout/IconVerticalSolidList"/>
    <dgm:cxn modelId="{B74CBD84-8C03-43AC-8E25-2F4B6A0EC600}" type="presParOf" srcId="{9F2CD2EA-10AF-4684-AC5A-CAD88246AD12}" destId="{822A73C5-8618-4269-9EC2-884289BCA450}" srcOrd="3" destOrd="0" presId="urn:microsoft.com/office/officeart/2018/2/layout/IconVerticalSolidList"/>
    <dgm:cxn modelId="{729A4B72-807B-42EB-89D9-B53467B78CAD}" type="presParOf" srcId="{8383BB22-3269-4577-929D-3BA1AECB9CA3}" destId="{1FB74CAD-E530-45E5-A9C5-807BA425778C}" srcOrd="3" destOrd="0" presId="urn:microsoft.com/office/officeart/2018/2/layout/IconVerticalSolidList"/>
    <dgm:cxn modelId="{CC80DE84-D0BF-4C4E-AD2A-378E74DF9669}" type="presParOf" srcId="{8383BB22-3269-4577-929D-3BA1AECB9CA3}" destId="{54566708-08EE-42A0-A122-226C40000B74}" srcOrd="4" destOrd="0" presId="urn:microsoft.com/office/officeart/2018/2/layout/IconVerticalSolidList"/>
    <dgm:cxn modelId="{42E2E99C-40F7-49B7-9325-A8756FEB0531}" type="presParOf" srcId="{54566708-08EE-42A0-A122-226C40000B74}" destId="{E3DD623E-2636-4B6D-9103-36103B506D8E}" srcOrd="0" destOrd="0" presId="urn:microsoft.com/office/officeart/2018/2/layout/IconVerticalSolidList"/>
    <dgm:cxn modelId="{0B1943CC-BCDA-4FA1-9FC1-D618A28F3DE9}" type="presParOf" srcId="{54566708-08EE-42A0-A122-226C40000B74}" destId="{74AFD52B-9D43-41B3-B6FB-F9FA4EB9076A}" srcOrd="1" destOrd="0" presId="urn:microsoft.com/office/officeart/2018/2/layout/IconVerticalSolidList"/>
    <dgm:cxn modelId="{6D5911A9-BCAC-46A1-8E68-CDE16026A894}" type="presParOf" srcId="{54566708-08EE-42A0-A122-226C40000B74}" destId="{E2CAD607-EAED-453A-844E-8F7EB383FF7D}" srcOrd="2" destOrd="0" presId="urn:microsoft.com/office/officeart/2018/2/layout/IconVerticalSolidList"/>
    <dgm:cxn modelId="{2154C9B2-2573-491A-9FD7-08EBA1155543}" type="presParOf" srcId="{54566708-08EE-42A0-A122-226C40000B74}" destId="{6814D8C5-CFD5-4DD8-BB99-446329AB0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9CF7-1EF2-45A5-ABBD-CF6C4DE509E4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663A-EBFB-4134-B0BA-A8BFC07295C1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2F202-0217-44E0-96B6-ACA26D9432E1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нативная сериализация объектов </a:t>
          </a:r>
          <a:r>
            <a:rPr lang="en-US" sz="2500" kern="1200"/>
            <a:t>Python</a:t>
          </a:r>
        </a:p>
      </dsp:txBody>
      <dsp:txXfrm>
        <a:off x="1759790" y="651"/>
        <a:ext cx="5098209" cy="1523627"/>
      </dsp:txXfrm>
    </dsp:sp>
    <dsp:sp modelId="{6660E2B7-0838-4CF6-AD3D-2B4E7A1CD024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83619-33CF-4AC2-950B-594F1BAC5C45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73C5-8618-4269-9EC2-884289BCA450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оптимизирован для хранения сложных структур</a:t>
          </a:r>
          <a:endParaRPr lang="en-US" sz="2500" kern="1200" dirty="0"/>
        </a:p>
      </dsp:txBody>
      <dsp:txXfrm>
        <a:off x="1759790" y="1905186"/>
        <a:ext cx="5098209" cy="1523627"/>
      </dsp:txXfrm>
    </dsp:sp>
    <dsp:sp modelId="{E3DD623E-2636-4B6D-9103-36103B506D8E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FD52B-9D43-41B3-B6FB-F9FA4EB9076A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4D8C5-CFD5-4DD8-BB99-446329AB043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не для чтения людьми и передачи данных</a:t>
          </a:r>
          <a:endParaRPr lang="en-US" sz="2500" kern="1200"/>
        </a:p>
      </dsp:txBody>
      <dsp:txXfrm>
        <a:off x="1759790" y="3809720"/>
        <a:ext cx="5098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4CAC-34A1-4CCE-B825-F7BC1BC57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5A51C-D142-487B-B91A-57724B017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82618-8734-4BAB-88B0-6B41E63F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9245-8E1E-461E-AEEA-9FDEDCF628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76FF-F4F6-42C7-80D9-89D9893C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0FD19-1120-46AC-8B6F-2FEFF363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9C5-ACBD-4A1F-98EF-B65B4C86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513E-11C8-4468-B16D-C809040B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128FC-D0EA-45CC-87FA-51F16A1A1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3987-D526-470B-951F-9C76FEA0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9245-8E1E-461E-AEEA-9FDEDCF628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1C4CB-FEDF-4550-8242-3C976774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543ED-7B98-4748-91D3-DF743BE0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9C5-ACBD-4A1F-98EF-B65B4C86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52FBD-6FD1-4D51-A626-10B88CFBD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DCBA2-468F-443B-8FA2-F798BE03A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5BC1-C648-484B-AE54-D4D7E2C4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9245-8E1E-461E-AEEA-9FDEDCF628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22BE3-3ECB-4D4D-A8B9-805F02BE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01731-ED6B-4AA5-878E-BA3E8AC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9C5-ACBD-4A1F-98EF-B65B4C86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07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96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9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4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15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17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1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CEF2-F213-4CC0-B115-439AD34C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6329-1D05-49D4-A6AF-980AF95CB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341CB-5545-4CCB-BA9F-FD26269E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9245-8E1E-461E-AEEA-9FDEDCF628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C1776-ADCF-4AAD-AE41-519D1FF1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5A84-93A5-449E-B5CA-D84B85EA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9C5-ACBD-4A1F-98EF-B65B4C86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8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5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54B0-5DCE-4E20-9F5B-BAE6B4C9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3F43-721A-4FF8-9C68-2E87A705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4EE3-C7F8-45E6-B9B2-FBAB3C33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9245-8E1E-461E-AEEA-9FDEDCF628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9ED9E-6F44-45F4-ADF7-31CAFD62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D81-4B7B-4AFC-A713-1A5DF14A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9C5-ACBD-4A1F-98EF-B65B4C86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315D-565E-4D1F-A602-47BD8B4F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7717-6046-4637-9D16-C0FA41A8A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1865D-E5FE-473B-8A32-A31FAE05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CE29B-14C9-410B-A23E-EA7A6D56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9245-8E1E-461E-AEEA-9FDEDCF628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B0563-94C8-4BFA-BC83-1126A474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B288-DF90-4E69-9F57-BBFFDA33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9C5-ACBD-4A1F-98EF-B65B4C86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2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44B6-68CD-4582-BFB6-8331D050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29C34-6A28-4719-BF85-674FAFB64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E8D94-E5A3-48B4-B8E8-82373E597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63C3F-7B6C-48BB-9CAC-97347407F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57502-F504-44F5-9A39-3998281A0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D4616-6061-49AD-9576-A157349C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9245-8E1E-461E-AEEA-9FDEDCF628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5344C-A431-48FF-9B1D-BB82E091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A72CA-CF31-433D-A33C-170FCAB1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9C5-ACBD-4A1F-98EF-B65B4C86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FBDA-720A-4B0E-8BF4-B74D5984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3B6CA-0028-4658-AB55-4B5A4EB6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9245-8E1E-461E-AEEA-9FDEDCF628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E7AFE-FE0E-4ED6-816D-7F570BA5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4F92E-DA13-4026-B39A-5A907C42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9C5-ACBD-4A1F-98EF-B65B4C86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AB64F-D6D5-4914-95C1-EED43F6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9245-8E1E-461E-AEEA-9FDEDCF628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6F246-8BFB-40AD-A29B-12751A0D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58BB6-DC44-4902-8A80-598D7DDF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9C5-ACBD-4A1F-98EF-B65B4C86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0E4D-D775-49D6-B2A6-7FFB512B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BE5A-DACB-4147-932E-09691D9B1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C6467-8F2A-4D17-A8B5-DF6C9CDD0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73C73-00EC-49E5-B311-75549A7B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9245-8E1E-461E-AEEA-9FDEDCF628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BFE15-730E-4921-9A7B-3B46EB68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1EF50-23B1-405A-9E28-F6E1E76D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9C5-ACBD-4A1F-98EF-B65B4C86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0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896E-0D6F-4889-AE03-3BB4B3F7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9C2ED-3D6D-47E0-909D-40FA89F5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2D4A3-997D-40C8-817B-2C2B54FFA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5E21A-B8A5-4F95-B546-78AB5D6D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9245-8E1E-461E-AEEA-9FDEDCF628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FA88-718B-400B-B3D0-5711CF76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8875-851E-498E-A6A6-B1488EAA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9C5-ACBD-4A1F-98EF-B65B4C86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92476-6161-4294-AA1D-EF4B6526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B34EA-3D35-431F-8273-67E9C78B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A105-5A99-4592-AB4A-0CB2770FF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9245-8E1E-461E-AEEA-9FDEDCF628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912E-A02B-4FC2-847D-F7ADBD736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365FA-8735-42FD-BDA6-813D82801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19C5-ACBD-4A1F-98EF-B65B4C86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4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5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сериализация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97192-67BF-4EB1-A924-F49917B8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/>
              <a:t>Сериализация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8CB5B-5576-46C0-A8F5-EA7A831A8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Сериализация это процесс конвертирования структурированных данных в формат, удобный для хранения и передачи, с возможностью вернуть данные к исходной структуре (десериализировать).</a:t>
            </a:r>
            <a:endParaRPr lang="en-US" dirty="0"/>
          </a:p>
        </p:txBody>
      </p:sp>
      <p:pic>
        <p:nvPicPr>
          <p:cNvPr id="7" name="Content Placeholder 6" descr="Building Brick Wall with solid fill">
            <a:extLst>
              <a:ext uri="{FF2B5EF4-FFF2-40B4-BE49-F238E27FC236}">
                <a16:creationId xmlns:a16="http://schemas.microsoft.com/office/drawing/2014/main" id="{39DFCA3C-528B-49A4-B0F7-65FB65F06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918960" y="1328394"/>
            <a:ext cx="3749040" cy="3749040"/>
          </a:xfrm>
        </p:spPr>
      </p:pic>
    </p:spTree>
    <p:extLst>
      <p:ext uri="{BB962C8B-B14F-4D97-AF65-F5344CB8AC3E}">
        <p14:creationId xmlns:p14="http://schemas.microsoft.com/office/powerpoint/2010/main" val="367660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ECCBD-3B7F-4685-A7F4-4B839E60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JSON (JavaScript Object Notation)</a:t>
            </a:r>
          </a:p>
        </p:txBody>
      </p:sp>
      <p:pic>
        <p:nvPicPr>
          <p:cNvPr id="3074" name="Picture 2" descr="JSON Format Example: JSON_TABLE function – IBM Developer">
            <a:extLst>
              <a:ext uri="{FF2B5EF4-FFF2-40B4-BE49-F238E27FC236}">
                <a16:creationId xmlns:a16="http://schemas.microsoft.com/office/drawing/2014/main" id="{B52902A3-F7B0-4001-ABE0-1B93B93FB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424940"/>
            <a:ext cx="6858000" cy="37033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D3D763-D8F6-4846-967E-1F4A7DC8F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Стандарт индустрии для хранения и передачи данных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Лёгкий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Понятный и человеку, и машине</a:t>
            </a: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2DD3-1C3D-489B-8445-AE57AF13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0BAE0-8327-4E6D-B1D1-A69CF331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хранения объектов </a:t>
            </a:r>
            <a:r>
              <a:rPr lang="en-US" dirty="0"/>
              <a:t>Python </a:t>
            </a:r>
            <a:r>
              <a:rPr lang="ru-RU" dirty="0"/>
              <a:t>в долговременной памяти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0DE55-0201-4DCC-8DE9-742321D242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0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Сериализация в </a:t>
            </a:r>
            <a:r>
              <a:rPr lang="en-US" sz="5400" dirty="0"/>
              <a:t>json </a:t>
            </a:r>
            <a:r>
              <a:rPr lang="ru-RU" sz="5400" dirty="0"/>
              <a:t>и </a:t>
            </a:r>
            <a:r>
              <a:rPr lang="en-US" sz="5400" cap="none" dirty="0"/>
              <a:t>pickle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3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363-33EC-417B-B212-F57235C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⇿ JSON ⇿ pickle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7C8FD92-DCBA-4BE2-BEA2-D1BA76163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2924" y="1903278"/>
          <a:ext cx="11106151" cy="431212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07138">
                  <a:extLst>
                    <a:ext uri="{9D8B030D-6E8A-4147-A177-3AD203B41FA5}">
                      <a16:colId xmlns:a16="http://schemas.microsoft.com/office/drawing/2014/main" val="3200008970"/>
                    </a:ext>
                  </a:extLst>
                </a:gridCol>
                <a:gridCol w="1479331">
                  <a:extLst>
                    <a:ext uri="{9D8B030D-6E8A-4147-A177-3AD203B41FA5}">
                      <a16:colId xmlns:a16="http://schemas.microsoft.com/office/drawing/2014/main" val="1905257465"/>
                    </a:ext>
                  </a:extLst>
                </a:gridCol>
                <a:gridCol w="2501853">
                  <a:extLst>
                    <a:ext uri="{9D8B030D-6E8A-4147-A177-3AD203B41FA5}">
                      <a16:colId xmlns:a16="http://schemas.microsoft.com/office/drawing/2014/main" val="3399085694"/>
                    </a:ext>
                  </a:extLst>
                </a:gridCol>
                <a:gridCol w="3917829">
                  <a:extLst>
                    <a:ext uri="{9D8B030D-6E8A-4147-A177-3AD203B41FA5}">
                      <a16:colId xmlns:a16="http://schemas.microsoft.com/office/drawing/2014/main" val="1101177242"/>
                    </a:ext>
                  </a:extLst>
                </a:gridCol>
              </a:tblGrid>
              <a:tr h="445753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Year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Horsepower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Engine size</a:t>
                      </a:r>
                    </a:p>
                  </a:txBody>
                  <a:tcPr marL="119915" marR="59958" marT="59958" marB="59958"/>
                </a:tc>
                <a:extLst>
                  <a:ext uri="{0D108BD9-81ED-4DB2-BD59-A6C34878D82A}">
                    <a16:rowId xmlns:a16="http://schemas.microsoft.com/office/drawing/2014/main" val="4052748258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33265843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1993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171270517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976168565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20544957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1.8 S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677938114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1.9 E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53470343"/>
                  </a:ext>
                </a:extLst>
              </a:tr>
              <a:tr h="694301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1.9 E Quattro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84829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609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Gothic</vt:lpstr>
      <vt:lpstr>Garamond</vt:lpstr>
      <vt:lpstr>Office Theme</vt:lpstr>
      <vt:lpstr>SavonVTI</vt:lpstr>
      <vt:lpstr>сериализация</vt:lpstr>
      <vt:lpstr>Сериализация</vt:lpstr>
      <vt:lpstr>JSON (JavaScript Object Notation)</vt:lpstr>
      <vt:lpstr>Pickle</vt:lpstr>
      <vt:lpstr>Сериализация в json и pickle</vt:lpstr>
      <vt:lpstr>CSV ⇿ JSON ⇿ pickle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</dc:title>
  <dc:creator>Mikita Tsiarentsyeu</dc:creator>
  <cp:lastModifiedBy>Mikita Tsiarentsyeu</cp:lastModifiedBy>
  <cp:revision>1</cp:revision>
  <dcterms:created xsi:type="dcterms:W3CDTF">2021-10-19T18:19:45Z</dcterms:created>
  <dcterms:modified xsi:type="dcterms:W3CDTF">2021-10-19T18:20:24Z</dcterms:modified>
</cp:coreProperties>
</file>