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8" r:id="rId3"/>
    <p:sldId id="349" r:id="rId4"/>
    <p:sldId id="350" r:id="rId5"/>
    <p:sldId id="351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Jura" pitchFamily="2" charset="0"/>
              <a:ea typeface="Jura" pitchFamily="2" charset="0"/>
            </a:rPr>
            <a:t>docstring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28178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311052"/>
        <a:ext cx="9999857" cy="541083"/>
      </dsp:txXfrm>
    </dsp:sp>
    <dsp:sp modelId="{C66EBA3E-9BCA-4BAB-AAB8-D551153AF14D}">
      <dsp:nvSpPr>
        <dsp:cNvPr id="0" name=""/>
        <dsp:cNvSpPr/>
      </dsp:nvSpPr>
      <dsp:spPr>
        <a:xfrm>
          <a:off x="0" y="95340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982677"/>
        <a:ext cx="9999857" cy="541083"/>
      </dsp:txXfrm>
    </dsp:sp>
    <dsp:sp modelId="{3A95AF19-50F1-46C7-9CBC-0BDD97645174}">
      <dsp:nvSpPr>
        <dsp:cNvPr id="0" name=""/>
        <dsp:cNvSpPr/>
      </dsp:nvSpPr>
      <dsp:spPr>
        <a:xfrm>
          <a:off x="0" y="162503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1654302"/>
        <a:ext cx="9999857" cy="541083"/>
      </dsp:txXfrm>
    </dsp:sp>
    <dsp:sp modelId="{FEE11686-36C9-4975-A9EE-412F8D57A6B1}">
      <dsp:nvSpPr>
        <dsp:cNvPr id="0" name=""/>
        <dsp:cNvSpPr/>
      </dsp:nvSpPr>
      <dsp:spPr>
        <a:xfrm>
          <a:off x="0" y="229665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325927"/>
        <a:ext cx="9999857" cy="541083"/>
      </dsp:txXfrm>
    </dsp:sp>
    <dsp:sp modelId="{9D4C84B3-AF55-4F80-896F-C32A577E3AA6}">
      <dsp:nvSpPr>
        <dsp:cNvPr id="0" name=""/>
        <dsp:cNvSpPr/>
      </dsp:nvSpPr>
      <dsp:spPr>
        <a:xfrm>
          <a:off x="0" y="2968280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docstring</a:t>
          </a:r>
          <a:r>
            <a:rPr lang="ru-RU" sz="2500" kern="1200" dirty="0">
              <a:latin typeface="Jura" pitchFamily="2" charset="0"/>
              <a:ea typeface="Jura" pitchFamily="2" charset="0"/>
            </a:rPr>
            <a:t>)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997551"/>
        <a:ext cx="999985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A30B-C905-48FF-A7B4-2F0B66E7A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8A8B-ACCE-4774-9C10-B12DCF11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F676-2ED0-4EC5-A4B5-6865A963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717D-8026-4556-AF8F-A48ABA85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5797-4193-4FA4-8C68-851CBB0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0CD3-D5AD-47CE-BC3F-9741B9C1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CEF5-4170-4BE7-AB0E-B48AE9D8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0895-0B8C-4A3E-8B1E-C38E9CCF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5D88-B38B-478E-A6ED-A45EBF17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C6AF-BE4C-4293-9ED4-4FADB0AA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C0FD-4774-49C8-91C7-8EDDE4B23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FDA1-0B20-47C3-BDAF-A58CF6C7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0B60-3C47-4E2D-B021-9070F1F1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E272-671B-446C-A361-674A1D2B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F9BF-A1CF-41E2-B637-F2AB2D88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2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27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9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6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4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AEDD-540C-4A10-8F2E-B2F0DBD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3AC4-2EF8-4C4F-B1DB-172EB3F3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3076-044B-4F17-8FA7-07CF8A9C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7F49-8253-496E-89A7-0A835FF6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5B4F-AEC2-4E54-BD33-A6445FF1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6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85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1064-E861-42F1-9642-219EE75D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78AC4-B778-4320-AAAB-04827860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FB3A-5235-4D2C-A7A5-5C5D99C5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68E2-DAA6-40EE-8B37-75B0A4A7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9B4B-4258-401E-B3E6-99EBCF1F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E4D6-B658-4CF0-99CF-B808F351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CF4F-A22D-4563-A747-127B368B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ADBDF-F032-4A0B-8BDC-E1F2183E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88335-6195-48F6-BE20-7C75C064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E6C3-BEBC-499E-92A7-7A79F50C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32A8-D771-4289-9D36-1FDF6773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893D-6452-4F08-B22B-F865DE0B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73F6-EE84-4934-AA38-FA07032E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A3C8E-DA58-4451-9E10-BD8974AD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5404-58C2-4021-8873-202E6F6DD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24CB4-FFCC-46AB-831D-25D95CA6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F143C-1E89-45CF-913F-5B13A717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8DE6E-05EB-427C-B1DE-FFBE3400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8C6FD-89EE-45E4-BCF0-278A50E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194A-D847-402A-8513-7DE21E10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C715F-55EE-4BDA-B917-6A1CD7E8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C59DB-CA30-49AA-846E-4097202D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1590C-82C6-4F00-8C37-EB1266C8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13F1B-BC7A-4808-BF47-8F467C5E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96098-E6E3-4AB7-B6E3-74AFA370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8A95C-343C-4D53-8475-E936272C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2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C0C0-AE90-4CF8-84E3-9AF9AFF4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7C19-365C-484F-8FB1-02E3AB5B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12034-100D-4A9C-8C86-C5FF055E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6B93-D5C4-478F-9F19-E036D147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B1D6-E1ED-4864-92D0-992BB3FC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D3E2-8931-49C2-A48D-7E1A1EC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70C-3564-432B-B47A-1A2BAD0B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38AA5-6DA3-40A3-B051-1CD5A453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36412-D436-4F42-9733-B2408312D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D13C5-6CB1-49F0-B209-A5B39660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ABD1-48E7-4709-9DD0-47EC5DDA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082D6-3FD3-4310-877F-54C280EC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BF012-9A01-41DE-961A-6A32926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8B22-734B-4D37-9E31-2AAE1D67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E1F7-EDFC-43A8-8EC2-AD276B60C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765A-4EC4-4190-8A27-4A4472ACC07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1AC7-6072-4524-8C2A-124E7EAB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DA3F-2008-4ACF-8973-2A4A39620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01AE-FBFE-4A3E-AFFE-F531AEB0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Функциональное программирование I: Рекурсия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Хорошая функция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I: Рекурсия</dc:title>
  <dc:creator>Mikita Tsiarentsyeu</dc:creator>
  <cp:lastModifiedBy>Mikita Tsiarentsyeu</cp:lastModifiedBy>
  <cp:revision>1</cp:revision>
  <dcterms:created xsi:type="dcterms:W3CDTF">2021-11-02T18:21:56Z</dcterms:created>
  <dcterms:modified xsi:type="dcterms:W3CDTF">2021-11-02T18:22:28Z</dcterms:modified>
</cp:coreProperties>
</file>