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slideLayouts/slideLayout59.xml" ContentType="application/vnd.openxmlformats-officedocument.presentationml.slideLayout+xml"/>
  <Override PartName="/ppt/theme/theme4.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theme/theme5.xml" ContentType="application/vnd.openxmlformats-officedocument.theme+xml"/>
  <Override PartName="/ppt/tags/tag10.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1.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bookmarkIdSeed="3">
  <p:sldMasterIdLst>
    <p:sldMasterId id="2147483771" r:id="rId4"/>
    <p:sldMasterId id="2147483791" r:id="rId5"/>
    <p:sldMasterId id="2147483814" r:id="rId6"/>
    <p:sldMasterId id="2147483662" r:id="rId7"/>
  </p:sldMasterIdLst>
  <p:notesMasterIdLst>
    <p:notesMasterId r:id="rId37"/>
  </p:notesMasterIdLst>
  <p:sldIdLst>
    <p:sldId id="2147479909" r:id="rId8"/>
    <p:sldId id="2147479936" r:id="rId9"/>
    <p:sldId id="2147479937" r:id="rId10"/>
    <p:sldId id="2147479915" r:id="rId11"/>
    <p:sldId id="2147479913" r:id="rId12"/>
    <p:sldId id="2147479912" r:id="rId13"/>
    <p:sldId id="2147479926" r:id="rId14"/>
    <p:sldId id="2147479916" r:id="rId15"/>
    <p:sldId id="2147479917" r:id="rId16"/>
    <p:sldId id="2147479919" r:id="rId17"/>
    <p:sldId id="2147479923" r:id="rId18"/>
    <p:sldId id="2147479921" r:id="rId19"/>
    <p:sldId id="2147479920" r:id="rId20"/>
    <p:sldId id="2147479922" r:id="rId21"/>
    <p:sldId id="2147479924" r:id="rId22"/>
    <p:sldId id="2147479925" r:id="rId23"/>
    <p:sldId id="2147479910" r:id="rId24"/>
    <p:sldId id="2147479914" r:id="rId25"/>
    <p:sldId id="2147479918" r:id="rId26"/>
    <p:sldId id="2147479927" r:id="rId27"/>
    <p:sldId id="2147479933" r:id="rId28"/>
    <p:sldId id="2147479934" r:id="rId29"/>
    <p:sldId id="2147479928" r:id="rId30"/>
    <p:sldId id="2147479929" r:id="rId31"/>
    <p:sldId id="2147479930" r:id="rId32"/>
    <p:sldId id="2147479931" r:id="rId33"/>
    <p:sldId id="2147479932" r:id="rId34"/>
    <p:sldId id="2147479935" r:id="rId35"/>
    <p:sldId id="2147479911" r:id="rId36"/>
  </p:sldIdLst>
  <p:sldSz cx="12192000" cy="6858000"/>
  <p:notesSz cx="6805613" cy="9939338"/>
  <p:custDataLst>
    <p:tags r:id="rId3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8B824FC-D546-4166-B8A2-15967BA907B0}">
          <p14:sldIdLst>
            <p14:sldId id="2147479909"/>
            <p14:sldId id="2147479936"/>
            <p14:sldId id="2147479937"/>
            <p14:sldId id="2147479915"/>
            <p14:sldId id="2147479913"/>
            <p14:sldId id="2147479912"/>
            <p14:sldId id="2147479926"/>
            <p14:sldId id="2147479916"/>
            <p14:sldId id="2147479917"/>
            <p14:sldId id="2147479919"/>
            <p14:sldId id="2147479923"/>
            <p14:sldId id="2147479921"/>
            <p14:sldId id="2147479920"/>
            <p14:sldId id="2147479922"/>
            <p14:sldId id="2147479924"/>
            <p14:sldId id="2147479925"/>
            <p14:sldId id="2147479910"/>
            <p14:sldId id="2147479914"/>
            <p14:sldId id="2147479918"/>
            <p14:sldId id="2147479927"/>
            <p14:sldId id="2147479933"/>
            <p14:sldId id="2147479934"/>
            <p14:sldId id="2147479928"/>
            <p14:sldId id="2147479929"/>
            <p14:sldId id="2147479930"/>
            <p14:sldId id="2147479931"/>
            <p14:sldId id="2147479932"/>
            <p14:sldId id="2147479935"/>
            <p14:sldId id="2147479911"/>
          </p14:sldIdLst>
        </p14:section>
      </p14:sectionLst>
    </p:ext>
    <p:ext uri="{EFAFB233-063F-42B5-8137-9DF3F51BA10A}">
      <p15:sldGuideLst xmlns:p15="http://schemas.microsoft.com/office/powerpoint/2012/main">
        <p15:guide id="1" orient="horz" pos="4032" userDrawn="1">
          <p15:clr>
            <a:srgbClr val="A4A3A4"/>
          </p15:clr>
        </p15:guide>
        <p15:guide id="2" pos="6696"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1C0D825-FBD3-4AE5-D994-7F40AA187109}" name="Tohyama, Kimio" initials="TK" userId="S::kimio.tohyama@takeda.com::0d6bf9c1-b8aa-499d-9f61-8f0fe644c054" providerId="AD"/>
  <p188:author id="{13E4162A-72D3-D040-8BA0-11DB73BDD5BE}" name="Ogino, Himari" initials="OH" userId="S::himari.ogino@takeda.com::cdac4209-2bc7-447d-bb5f-5df0bfd059ed" providerId="AD"/>
  <p188:author id="{F1A2C257-2B4D-BAD3-8581-BA16236F4377}" name="Iwasaki, Shinji" initials="IS" userId="S::Shinji.Iwasaki@takeda.com::92c53c3b-0a57-49d7-9adb-321f33924cc5" providerId="AD"/>
  <p188:author id="{F665597F-8DB6-3E36-29A9-368884840EDF}" name="Kunugi, Akiyoshi" initials="AK" userId="S::akiyoshi.kunugi@takeda.com::052b6f5c-edde-4f2f-b393-36d77fead11c" providerId="AD"/>
  <p188:author id="{E5C50A84-5764-B1DF-884C-05BDD3BEFA21}" name="Ishii, Misawa" initials="IM" userId="Ishii, Misawa" providerId="None"/>
  <p188:author id="{98852A8E-1B55-20C1-A081-C233FC5F3BE0}" name="Miyata, Kenichi" initials="MK" userId="S::kenichi.miyata@takeda.com::61404ebb-7902-45da-a183-0425d1cf2c82" providerId="AD"/>
  <p188:author id="{B5D525B2-4D88-E267-51A6-F3FA98F04E5F}" name="Liu, Xin" initials="XL" userId="S::xin.liu@takeda.com::3c19a14d-d135-4f5c-85da-260050e3933e" providerId="AD"/>
  <p188:author id="{788E3EBD-4C4C-300B-B58D-DDC180BFC2B3}" name="Zach, Neta" initials="ZN" userId="S::neta.zach@takeda.com::010718e1-f264-4915-a915-e6039696ccad" providerId="AD"/>
  <p188:author id="{CD98F1D0-72E0-49F2-ECD4-1A87881ADA05}" name="Hayama, Tatsuya" initials="TH" userId="S::tatsuya.hayama@takeda.com::f4ac7515-958e-42df-bcc4-8a36c70f7fa7" providerId="AD"/>
  <p188:author id="{6C2253E4-EE10-9F0A-D53E-8B795F9A6F16}" name="Yoshikawa, Masato" initials="YM" userId="S::masato.yoshikawa@takeda.com::ccc1bef7-4e78-4244-85ce-60e7e68e1a59"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7" name="Jacobo, Sarah Melissa" initials="JM" lastIdx="2" clrIdx="6">
    <p:extLst>
      <p:ext uri="{19B8F6BF-5375-455C-9EA6-DF929625EA0E}">
        <p15:presenceInfo xmlns:p15="http://schemas.microsoft.com/office/powerpoint/2012/main" userId="S::sarah.jacobo@takeda.com::d4e612a5-bdcb-4fab-9c24-91f34275b977" providerId="AD"/>
      </p:ext>
    </p:extLst>
  </p:cmAuthor>
  <p:cmAuthor id="1" name="Proetzel, Gabriele" initials="GP" lastIdx="9" clrIdx="0">
    <p:extLst>
      <p:ext uri="{19B8F6BF-5375-455C-9EA6-DF929625EA0E}">
        <p15:presenceInfo xmlns:p15="http://schemas.microsoft.com/office/powerpoint/2012/main" userId="Proetzel, Gabriele" providerId="None"/>
      </p:ext>
    </p:extLst>
  </p:cmAuthor>
  <p:cmAuthor id="8" name="Tanaka, Maiko" initials="TM" lastIdx="1" clrIdx="7">
    <p:extLst>
      <p:ext uri="{19B8F6BF-5375-455C-9EA6-DF929625EA0E}">
        <p15:presenceInfo xmlns:p15="http://schemas.microsoft.com/office/powerpoint/2012/main" userId="S::maiko.tanaka@takeda.com::6a474765-10cf-4bcb-813a-2d3f155bbd68" providerId="AD"/>
      </p:ext>
    </p:extLst>
  </p:cmAuthor>
  <p:cmAuthor id="2" name="Okai, Takuro" initials="OT" lastIdx="9" clrIdx="1">
    <p:extLst>
      <p:ext uri="{19B8F6BF-5375-455C-9EA6-DF929625EA0E}">
        <p15:presenceInfo xmlns:p15="http://schemas.microsoft.com/office/powerpoint/2012/main" userId="S::takuro.okai@takeda.com::166410d8-6e11-452b-acb0-335501eb76c8" providerId="AD"/>
      </p:ext>
    </p:extLst>
  </p:cmAuthor>
  <p:cmAuthor id="3" name="Ootake, Kentarou" initials="OK" lastIdx="1" clrIdx="2">
    <p:extLst>
      <p:ext uri="{19B8F6BF-5375-455C-9EA6-DF929625EA0E}">
        <p15:presenceInfo xmlns:p15="http://schemas.microsoft.com/office/powerpoint/2012/main" userId="S::kentarou.ootake@takeda.com::8960c7f8-2b2f-4d54-95c9-5e0397d9c1ec" providerId="AD"/>
      </p:ext>
    </p:extLst>
  </p:cmAuthor>
  <p:cmAuthor id="4" name="Proetzel, Gabriele" initials="PG" lastIdx="2" clrIdx="3">
    <p:extLst>
      <p:ext uri="{19B8F6BF-5375-455C-9EA6-DF929625EA0E}">
        <p15:presenceInfo xmlns:p15="http://schemas.microsoft.com/office/powerpoint/2012/main" userId="S::gabriele.proetzel@takeda.com::1b545c6b-3508-4f9d-8dc9-e0da999b8ebd" providerId="AD"/>
      </p:ext>
    </p:extLst>
  </p:cmAuthor>
  <p:cmAuthor id="5" name="Lee, Jaewon" initials="LJ" lastIdx="1" clrIdx="4">
    <p:extLst>
      <p:ext uri="{19B8F6BF-5375-455C-9EA6-DF929625EA0E}">
        <p15:presenceInfo xmlns:p15="http://schemas.microsoft.com/office/powerpoint/2012/main" userId="S::jae-won.lee@takeda.com::9342341e-d259-45a8-ae86-c8e56f1f1995" providerId="AD"/>
      </p:ext>
    </p:extLst>
  </p:cmAuthor>
  <p:cmAuthor id="6" name="Hioki, Takeshi" initials="HT" lastIdx="3" clrIdx="5">
    <p:extLst>
      <p:ext uri="{19B8F6BF-5375-455C-9EA6-DF929625EA0E}">
        <p15:presenceInfo xmlns:p15="http://schemas.microsoft.com/office/powerpoint/2012/main" userId="S::takeshi.hioki@takeda.com::ca6ff7d1-de72-4403-a0e3-a9b645852d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BE5E5"/>
    <a:srgbClr val="33CC33"/>
    <a:srgbClr val="FFFFCC"/>
    <a:srgbClr val="CCECFF"/>
    <a:srgbClr val="00B050"/>
    <a:srgbClr val="96F2FC"/>
    <a:srgbClr val="FF7B71"/>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F4D922-4E7D-438A-875F-464910A25F7D}" v="113" dt="2025-01-28T18:12:51.7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34" y="102"/>
      </p:cViewPr>
      <p:guideLst>
        <p:guide orient="horz" pos="4032"/>
        <p:guide pos="66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tags" Target="tags/tag1.xml"/><Relationship Id="rId46"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notesMaster" Target="notesMasters/notesMaster1.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ker, Yushuf" userId="08d49b3d-62a8-4e68-b1eb-b540cbdabdda" providerId="ADAL" clId="{35F4D922-4E7D-438A-875F-464910A25F7D}"/>
    <pc:docChg chg="undo redo custSel addSld delSld modSld sldOrd addMainMaster modSection">
      <pc:chgData name="Sharker, Yushuf" userId="08d49b3d-62a8-4e68-b1eb-b540cbdabdda" providerId="ADAL" clId="{35F4D922-4E7D-438A-875F-464910A25F7D}" dt="2025-01-31T19:11:24.543" v="7099" actId="680"/>
      <pc:docMkLst>
        <pc:docMk/>
      </pc:docMkLst>
      <pc:sldChg chg="del">
        <pc:chgData name="Sharker, Yushuf" userId="08d49b3d-62a8-4e68-b1eb-b540cbdabdda" providerId="ADAL" clId="{35F4D922-4E7D-438A-875F-464910A25F7D}" dt="2024-11-26T14:05:24.483" v="0" actId="47"/>
        <pc:sldMkLst>
          <pc:docMk/>
          <pc:sldMk cId="3193416170" sldId="1964"/>
        </pc:sldMkLst>
      </pc:sldChg>
      <pc:sldChg chg="del">
        <pc:chgData name="Sharker, Yushuf" userId="08d49b3d-62a8-4e68-b1eb-b540cbdabdda" providerId="ADAL" clId="{35F4D922-4E7D-438A-875F-464910A25F7D}" dt="2024-11-26T14:05:24.483" v="0" actId="47"/>
        <pc:sldMkLst>
          <pc:docMk/>
          <pc:sldMk cId="588249966" sldId="2147470463"/>
        </pc:sldMkLst>
      </pc:sldChg>
      <pc:sldChg chg="del">
        <pc:chgData name="Sharker, Yushuf" userId="08d49b3d-62a8-4e68-b1eb-b540cbdabdda" providerId="ADAL" clId="{35F4D922-4E7D-438A-875F-464910A25F7D}" dt="2024-11-26T14:05:24.483" v="0" actId="47"/>
        <pc:sldMkLst>
          <pc:docMk/>
          <pc:sldMk cId="1803531162" sldId="2147470488"/>
        </pc:sldMkLst>
      </pc:sldChg>
      <pc:sldChg chg="del">
        <pc:chgData name="Sharker, Yushuf" userId="08d49b3d-62a8-4e68-b1eb-b540cbdabdda" providerId="ADAL" clId="{35F4D922-4E7D-438A-875F-464910A25F7D}" dt="2024-11-26T14:05:24.483" v="0" actId="47"/>
        <pc:sldMkLst>
          <pc:docMk/>
          <pc:sldMk cId="1280133437" sldId="2147474074"/>
        </pc:sldMkLst>
      </pc:sldChg>
      <pc:sldChg chg="del">
        <pc:chgData name="Sharker, Yushuf" userId="08d49b3d-62a8-4e68-b1eb-b540cbdabdda" providerId="ADAL" clId="{35F4D922-4E7D-438A-875F-464910A25F7D}" dt="2024-11-26T14:05:24.483" v="0" actId="47"/>
        <pc:sldMkLst>
          <pc:docMk/>
          <pc:sldMk cId="2235629523" sldId="2147477554"/>
        </pc:sldMkLst>
      </pc:sldChg>
      <pc:sldChg chg="del">
        <pc:chgData name="Sharker, Yushuf" userId="08d49b3d-62a8-4e68-b1eb-b540cbdabdda" providerId="ADAL" clId="{35F4D922-4E7D-438A-875F-464910A25F7D}" dt="2024-11-26T14:05:24.483" v="0" actId="47"/>
        <pc:sldMkLst>
          <pc:docMk/>
          <pc:sldMk cId="1399650427" sldId="2147479883"/>
        </pc:sldMkLst>
      </pc:sldChg>
      <pc:sldChg chg="del">
        <pc:chgData name="Sharker, Yushuf" userId="08d49b3d-62a8-4e68-b1eb-b540cbdabdda" providerId="ADAL" clId="{35F4D922-4E7D-438A-875F-464910A25F7D}" dt="2024-11-26T14:05:24.483" v="0" actId="47"/>
        <pc:sldMkLst>
          <pc:docMk/>
          <pc:sldMk cId="143685193" sldId="2147479885"/>
        </pc:sldMkLst>
      </pc:sldChg>
      <pc:sldChg chg="del">
        <pc:chgData name="Sharker, Yushuf" userId="08d49b3d-62a8-4e68-b1eb-b540cbdabdda" providerId="ADAL" clId="{35F4D922-4E7D-438A-875F-464910A25F7D}" dt="2024-11-26T14:05:24.483" v="0" actId="47"/>
        <pc:sldMkLst>
          <pc:docMk/>
          <pc:sldMk cId="2846393703" sldId="2147479895"/>
        </pc:sldMkLst>
      </pc:sldChg>
      <pc:sldChg chg="del">
        <pc:chgData name="Sharker, Yushuf" userId="08d49b3d-62a8-4e68-b1eb-b540cbdabdda" providerId="ADAL" clId="{35F4D922-4E7D-438A-875F-464910A25F7D}" dt="2024-11-26T14:05:24.483" v="0" actId="47"/>
        <pc:sldMkLst>
          <pc:docMk/>
          <pc:sldMk cId="3542767204" sldId="2147479896"/>
        </pc:sldMkLst>
      </pc:sldChg>
      <pc:sldChg chg="addSp delSp modSp mod">
        <pc:chgData name="Sharker, Yushuf" userId="08d49b3d-62a8-4e68-b1eb-b540cbdabdda" providerId="ADAL" clId="{35F4D922-4E7D-438A-875F-464910A25F7D}" dt="2024-11-26T14:06:05.374" v="35" actId="14100"/>
        <pc:sldMkLst>
          <pc:docMk/>
          <pc:sldMk cId="3984119003" sldId="2147479909"/>
        </pc:sldMkLst>
        <pc:spChg chg="mod">
          <ac:chgData name="Sharker, Yushuf" userId="08d49b3d-62a8-4e68-b1eb-b540cbdabdda" providerId="ADAL" clId="{35F4D922-4E7D-438A-875F-464910A25F7D}" dt="2024-11-26T14:06:05.374" v="35" actId="14100"/>
          <ac:spMkLst>
            <pc:docMk/>
            <pc:sldMk cId="3984119003" sldId="2147479909"/>
            <ac:spMk id="18" creationId="{3ABD97AE-BB96-1269-BB02-A9293DFCC30C}"/>
          </ac:spMkLst>
        </pc:spChg>
        <pc:spChg chg="add del mod">
          <ac:chgData name="Sharker, Yushuf" userId="08d49b3d-62a8-4e68-b1eb-b540cbdabdda" providerId="ADAL" clId="{35F4D922-4E7D-438A-875F-464910A25F7D}" dt="2024-11-26T14:05:48.872" v="17" actId="6549"/>
          <ac:spMkLst>
            <pc:docMk/>
            <pc:sldMk cId="3984119003" sldId="2147479909"/>
            <ac:spMk id="19" creationId="{F05C73D8-E747-965C-D552-CB8F669CB15F}"/>
          </ac:spMkLst>
        </pc:spChg>
      </pc:sldChg>
      <pc:sldChg chg="modSp new mod">
        <pc:chgData name="Sharker, Yushuf" userId="08d49b3d-62a8-4e68-b1eb-b540cbdabdda" providerId="ADAL" clId="{35F4D922-4E7D-438A-875F-464910A25F7D}" dt="2024-12-10T21:29:43.929" v="2182" actId="27636"/>
        <pc:sldMkLst>
          <pc:docMk/>
          <pc:sldMk cId="1037009471" sldId="2147479910"/>
        </pc:sldMkLst>
        <pc:spChg chg="mod">
          <ac:chgData name="Sharker, Yushuf" userId="08d49b3d-62a8-4e68-b1eb-b540cbdabdda" providerId="ADAL" clId="{35F4D922-4E7D-438A-875F-464910A25F7D}" dt="2024-12-10T21:29:43.929" v="2182" actId="27636"/>
          <ac:spMkLst>
            <pc:docMk/>
            <pc:sldMk cId="1037009471" sldId="2147479910"/>
            <ac:spMk id="2" creationId="{A2E80044-382A-725C-EE62-13492D3E7AE9}"/>
          </ac:spMkLst>
        </pc:spChg>
        <pc:spChg chg="mod">
          <ac:chgData name="Sharker, Yushuf" userId="08d49b3d-62a8-4e68-b1eb-b540cbdabdda" providerId="ADAL" clId="{35F4D922-4E7D-438A-875F-464910A25F7D}" dt="2024-11-26T14:06:57.639" v="105" actId="20577"/>
          <ac:spMkLst>
            <pc:docMk/>
            <pc:sldMk cId="1037009471" sldId="2147479910"/>
            <ac:spMk id="4" creationId="{8ABCB24D-1E05-11F2-CDB7-7C593A8EE168}"/>
          </ac:spMkLst>
        </pc:spChg>
      </pc:sldChg>
      <pc:sldChg chg="del">
        <pc:chgData name="Sharker, Yushuf" userId="08d49b3d-62a8-4e68-b1eb-b540cbdabdda" providerId="ADAL" clId="{35F4D922-4E7D-438A-875F-464910A25F7D}" dt="2024-11-26T14:05:24.483" v="0" actId="47"/>
        <pc:sldMkLst>
          <pc:docMk/>
          <pc:sldMk cId="1667553758" sldId="2147479910"/>
        </pc:sldMkLst>
      </pc:sldChg>
      <pc:sldChg chg="add">
        <pc:chgData name="Sharker, Yushuf" userId="08d49b3d-62a8-4e68-b1eb-b540cbdabdda" providerId="ADAL" clId="{35F4D922-4E7D-438A-875F-464910A25F7D}" dt="2025-01-10T18:09:00.911" v="5567"/>
        <pc:sldMkLst>
          <pc:docMk/>
          <pc:sldMk cId="3382713375" sldId="2147479911"/>
        </pc:sldMkLst>
      </pc:sldChg>
      <pc:sldChg chg="modSp add del mod">
        <pc:chgData name="Sharker, Yushuf" userId="08d49b3d-62a8-4e68-b1eb-b540cbdabdda" providerId="ADAL" clId="{35F4D922-4E7D-438A-875F-464910A25F7D}" dt="2025-01-10T18:08:48.290" v="5566" actId="2696"/>
        <pc:sldMkLst>
          <pc:docMk/>
          <pc:sldMk cId="3606273253" sldId="2147479911"/>
        </pc:sldMkLst>
      </pc:sldChg>
      <pc:sldChg chg="del">
        <pc:chgData name="Sharker, Yushuf" userId="08d49b3d-62a8-4e68-b1eb-b540cbdabdda" providerId="ADAL" clId="{35F4D922-4E7D-438A-875F-464910A25F7D}" dt="2024-11-26T14:05:24.483" v="0" actId="47"/>
        <pc:sldMkLst>
          <pc:docMk/>
          <pc:sldMk cId="1836066971" sldId="2147479912"/>
        </pc:sldMkLst>
      </pc:sldChg>
      <pc:sldChg chg="modSp add mod">
        <pc:chgData name="Sharker, Yushuf" userId="08d49b3d-62a8-4e68-b1eb-b540cbdabdda" providerId="ADAL" clId="{35F4D922-4E7D-438A-875F-464910A25F7D}" dt="2025-01-21T01:37:30.846" v="5675" actId="20577"/>
        <pc:sldMkLst>
          <pc:docMk/>
          <pc:sldMk cId="3506446276" sldId="2147479912"/>
        </pc:sldMkLst>
        <pc:spChg chg="mod">
          <ac:chgData name="Sharker, Yushuf" userId="08d49b3d-62a8-4e68-b1eb-b540cbdabdda" providerId="ADAL" clId="{35F4D922-4E7D-438A-875F-464910A25F7D}" dt="2025-01-21T01:37:30.846" v="5675" actId="20577"/>
          <ac:spMkLst>
            <pc:docMk/>
            <pc:sldMk cId="3506446276" sldId="2147479912"/>
            <ac:spMk id="2" creationId="{E8D6F6B9-AC88-9FC3-57D9-961060AAAA81}"/>
          </ac:spMkLst>
        </pc:spChg>
        <pc:spChg chg="mod">
          <ac:chgData name="Sharker, Yushuf" userId="08d49b3d-62a8-4e68-b1eb-b540cbdabdda" providerId="ADAL" clId="{35F4D922-4E7D-438A-875F-464910A25F7D}" dt="2024-12-10T17:05:12.218" v="1269" actId="20577"/>
          <ac:spMkLst>
            <pc:docMk/>
            <pc:sldMk cId="3506446276" sldId="2147479912"/>
            <ac:spMk id="4" creationId="{605A6242-146B-B867-4F4D-AE71D2ED8528}"/>
          </ac:spMkLst>
        </pc:spChg>
      </pc:sldChg>
      <pc:sldChg chg="del">
        <pc:chgData name="Sharker, Yushuf" userId="08d49b3d-62a8-4e68-b1eb-b540cbdabdda" providerId="ADAL" clId="{35F4D922-4E7D-438A-875F-464910A25F7D}" dt="2024-11-26T14:05:24.483" v="0" actId="47"/>
        <pc:sldMkLst>
          <pc:docMk/>
          <pc:sldMk cId="62907687" sldId="2147479913"/>
        </pc:sldMkLst>
      </pc:sldChg>
      <pc:sldChg chg="modSp add mod ord">
        <pc:chgData name="Sharker, Yushuf" userId="08d49b3d-62a8-4e68-b1eb-b540cbdabdda" providerId="ADAL" clId="{35F4D922-4E7D-438A-875F-464910A25F7D}" dt="2025-01-31T19:10:10.131" v="7096"/>
        <pc:sldMkLst>
          <pc:docMk/>
          <pc:sldMk cId="2942217193" sldId="2147479913"/>
        </pc:sldMkLst>
        <pc:spChg chg="mod">
          <ac:chgData name="Sharker, Yushuf" userId="08d49b3d-62a8-4e68-b1eb-b540cbdabdda" providerId="ADAL" clId="{35F4D922-4E7D-438A-875F-464910A25F7D}" dt="2024-12-12T17:40:28.532" v="2939" actId="20577"/>
          <ac:spMkLst>
            <pc:docMk/>
            <pc:sldMk cId="2942217193" sldId="2147479913"/>
            <ac:spMk id="2" creationId="{DE629E8C-C791-139E-D4A0-D96D82B85244}"/>
          </ac:spMkLst>
        </pc:spChg>
        <pc:spChg chg="mod">
          <ac:chgData name="Sharker, Yushuf" userId="08d49b3d-62a8-4e68-b1eb-b540cbdabdda" providerId="ADAL" clId="{35F4D922-4E7D-438A-875F-464910A25F7D}" dt="2024-12-12T17:41:15.186" v="2946" actId="20577"/>
          <ac:spMkLst>
            <pc:docMk/>
            <pc:sldMk cId="2942217193" sldId="2147479913"/>
            <ac:spMk id="4" creationId="{E36D604C-F15C-D547-74FB-A5B9A91B4797}"/>
          </ac:spMkLst>
        </pc:spChg>
      </pc:sldChg>
      <pc:sldChg chg="addSp delSp modSp add mod">
        <pc:chgData name="Sharker, Yushuf" userId="08d49b3d-62a8-4e68-b1eb-b540cbdabdda" providerId="ADAL" clId="{35F4D922-4E7D-438A-875F-464910A25F7D}" dt="2025-01-10T15:57:07.032" v="4215" actId="20577"/>
        <pc:sldMkLst>
          <pc:docMk/>
          <pc:sldMk cId="370581261" sldId="2147479914"/>
        </pc:sldMkLst>
        <pc:spChg chg="mod">
          <ac:chgData name="Sharker, Yushuf" userId="08d49b3d-62a8-4e68-b1eb-b540cbdabdda" providerId="ADAL" clId="{35F4D922-4E7D-438A-875F-464910A25F7D}" dt="2024-12-10T19:14:34.337" v="2020" actId="20577"/>
          <ac:spMkLst>
            <pc:docMk/>
            <pc:sldMk cId="370581261" sldId="2147479914"/>
            <ac:spMk id="2" creationId="{50A1C04C-C07F-C709-4EBE-DAB5FB2FBB12}"/>
          </ac:spMkLst>
        </pc:spChg>
        <pc:spChg chg="mod">
          <ac:chgData name="Sharker, Yushuf" userId="08d49b3d-62a8-4e68-b1eb-b540cbdabdda" providerId="ADAL" clId="{35F4D922-4E7D-438A-875F-464910A25F7D}" dt="2024-12-10T19:14:26.881" v="2018" actId="20577"/>
          <ac:spMkLst>
            <pc:docMk/>
            <pc:sldMk cId="370581261" sldId="2147479914"/>
            <ac:spMk id="4" creationId="{ECC3E487-837F-BEA9-8C78-67C0E8938022}"/>
          </ac:spMkLst>
        </pc:spChg>
        <pc:graphicFrameChg chg="add mod modGraphic">
          <ac:chgData name="Sharker, Yushuf" userId="08d49b3d-62a8-4e68-b1eb-b540cbdabdda" providerId="ADAL" clId="{35F4D922-4E7D-438A-875F-464910A25F7D}" dt="2024-12-12T18:31:04.711" v="3155" actId="207"/>
          <ac:graphicFrameMkLst>
            <pc:docMk/>
            <pc:sldMk cId="370581261" sldId="2147479914"/>
            <ac:graphicFrameMk id="8" creationId="{07178FE9-3837-1825-0E02-6BB37E1417DB}"/>
          </ac:graphicFrameMkLst>
        </pc:graphicFrameChg>
        <pc:graphicFrameChg chg="add mod modGraphic">
          <ac:chgData name="Sharker, Yushuf" userId="08d49b3d-62a8-4e68-b1eb-b540cbdabdda" providerId="ADAL" clId="{35F4D922-4E7D-438A-875F-464910A25F7D}" dt="2025-01-10T15:57:07.032" v="4215" actId="20577"/>
          <ac:graphicFrameMkLst>
            <pc:docMk/>
            <pc:sldMk cId="370581261" sldId="2147479914"/>
            <ac:graphicFrameMk id="9" creationId="{B64E0512-362C-51C4-985B-A5D0510C2218}"/>
          </ac:graphicFrameMkLst>
        </pc:graphicFrameChg>
      </pc:sldChg>
      <pc:sldChg chg="addSp delSp modSp add mod modClrScheme chgLayout">
        <pc:chgData name="Sharker, Yushuf" userId="08d49b3d-62a8-4e68-b1eb-b540cbdabdda" providerId="ADAL" clId="{35F4D922-4E7D-438A-875F-464910A25F7D}" dt="2025-01-16T15:51:32.118" v="5667" actId="1076"/>
        <pc:sldMkLst>
          <pc:docMk/>
          <pc:sldMk cId="367513924" sldId="2147479915"/>
        </pc:sldMkLst>
        <pc:spChg chg="mod ord">
          <ac:chgData name="Sharker, Yushuf" userId="08d49b3d-62a8-4e68-b1eb-b540cbdabdda" providerId="ADAL" clId="{35F4D922-4E7D-438A-875F-464910A25F7D}" dt="2025-01-16T15:51:23.198" v="5664" actId="26606"/>
          <ac:spMkLst>
            <pc:docMk/>
            <pc:sldMk cId="367513924" sldId="2147479915"/>
            <ac:spMk id="2" creationId="{358BC1C5-D063-1D1A-4160-A1559983B08B}"/>
          </ac:spMkLst>
        </pc:spChg>
        <pc:spChg chg="mod ord">
          <ac:chgData name="Sharker, Yushuf" userId="08d49b3d-62a8-4e68-b1eb-b540cbdabdda" providerId="ADAL" clId="{35F4D922-4E7D-438A-875F-464910A25F7D}" dt="2025-01-16T15:51:23.198" v="5664" actId="26606"/>
          <ac:spMkLst>
            <pc:docMk/>
            <pc:sldMk cId="367513924" sldId="2147479915"/>
            <ac:spMk id="3" creationId="{569C9A69-668F-788E-99B0-0CA5727ED999}"/>
          </ac:spMkLst>
        </pc:spChg>
        <pc:spChg chg="mod">
          <ac:chgData name="Sharker, Yushuf" userId="08d49b3d-62a8-4e68-b1eb-b540cbdabdda" providerId="ADAL" clId="{35F4D922-4E7D-438A-875F-464910A25F7D}" dt="2025-01-16T15:51:23.198" v="5664" actId="26606"/>
          <ac:spMkLst>
            <pc:docMk/>
            <pc:sldMk cId="367513924" sldId="2147479915"/>
            <ac:spMk id="4" creationId="{AB878AA9-ABF8-9742-4423-ABA2ECF8218A}"/>
          </ac:spMkLst>
        </pc:spChg>
        <pc:spChg chg="mod">
          <ac:chgData name="Sharker, Yushuf" userId="08d49b3d-62a8-4e68-b1eb-b540cbdabdda" providerId="ADAL" clId="{35F4D922-4E7D-438A-875F-464910A25F7D}" dt="2025-01-16T15:51:23.198" v="5664" actId="26606"/>
          <ac:spMkLst>
            <pc:docMk/>
            <pc:sldMk cId="367513924" sldId="2147479915"/>
            <ac:spMk id="5" creationId="{D811F871-DD59-C0C0-9874-6507C8DBA01B}"/>
          </ac:spMkLst>
        </pc:spChg>
        <pc:spChg chg="add del">
          <ac:chgData name="Sharker, Yushuf" userId="08d49b3d-62a8-4e68-b1eb-b540cbdabdda" providerId="ADAL" clId="{35F4D922-4E7D-438A-875F-464910A25F7D}" dt="2025-01-16T15:51:23.198" v="5664" actId="26606"/>
          <ac:spMkLst>
            <pc:docMk/>
            <pc:sldMk cId="367513924" sldId="2147479915"/>
            <ac:spMk id="6" creationId="{FFF0BF6A-FD53-A6C3-FFCD-0602DFDC5218}"/>
          </ac:spMkLst>
        </pc:spChg>
        <pc:picChg chg="add mod">
          <ac:chgData name="Sharker, Yushuf" userId="08d49b3d-62a8-4e68-b1eb-b540cbdabdda" providerId="ADAL" clId="{35F4D922-4E7D-438A-875F-464910A25F7D}" dt="2025-01-16T15:51:32.118" v="5667" actId="1076"/>
          <ac:picMkLst>
            <pc:docMk/>
            <pc:sldMk cId="367513924" sldId="2147479915"/>
            <ac:picMk id="7" creationId="{B894DF33-971C-7151-E172-EB251EBA629E}"/>
          </ac:picMkLst>
        </pc:picChg>
      </pc:sldChg>
      <pc:sldChg chg="addSp modSp add mod">
        <pc:chgData name="Sharker, Yushuf" userId="08d49b3d-62a8-4e68-b1eb-b540cbdabdda" providerId="ADAL" clId="{35F4D922-4E7D-438A-875F-464910A25F7D}" dt="2024-12-10T22:44:34.836" v="2619" actId="1076"/>
        <pc:sldMkLst>
          <pc:docMk/>
          <pc:sldMk cId="1135826402" sldId="2147479916"/>
        </pc:sldMkLst>
        <pc:spChg chg="mod">
          <ac:chgData name="Sharker, Yushuf" userId="08d49b3d-62a8-4e68-b1eb-b540cbdabdda" providerId="ADAL" clId="{35F4D922-4E7D-438A-875F-464910A25F7D}" dt="2024-12-10T22:09:37.897" v="2589" actId="6549"/>
          <ac:spMkLst>
            <pc:docMk/>
            <pc:sldMk cId="1135826402" sldId="2147479916"/>
            <ac:spMk id="2" creationId="{3CFEF0EB-CD97-696D-76C8-2C0E78DE75CB}"/>
          </ac:spMkLst>
        </pc:spChg>
        <pc:spChg chg="mod">
          <ac:chgData name="Sharker, Yushuf" userId="08d49b3d-62a8-4e68-b1eb-b540cbdabdda" providerId="ADAL" clId="{35F4D922-4E7D-438A-875F-464910A25F7D}" dt="2024-12-10T22:09:04.072" v="2585" actId="20577"/>
          <ac:spMkLst>
            <pc:docMk/>
            <pc:sldMk cId="1135826402" sldId="2147479916"/>
            <ac:spMk id="4" creationId="{87A2484E-C163-4AE7-2483-2EAA4E8925E9}"/>
          </ac:spMkLst>
        </pc:spChg>
        <pc:picChg chg="add mod">
          <ac:chgData name="Sharker, Yushuf" userId="08d49b3d-62a8-4e68-b1eb-b540cbdabdda" providerId="ADAL" clId="{35F4D922-4E7D-438A-875F-464910A25F7D}" dt="2024-12-10T22:20:17.711" v="2596" actId="1076"/>
          <ac:picMkLst>
            <pc:docMk/>
            <pc:sldMk cId="1135826402" sldId="2147479916"/>
            <ac:picMk id="8" creationId="{F4FCE1C8-A0B0-67AE-EAA4-5233D73913E3}"/>
          </ac:picMkLst>
        </pc:picChg>
        <pc:picChg chg="add mod">
          <ac:chgData name="Sharker, Yushuf" userId="08d49b3d-62a8-4e68-b1eb-b540cbdabdda" providerId="ADAL" clId="{35F4D922-4E7D-438A-875F-464910A25F7D}" dt="2024-12-10T22:44:34.836" v="2619" actId="1076"/>
          <ac:picMkLst>
            <pc:docMk/>
            <pc:sldMk cId="1135826402" sldId="2147479916"/>
            <ac:picMk id="10" creationId="{070D093C-D840-8701-9E03-12BCB3266954}"/>
          </ac:picMkLst>
        </pc:picChg>
      </pc:sldChg>
      <pc:sldChg chg="addSp delSp modSp add mod">
        <pc:chgData name="Sharker, Yushuf" userId="08d49b3d-62a8-4e68-b1eb-b540cbdabdda" providerId="ADAL" clId="{35F4D922-4E7D-438A-875F-464910A25F7D}" dt="2024-12-10T23:19:27.340" v="2634" actId="6549"/>
        <pc:sldMkLst>
          <pc:docMk/>
          <pc:sldMk cId="2166861468" sldId="2147479917"/>
        </pc:sldMkLst>
        <pc:spChg chg="mod">
          <ac:chgData name="Sharker, Yushuf" userId="08d49b3d-62a8-4e68-b1eb-b540cbdabdda" providerId="ADAL" clId="{35F4D922-4E7D-438A-875F-464910A25F7D}" dt="2024-12-10T23:19:27.340" v="2634" actId="6549"/>
          <ac:spMkLst>
            <pc:docMk/>
            <pc:sldMk cId="2166861468" sldId="2147479917"/>
            <ac:spMk id="2" creationId="{9E05C26C-514B-0C46-EFF1-7C55BB24436F}"/>
          </ac:spMkLst>
        </pc:spChg>
        <pc:spChg chg="mod">
          <ac:chgData name="Sharker, Yushuf" userId="08d49b3d-62a8-4e68-b1eb-b540cbdabdda" providerId="ADAL" clId="{35F4D922-4E7D-438A-875F-464910A25F7D}" dt="2024-12-10T23:19:09.251" v="2633" actId="20577"/>
          <ac:spMkLst>
            <pc:docMk/>
            <pc:sldMk cId="2166861468" sldId="2147479917"/>
            <ac:spMk id="4" creationId="{906E05B1-ADD3-4911-B22B-36833B285F76}"/>
          </ac:spMkLst>
        </pc:spChg>
        <pc:spChg chg="add mod">
          <ac:chgData name="Sharker, Yushuf" userId="08d49b3d-62a8-4e68-b1eb-b540cbdabdda" providerId="ADAL" clId="{35F4D922-4E7D-438A-875F-464910A25F7D}" dt="2024-12-10T22:39:29.161" v="2615"/>
          <ac:spMkLst>
            <pc:docMk/>
            <pc:sldMk cId="2166861468" sldId="2147479917"/>
            <ac:spMk id="11" creationId="{D1D50319-FA36-F729-1150-8F17E90CE641}"/>
          </ac:spMkLst>
        </pc:spChg>
        <pc:picChg chg="add mod">
          <ac:chgData name="Sharker, Yushuf" userId="08d49b3d-62a8-4e68-b1eb-b540cbdabdda" providerId="ADAL" clId="{35F4D922-4E7D-438A-875F-464910A25F7D}" dt="2024-12-10T22:48:15.217" v="2620" actId="1076"/>
          <ac:picMkLst>
            <pc:docMk/>
            <pc:sldMk cId="2166861468" sldId="2147479917"/>
            <ac:picMk id="9" creationId="{4A55D803-B493-83D6-D1A4-C28757D985FC}"/>
          </ac:picMkLst>
        </pc:picChg>
        <pc:picChg chg="add mod">
          <ac:chgData name="Sharker, Yushuf" userId="08d49b3d-62a8-4e68-b1eb-b540cbdabdda" providerId="ADAL" clId="{35F4D922-4E7D-438A-875F-464910A25F7D}" dt="2024-12-10T23:04:19.023" v="2627" actId="1076"/>
          <ac:picMkLst>
            <pc:docMk/>
            <pc:sldMk cId="2166861468" sldId="2147479917"/>
            <ac:picMk id="13" creationId="{5D48667D-269A-9512-FAF9-7AE5DBF0D7A6}"/>
          </ac:picMkLst>
        </pc:picChg>
      </pc:sldChg>
      <pc:sldChg chg="addSp delSp modSp add mod">
        <pc:chgData name="Sharker, Yushuf" userId="08d49b3d-62a8-4e68-b1eb-b540cbdabdda" providerId="ADAL" clId="{35F4D922-4E7D-438A-875F-464910A25F7D}" dt="2024-12-11T20:47:14.405" v="2728" actId="20577"/>
        <pc:sldMkLst>
          <pc:docMk/>
          <pc:sldMk cId="2241045436" sldId="2147479918"/>
        </pc:sldMkLst>
        <pc:spChg chg="mod">
          <ac:chgData name="Sharker, Yushuf" userId="08d49b3d-62a8-4e68-b1eb-b540cbdabdda" providerId="ADAL" clId="{35F4D922-4E7D-438A-875F-464910A25F7D}" dt="2024-12-11T20:40:59.836" v="2702" actId="20577"/>
          <ac:spMkLst>
            <pc:docMk/>
            <pc:sldMk cId="2241045436" sldId="2147479918"/>
            <ac:spMk id="4" creationId="{8F2236B9-A6F2-B6E0-415E-4C40B8914EF7}"/>
          </ac:spMkLst>
        </pc:spChg>
        <pc:spChg chg="add mod">
          <ac:chgData name="Sharker, Yushuf" userId="08d49b3d-62a8-4e68-b1eb-b540cbdabdda" providerId="ADAL" clId="{35F4D922-4E7D-438A-875F-464910A25F7D}" dt="2024-12-11T20:47:14.405" v="2728" actId="20577"/>
          <ac:spMkLst>
            <pc:docMk/>
            <pc:sldMk cId="2241045436" sldId="2147479918"/>
            <ac:spMk id="7" creationId="{C6E42586-A521-98F1-F06B-4F56BCE3A7B5}"/>
          </ac:spMkLst>
        </pc:spChg>
      </pc:sldChg>
      <pc:sldChg chg="modSp add del mod">
        <pc:chgData name="Sharker, Yushuf" userId="08d49b3d-62a8-4e68-b1eb-b540cbdabdda" providerId="ADAL" clId="{35F4D922-4E7D-438A-875F-464910A25F7D}" dt="2024-12-12T17:43:52.933" v="2985" actId="2696"/>
        <pc:sldMkLst>
          <pc:docMk/>
          <pc:sldMk cId="2455998919" sldId="2147479919"/>
        </pc:sldMkLst>
      </pc:sldChg>
      <pc:sldChg chg="modSp add mod">
        <pc:chgData name="Sharker, Yushuf" userId="08d49b3d-62a8-4e68-b1eb-b540cbdabdda" providerId="ADAL" clId="{35F4D922-4E7D-438A-875F-464910A25F7D}" dt="2024-12-12T21:24:14.194" v="3206" actId="6549"/>
        <pc:sldMkLst>
          <pc:docMk/>
          <pc:sldMk cId="3406512067" sldId="2147479919"/>
        </pc:sldMkLst>
        <pc:spChg chg="mod">
          <ac:chgData name="Sharker, Yushuf" userId="08d49b3d-62a8-4e68-b1eb-b540cbdabdda" providerId="ADAL" clId="{35F4D922-4E7D-438A-875F-464910A25F7D}" dt="2024-12-12T21:24:14.194" v="3206" actId="6549"/>
          <ac:spMkLst>
            <pc:docMk/>
            <pc:sldMk cId="3406512067" sldId="2147479919"/>
            <ac:spMk id="7" creationId="{1A07DA29-B4F0-0488-0EB8-1354052DF596}"/>
          </ac:spMkLst>
        </pc:spChg>
      </pc:sldChg>
      <pc:sldChg chg="add">
        <pc:chgData name="Sharker, Yushuf" userId="08d49b3d-62a8-4e68-b1eb-b540cbdabdda" providerId="ADAL" clId="{35F4D922-4E7D-438A-875F-464910A25F7D}" dt="2024-12-12T17:44:00.221" v="2986"/>
        <pc:sldMkLst>
          <pc:docMk/>
          <pc:sldMk cId="1370846337" sldId="2147479920"/>
        </pc:sldMkLst>
      </pc:sldChg>
      <pc:sldChg chg="modSp add del mod">
        <pc:chgData name="Sharker, Yushuf" userId="08d49b3d-62a8-4e68-b1eb-b540cbdabdda" providerId="ADAL" clId="{35F4D922-4E7D-438A-875F-464910A25F7D}" dt="2024-12-12T17:43:52.933" v="2985" actId="2696"/>
        <pc:sldMkLst>
          <pc:docMk/>
          <pc:sldMk cId="3232387722" sldId="2147479920"/>
        </pc:sldMkLst>
      </pc:sldChg>
      <pc:sldChg chg="add">
        <pc:chgData name="Sharker, Yushuf" userId="08d49b3d-62a8-4e68-b1eb-b540cbdabdda" providerId="ADAL" clId="{35F4D922-4E7D-438A-875F-464910A25F7D}" dt="2024-12-12T17:44:00.221" v="2986"/>
        <pc:sldMkLst>
          <pc:docMk/>
          <pc:sldMk cId="633218016" sldId="2147479921"/>
        </pc:sldMkLst>
      </pc:sldChg>
      <pc:sldChg chg="modSp add del mod">
        <pc:chgData name="Sharker, Yushuf" userId="08d49b3d-62a8-4e68-b1eb-b540cbdabdda" providerId="ADAL" clId="{35F4D922-4E7D-438A-875F-464910A25F7D}" dt="2024-12-12T17:43:52.933" v="2985" actId="2696"/>
        <pc:sldMkLst>
          <pc:docMk/>
          <pc:sldMk cId="3253865528" sldId="2147479921"/>
        </pc:sldMkLst>
      </pc:sldChg>
      <pc:sldChg chg="addSp delSp modSp add del mod">
        <pc:chgData name="Sharker, Yushuf" userId="08d49b3d-62a8-4e68-b1eb-b540cbdabdda" providerId="ADAL" clId="{35F4D922-4E7D-438A-875F-464910A25F7D}" dt="2024-12-12T17:43:52.933" v="2985" actId="2696"/>
        <pc:sldMkLst>
          <pc:docMk/>
          <pc:sldMk cId="2043050822" sldId="2147479922"/>
        </pc:sldMkLst>
      </pc:sldChg>
      <pc:sldChg chg="addSp modSp add mod">
        <pc:chgData name="Sharker, Yushuf" userId="08d49b3d-62a8-4e68-b1eb-b540cbdabdda" providerId="ADAL" clId="{35F4D922-4E7D-438A-875F-464910A25F7D}" dt="2024-12-24T15:20:24.463" v="3665" actId="20577"/>
        <pc:sldMkLst>
          <pc:docMk/>
          <pc:sldMk cId="4225755233" sldId="2147479922"/>
        </pc:sldMkLst>
        <pc:spChg chg="add mod">
          <ac:chgData name="Sharker, Yushuf" userId="08d49b3d-62a8-4e68-b1eb-b540cbdabdda" providerId="ADAL" clId="{35F4D922-4E7D-438A-875F-464910A25F7D}" dt="2024-12-24T15:20:24.463" v="3665" actId="20577"/>
          <ac:spMkLst>
            <pc:docMk/>
            <pc:sldMk cId="4225755233" sldId="2147479922"/>
            <ac:spMk id="8" creationId="{683D2DE0-E2A8-3AAF-96FC-5CAD93175929}"/>
          </ac:spMkLst>
        </pc:spChg>
        <pc:picChg chg="mod">
          <ac:chgData name="Sharker, Yushuf" userId="08d49b3d-62a8-4e68-b1eb-b540cbdabdda" providerId="ADAL" clId="{35F4D922-4E7D-438A-875F-464910A25F7D}" dt="2024-12-12T21:20:22.654" v="3159" actId="1076"/>
          <ac:picMkLst>
            <pc:docMk/>
            <pc:sldMk cId="4225755233" sldId="2147479922"/>
            <ac:picMk id="9" creationId="{2B2CDE5A-33D6-15F7-EAA0-B8819B23191A}"/>
          </ac:picMkLst>
        </pc:picChg>
      </pc:sldChg>
      <pc:sldChg chg="modSp add del mod">
        <pc:chgData name="Sharker, Yushuf" userId="08d49b3d-62a8-4e68-b1eb-b540cbdabdda" providerId="ADAL" clId="{35F4D922-4E7D-438A-875F-464910A25F7D}" dt="2024-12-12T17:43:52.933" v="2985" actId="2696"/>
        <pc:sldMkLst>
          <pc:docMk/>
          <pc:sldMk cId="3531082062" sldId="2147479923"/>
        </pc:sldMkLst>
      </pc:sldChg>
      <pc:sldChg chg="add">
        <pc:chgData name="Sharker, Yushuf" userId="08d49b3d-62a8-4e68-b1eb-b540cbdabdda" providerId="ADAL" clId="{35F4D922-4E7D-438A-875F-464910A25F7D}" dt="2024-12-12T17:44:00.221" v="2986"/>
        <pc:sldMkLst>
          <pc:docMk/>
          <pc:sldMk cId="4172076643" sldId="2147479923"/>
        </pc:sldMkLst>
      </pc:sldChg>
      <pc:sldChg chg="add">
        <pc:chgData name="Sharker, Yushuf" userId="08d49b3d-62a8-4e68-b1eb-b540cbdabdda" providerId="ADAL" clId="{35F4D922-4E7D-438A-875F-464910A25F7D}" dt="2024-12-24T13:48:56.362" v="3608"/>
        <pc:sldMkLst>
          <pc:docMk/>
          <pc:sldMk cId="3225158885" sldId="2147479924"/>
        </pc:sldMkLst>
      </pc:sldChg>
      <pc:sldChg chg="modSp new mod">
        <pc:chgData name="Sharker, Yushuf" userId="08d49b3d-62a8-4e68-b1eb-b540cbdabdda" providerId="ADAL" clId="{35F4D922-4E7D-438A-875F-464910A25F7D}" dt="2024-12-24T13:50:41.748" v="3620" actId="20577"/>
        <pc:sldMkLst>
          <pc:docMk/>
          <pc:sldMk cId="1309407943" sldId="2147479925"/>
        </pc:sldMkLst>
        <pc:spChg chg="mod">
          <ac:chgData name="Sharker, Yushuf" userId="08d49b3d-62a8-4e68-b1eb-b540cbdabdda" providerId="ADAL" clId="{35F4D922-4E7D-438A-875F-464910A25F7D}" dt="2024-12-24T13:50:41.748" v="3620" actId="20577"/>
          <ac:spMkLst>
            <pc:docMk/>
            <pc:sldMk cId="1309407943" sldId="2147479925"/>
            <ac:spMk id="2" creationId="{B98B80F1-4F3B-E1D3-4223-AA044DBD5EA7}"/>
          </ac:spMkLst>
        </pc:spChg>
      </pc:sldChg>
      <pc:sldChg chg="modSp add mod">
        <pc:chgData name="Sharker, Yushuf" userId="08d49b3d-62a8-4e68-b1eb-b540cbdabdda" providerId="ADAL" clId="{35F4D922-4E7D-438A-875F-464910A25F7D}" dt="2024-12-24T13:54:53.410" v="3622" actId="20577"/>
        <pc:sldMkLst>
          <pc:docMk/>
          <pc:sldMk cId="1786473667" sldId="2147479926"/>
        </pc:sldMkLst>
        <pc:spChg chg="mod">
          <ac:chgData name="Sharker, Yushuf" userId="08d49b3d-62a8-4e68-b1eb-b540cbdabdda" providerId="ADAL" clId="{35F4D922-4E7D-438A-875F-464910A25F7D}" dt="2024-12-24T13:54:53.410" v="3622" actId="20577"/>
          <ac:spMkLst>
            <pc:docMk/>
            <pc:sldMk cId="1786473667" sldId="2147479926"/>
            <ac:spMk id="2" creationId="{11609928-E2A5-F30C-CBB2-A47F72F7AD44}"/>
          </ac:spMkLst>
        </pc:spChg>
      </pc:sldChg>
      <pc:sldChg chg="modSp add mod">
        <pc:chgData name="Sharker, Yushuf" userId="08d49b3d-62a8-4e68-b1eb-b540cbdabdda" providerId="ADAL" clId="{35F4D922-4E7D-438A-875F-464910A25F7D}" dt="2025-01-02T19:54:50.103" v="4191" actId="14100"/>
        <pc:sldMkLst>
          <pc:docMk/>
          <pc:sldMk cId="4284262660" sldId="2147479927"/>
        </pc:sldMkLst>
        <pc:spChg chg="mod">
          <ac:chgData name="Sharker, Yushuf" userId="08d49b3d-62a8-4e68-b1eb-b540cbdabdda" providerId="ADAL" clId="{35F4D922-4E7D-438A-875F-464910A25F7D}" dt="2025-01-02T17:08:14.512" v="3678" actId="20577"/>
          <ac:spMkLst>
            <pc:docMk/>
            <pc:sldMk cId="4284262660" sldId="2147479927"/>
            <ac:spMk id="4" creationId="{79B08258-FC0C-B13C-B3EF-80B92A6976AB}"/>
          </ac:spMkLst>
        </pc:spChg>
        <pc:spChg chg="mod">
          <ac:chgData name="Sharker, Yushuf" userId="08d49b3d-62a8-4e68-b1eb-b540cbdabdda" providerId="ADAL" clId="{35F4D922-4E7D-438A-875F-464910A25F7D}" dt="2025-01-02T19:54:50.103" v="4191" actId="14100"/>
          <ac:spMkLst>
            <pc:docMk/>
            <pc:sldMk cId="4284262660" sldId="2147479927"/>
            <ac:spMk id="7" creationId="{F8A2503B-98D6-A7AC-C182-2B581F837FBE}"/>
          </ac:spMkLst>
        </pc:spChg>
      </pc:sldChg>
      <pc:sldChg chg="addSp delSp modSp add mod">
        <pc:chgData name="Sharker, Yushuf" userId="08d49b3d-62a8-4e68-b1eb-b540cbdabdda" providerId="ADAL" clId="{35F4D922-4E7D-438A-875F-464910A25F7D}" dt="2025-01-10T18:42:26.584" v="5656" actId="6549"/>
        <pc:sldMkLst>
          <pc:docMk/>
          <pc:sldMk cId="3691009178" sldId="2147479928"/>
        </pc:sldMkLst>
        <pc:spChg chg="mod">
          <ac:chgData name="Sharker, Yushuf" userId="08d49b3d-62a8-4e68-b1eb-b540cbdabdda" providerId="ADAL" clId="{35F4D922-4E7D-438A-875F-464910A25F7D}" dt="2025-01-10T16:06:23.924" v="4248" actId="20577"/>
          <ac:spMkLst>
            <pc:docMk/>
            <pc:sldMk cId="3691009178" sldId="2147479928"/>
            <ac:spMk id="4" creationId="{69580741-47A3-591B-4A1D-956B1DB22933}"/>
          </ac:spMkLst>
        </pc:spChg>
        <pc:spChg chg="add mod">
          <ac:chgData name="Sharker, Yushuf" userId="08d49b3d-62a8-4e68-b1eb-b540cbdabdda" providerId="ADAL" clId="{35F4D922-4E7D-438A-875F-464910A25F7D}" dt="2025-01-10T16:07:15.343" v="4338" actId="20577"/>
          <ac:spMkLst>
            <pc:docMk/>
            <pc:sldMk cId="3691009178" sldId="2147479928"/>
            <ac:spMk id="7" creationId="{93C1C3A3-0153-78F0-7939-19E0A242F338}"/>
          </ac:spMkLst>
        </pc:spChg>
        <pc:spChg chg="add mod">
          <ac:chgData name="Sharker, Yushuf" userId="08d49b3d-62a8-4e68-b1eb-b540cbdabdda" providerId="ADAL" clId="{35F4D922-4E7D-438A-875F-464910A25F7D}" dt="2025-01-10T16:26:37.686" v="4717" actId="255"/>
          <ac:spMkLst>
            <pc:docMk/>
            <pc:sldMk cId="3691009178" sldId="2147479928"/>
            <ac:spMk id="10" creationId="{E65048DF-435B-5526-25AF-861FDA1D2520}"/>
          </ac:spMkLst>
        </pc:spChg>
        <pc:graphicFrameChg chg="mod modGraphic">
          <ac:chgData name="Sharker, Yushuf" userId="08d49b3d-62a8-4e68-b1eb-b540cbdabdda" providerId="ADAL" clId="{35F4D922-4E7D-438A-875F-464910A25F7D}" dt="2025-01-10T18:42:26.584" v="5656" actId="6549"/>
          <ac:graphicFrameMkLst>
            <pc:docMk/>
            <pc:sldMk cId="3691009178" sldId="2147479928"/>
            <ac:graphicFrameMk id="9" creationId="{5D9BC57C-8A19-25CD-D5D3-BBCC8037657B}"/>
          </ac:graphicFrameMkLst>
        </pc:graphicFrameChg>
      </pc:sldChg>
      <pc:sldChg chg="addSp delSp modSp add mod ord">
        <pc:chgData name="Sharker, Yushuf" userId="08d49b3d-62a8-4e68-b1eb-b540cbdabdda" providerId="ADAL" clId="{35F4D922-4E7D-438A-875F-464910A25F7D}" dt="2025-01-10T17:50:17.198" v="5319" actId="1037"/>
        <pc:sldMkLst>
          <pc:docMk/>
          <pc:sldMk cId="4283562623" sldId="2147479929"/>
        </pc:sldMkLst>
        <pc:spChg chg="mod">
          <ac:chgData name="Sharker, Yushuf" userId="08d49b3d-62a8-4e68-b1eb-b540cbdabdda" providerId="ADAL" clId="{35F4D922-4E7D-438A-875F-464910A25F7D}" dt="2025-01-10T16:54:16.257" v="4750" actId="20577"/>
          <ac:spMkLst>
            <pc:docMk/>
            <pc:sldMk cId="4283562623" sldId="2147479929"/>
            <ac:spMk id="7" creationId="{41EA6E35-3D14-B962-2DBB-080D0F2D5E59}"/>
          </ac:spMkLst>
        </pc:spChg>
        <pc:picChg chg="add mod">
          <ac:chgData name="Sharker, Yushuf" userId="08d49b3d-62a8-4e68-b1eb-b540cbdabdda" providerId="ADAL" clId="{35F4D922-4E7D-438A-875F-464910A25F7D}" dt="2025-01-10T17:50:17.198" v="5319" actId="1037"/>
          <ac:picMkLst>
            <pc:docMk/>
            <pc:sldMk cId="4283562623" sldId="2147479929"/>
            <ac:picMk id="8" creationId="{0D350B4C-F9BF-3368-62CD-58AA0EE75528}"/>
          </ac:picMkLst>
        </pc:picChg>
      </pc:sldChg>
      <pc:sldChg chg="modSp add mod">
        <pc:chgData name="Sharker, Yushuf" userId="08d49b3d-62a8-4e68-b1eb-b540cbdabdda" providerId="ADAL" clId="{35F4D922-4E7D-438A-875F-464910A25F7D}" dt="2025-01-10T17:10:57.069" v="5030" actId="20577"/>
        <pc:sldMkLst>
          <pc:docMk/>
          <pc:sldMk cId="2843166512" sldId="2147479930"/>
        </pc:sldMkLst>
        <pc:spChg chg="mod">
          <ac:chgData name="Sharker, Yushuf" userId="08d49b3d-62a8-4e68-b1eb-b540cbdabdda" providerId="ADAL" clId="{35F4D922-4E7D-438A-875F-464910A25F7D}" dt="2025-01-10T17:10:57.069" v="5030" actId="20577"/>
          <ac:spMkLst>
            <pc:docMk/>
            <pc:sldMk cId="2843166512" sldId="2147479930"/>
            <ac:spMk id="10" creationId="{8E893C2E-FFEB-22EC-A781-A9DA9FC06E07}"/>
          </ac:spMkLst>
        </pc:spChg>
      </pc:sldChg>
      <pc:sldChg chg="addSp delSp modSp add mod">
        <pc:chgData name="Sharker, Yushuf" userId="08d49b3d-62a8-4e68-b1eb-b540cbdabdda" providerId="ADAL" clId="{35F4D922-4E7D-438A-875F-464910A25F7D}" dt="2025-01-10T18:04:01.987" v="5329" actId="122"/>
        <pc:sldMkLst>
          <pc:docMk/>
          <pc:sldMk cId="4047518762" sldId="2147479931"/>
        </pc:sldMkLst>
        <pc:spChg chg="mod">
          <ac:chgData name="Sharker, Yushuf" userId="08d49b3d-62a8-4e68-b1eb-b540cbdabdda" providerId="ADAL" clId="{35F4D922-4E7D-438A-875F-464910A25F7D}" dt="2025-01-10T17:46:40.567" v="5293" actId="20577"/>
          <ac:spMkLst>
            <pc:docMk/>
            <pc:sldMk cId="4047518762" sldId="2147479931"/>
            <ac:spMk id="7" creationId="{6B0D74EE-795F-C91E-2CD1-E82A13CFF501}"/>
          </ac:spMkLst>
        </pc:spChg>
        <pc:graphicFrameChg chg="add mod modGraphic">
          <ac:chgData name="Sharker, Yushuf" userId="08d49b3d-62a8-4e68-b1eb-b540cbdabdda" providerId="ADAL" clId="{35F4D922-4E7D-438A-875F-464910A25F7D}" dt="2025-01-10T18:04:01.987" v="5329" actId="122"/>
          <ac:graphicFrameMkLst>
            <pc:docMk/>
            <pc:sldMk cId="4047518762" sldId="2147479931"/>
            <ac:graphicFrameMk id="8" creationId="{EC6F4E0B-F341-97B3-9182-C1305A0172A1}"/>
          </ac:graphicFrameMkLst>
        </pc:graphicFrameChg>
      </pc:sldChg>
      <pc:sldChg chg="addSp delSp modSp add mod">
        <pc:chgData name="Sharker, Yushuf" userId="08d49b3d-62a8-4e68-b1eb-b540cbdabdda" providerId="ADAL" clId="{35F4D922-4E7D-438A-875F-464910A25F7D}" dt="2025-01-28T18:21:17.644" v="6842" actId="179"/>
        <pc:sldMkLst>
          <pc:docMk/>
          <pc:sldMk cId="2407777282" sldId="2147479932"/>
        </pc:sldMkLst>
        <pc:spChg chg="mod">
          <ac:chgData name="Sharker, Yushuf" userId="08d49b3d-62a8-4e68-b1eb-b540cbdabdda" providerId="ADAL" clId="{35F4D922-4E7D-438A-875F-464910A25F7D}" dt="2025-01-28T18:19:53.903" v="6837" actId="20577"/>
          <ac:spMkLst>
            <pc:docMk/>
            <pc:sldMk cId="2407777282" sldId="2147479932"/>
            <ac:spMk id="4" creationId="{A4A7AAA4-8F52-CE42-6505-B7990BD2731A}"/>
          </ac:spMkLst>
        </pc:spChg>
        <pc:spChg chg="mod">
          <ac:chgData name="Sharker, Yushuf" userId="08d49b3d-62a8-4e68-b1eb-b540cbdabdda" providerId="ADAL" clId="{35F4D922-4E7D-438A-875F-464910A25F7D}" dt="2025-01-28T18:21:17.644" v="6842" actId="179"/>
          <ac:spMkLst>
            <pc:docMk/>
            <pc:sldMk cId="2407777282" sldId="2147479932"/>
            <ac:spMk id="7" creationId="{1C5554F0-D42F-1C12-8358-8E6B7BF078C9}"/>
          </ac:spMkLst>
        </pc:spChg>
        <pc:spChg chg="add mod">
          <ac:chgData name="Sharker, Yushuf" userId="08d49b3d-62a8-4e68-b1eb-b540cbdabdda" providerId="ADAL" clId="{35F4D922-4E7D-438A-875F-464910A25F7D}" dt="2025-01-28T18:20:09.093" v="6840" actId="1076"/>
          <ac:spMkLst>
            <pc:docMk/>
            <pc:sldMk cId="2407777282" sldId="2147479932"/>
            <ac:spMk id="8" creationId="{B15B46F4-31CF-2F02-EA30-43D45DFDD1CC}"/>
          </ac:spMkLst>
        </pc:spChg>
      </pc:sldChg>
      <pc:sldChg chg="modSp add mod">
        <pc:chgData name="Sharker, Yushuf" userId="08d49b3d-62a8-4e68-b1eb-b540cbdabdda" providerId="ADAL" clId="{35F4D922-4E7D-438A-875F-464910A25F7D}" dt="2025-01-10T18:10:38.029" v="5587" actId="20577"/>
        <pc:sldMkLst>
          <pc:docMk/>
          <pc:sldMk cId="9571524" sldId="2147479933"/>
        </pc:sldMkLst>
        <pc:spChg chg="mod">
          <ac:chgData name="Sharker, Yushuf" userId="08d49b3d-62a8-4e68-b1eb-b540cbdabdda" providerId="ADAL" clId="{35F4D922-4E7D-438A-875F-464910A25F7D}" dt="2025-01-10T18:10:38.029" v="5587" actId="20577"/>
          <ac:spMkLst>
            <pc:docMk/>
            <pc:sldMk cId="9571524" sldId="2147479933"/>
            <ac:spMk id="4" creationId="{DFAB4AC7-ED65-5090-3D6B-9C16F1AA6B78}"/>
          </ac:spMkLst>
        </pc:spChg>
      </pc:sldChg>
      <pc:sldChg chg="addSp delSp modSp add mod">
        <pc:chgData name="Sharker, Yushuf" userId="08d49b3d-62a8-4e68-b1eb-b540cbdabdda" providerId="ADAL" clId="{35F4D922-4E7D-438A-875F-464910A25F7D}" dt="2025-01-10T18:49:14.948" v="5660" actId="1076"/>
        <pc:sldMkLst>
          <pc:docMk/>
          <pc:sldMk cId="318428122" sldId="2147479934"/>
        </pc:sldMkLst>
        <pc:spChg chg="mod">
          <ac:chgData name="Sharker, Yushuf" userId="08d49b3d-62a8-4e68-b1eb-b540cbdabdda" providerId="ADAL" clId="{35F4D922-4E7D-438A-875F-464910A25F7D}" dt="2025-01-10T18:19:44.932" v="5655" actId="20577"/>
          <ac:spMkLst>
            <pc:docMk/>
            <pc:sldMk cId="318428122" sldId="2147479934"/>
            <ac:spMk id="4" creationId="{2622647A-C779-4291-0EA1-B5E680D137E9}"/>
          </ac:spMkLst>
        </pc:spChg>
        <pc:spChg chg="mod">
          <ac:chgData name="Sharker, Yushuf" userId="08d49b3d-62a8-4e68-b1eb-b540cbdabdda" providerId="ADAL" clId="{35F4D922-4E7D-438A-875F-464910A25F7D}" dt="2025-01-10T18:18:03.377" v="5610" actId="12"/>
          <ac:spMkLst>
            <pc:docMk/>
            <pc:sldMk cId="318428122" sldId="2147479934"/>
            <ac:spMk id="7" creationId="{3A78CF70-2D86-32A1-1DF7-276DD516345E}"/>
          </ac:spMkLst>
        </pc:spChg>
        <pc:picChg chg="add mod">
          <ac:chgData name="Sharker, Yushuf" userId="08d49b3d-62a8-4e68-b1eb-b540cbdabdda" providerId="ADAL" clId="{35F4D922-4E7D-438A-875F-464910A25F7D}" dt="2025-01-10T18:49:14.948" v="5660" actId="1076"/>
          <ac:picMkLst>
            <pc:docMk/>
            <pc:sldMk cId="318428122" sldId="2147479934"/>
            <ac:picMk id="9" creationId="{FA0745A4-446E-C4B2-CA65-3B95E05141FF}"/>
          </ac:picMkLst>
        </pc:picChg>
      </pc:sldChg>
      <pc:sldChg chg="del">
        <pc:chgData name="Sharker, Yushuf" userId="08d49b3d-62a8-4e68-b1eb-b540cbdabdda" providerId="ADAL" clId="{35F4D922-4E7D-438A-875F-464910A25F7D}" dt="2024-11-26T14:05:24.483" v="0" actId="47"/>
        <pc:sldMkLst>
          <pc:docMk/>
          <pc:sldMk cId="911338013" sldId="2147479934"/>
        </pc:sldMkLst>
      </pc:sldChg>
      <pc:sldChg chg="del">
        <pc:chgData name="Sharker, Yushuf" userId="08d49b3d-62a8-4e68-b1eb-b540cbdabdda" providerId="ADAL" clId="{35F4D922-4E7D-438A-875F-464910A25F7D}" dt="2024-11-26T14:05:24.483" v="0" actId="47"/>
        <pc:sldMkLst>
          <pc:docMk/>
          <pc:sldMk cId="602542924" sldId="2147479935"/>
        </pc:sldMkLst>
      </pc:sldChg>
      <pc:sldChg chg="addSp delSp modSp add mod">
        <pc:chgData name="Sharker, Yushuf" userId="08d49b3d-62a8-4e68-b1eb-b540cbdabdda" providerId="ADAL" clId="{35F4D922-4E7D-438A-875F-464910A25F7D}" dt="2025-01-28T18:34:09.597" v="6893" actId="20577"/>
        <pc:sldMkLst>
          <pc:docMk/>
          <pc:sldMk cId="1640238445" sldId="2147479935"/>
        </pc:sldMkLst>
        <pc:spChg chg="add mod">
          <ac:chgData name="Sharker, Yushuf" userId="08d49b3d-62a8-4e68-b1eb-b540cbdabdda" providerId="ADAL" clId="{35F4D922-4E7D-438A-875F-464910A25F7D}" dt="2025-01-28T18:34:09.597" v="6893" actId="20577"/>
          <ac:spMkLst>
            <pc:docMk/>
            <pc:sldMk cId="1640238445" sldId="2147479935"/>
            <ac:spMk id="13" creationId="{F43F62A5-D9A3-A47D-9C0A-94FC235F0763}"/>
          </ac:spMkLst>
        </pc:spChg>
        <pc:spChg chg="add mod">
          <ac:chgData name="Sharker, Yushuf" userId="08d49b3d-62a8-4e68-b1eb-b540cbdabdda" providerId="ADAL" clId="{35F4D922-4E7D-438A-875F-464910A25F7D}" dt="2025-01-28T18:23:12.087" v="6889" actId="20577"/>
          <ac:spMkLst>
            <pc:docMk/>
            <pc:sldMk cId="1640238445" sldId="2147479935"/>
            <ac:spMk id="14" creationId="{375AD8A7-FF53-5856-46D7-F08D8D4116A2}"/>
          </ac:spMkLst>
        </pc:spChg>
      </pc:sldChg>
      <pc:sldChg chg="add del">
        <pc:chgData name="Sharker, Yushuf" userId="08d49b3d-62a8-4e68-b1eb-b540cbdabdda" providerId="ADAL" clId="{35F4D922-4E7D-438A-875F-464910A25F7D}" dt="2025-01-28T17:59:52.692" v="6358"/>
        <pc:sldMkLst>
          <pc:docMk/>
          <pc:sldMk cId="402584095" sldId="2147479936"/>
        </pc:sldMkLst>
      </pc:sldChg>
      <pc:sldChg chg="modSp new mod">
        <pc:chgData name="Sharker, Yushuf" userId="08d49b3d-62a8-4e68-b1eb-b540cbdabdda" providerId="ADAL" clId="{35F4D922-4E7D-438A-875F-464910A25F7D}" dt="2025-01-31T18:59:22.890" v="7094" actId="20577"/>
        <pc:sldMkLst>
          <pc:docMk/>
          <pc:sldMk cId="1256419714" sldId="2147479936"/>
        </pc:sldMkLst>
        <pc:spChg chg="mod">
          <ac:chgData name="Sharker, Yushuf" userId="08d49b3d-62a8-4e68-b1eb-b540cbdabdda" providerId="ADAL" clId="{35F4D922-4E7D-438A-875F-464910A25F7D}" dt="2025-01-31T18:59:22.890" v="7094" actId="20577"/>
          <ac:spMkLst>
            <pc:docMk/>
            <pc:sldMk cId="1256419714" sldId="2147479936"/>
            <ac:spMk id="2" creationId="{493BE6E6-36AD-A38E-1C20-7E9F1CA4E314}"/>
          </ac:spMkLst>
        </pc:spChg>
      </pc:sldChg>
      <pc:sldChg chg="new">
        <pc:chgData name="Sharker, Yushuf" userId="08d49b3d-62a8-4e68-b1eb-b540cbdabdda" providerId="ADAL" clId="{35F4D922-4E7D-438A-875F-464910A25F7D}" dt="2025-01-31T19:11:24.543" v="7099" actId="680"/>
        <pc:sldMkLst>
          <pc:docMk/>
          <pc:sldMk cId="3603567836" sldId="2147479937"/>
        </pc:sldMkLst>
      </pc:sldChg>
      <pc:sldChg chg="new del">
        <pc:chgData name="Sharker, Yushuf" userId="08d49b3d-62a8-4e68-b1eb-b540cbdabdda" providerId="ADAL" clId="{35F4D922-4E7D-438A-875F-464910A25F7D}" dt="2025-01-31T19:11:01.623" v="7098" actId="680"/>
        <pc:sldMkLst>
          <pc:docMk/>
          <pc:sldMk cId="3924817391" sldId="2147479937"/>
        </pc:sldMkLst>
      </pc:sldChg>
      <pc:sldChg chg="del">
        <pc:chgData name="Sharker, Yushuf" userId="08d49b3d-62a8-4e68-b1eb-b540cbdabdda" providerId="ADAL" clId="{35F4D922-4E7D-438A-875F-464910A25F7D}" dt="2024-11-26T14:05:24.483" v="0" actId="47"/>
        <pc:sldMkLst>
          <pc:docMk/>
          <pc:sldMk cId="447747161" sldId="2147479941"/>
        </pc:sldMkLst>
      </pc:sldChg>
      <pc:sldMasterChg chg="add addSldLayout">
        <pc:chgData name="Sharker, Yushuf" userId="08d49b3d-62a8-4e68-b1eb-b540cbdabdda" providerId="ADAL" clId="{35F4D922-4E7D-438A-875F-464910A25F7D}" dt="2024-12-24T13:48:56.362" v="3607" actId="27028"/>
        <pc:sldMasterMkLst>
          <pc:docMk/>
          <pc:sldMasterMk cId="822207073" sldId="2147483662"/>
        </pc:sldMasterMkLst>
        <pc:sldLayoutChg chg="add">
          <pc:chgData name="Sharker, Yushuf" userId="08d49b3d-62a8-4e68-b1eb-b540cbdabdda" providerId="ADAL" clId="{35F4D922-4E7D-438A-875F-464910A25F7D}" dt="2024-12-24T13:48:56.362" v="3607" actId="27028"/>
          <pc:sldLayoutMkLst>
            <pc:docMk/>
            <pc:sldMasterMk cId="822207073" sldId="2147483662"/>
            <pc:sldLayoutMk cId="2436503540" sldId="2147483667"/>
          </pc:sldLayoutMkLst>
        </pc:sldLayoutChg>
      </pc:sldMasterChg>
      <pc:sldMasterChg chg="delSldLayout">
        <pc:chgData name="Sharker, Yushuf" userId="08d49b3d-62a8-4e68-b1eb-b540cbdabdda" providerId="ADAL" clId="{35F4D922-4E7D-438A-875F-464910A25F7D}" dt="2024-11-26T14:05:24.483" v="0" actId="47"/>
        <pc:sldMasterMkLst>
          <pc:docMk/>
          <pc:sldMasterMk cId="3808317105" sldId="2147483771"/>
        </pc:sldMasterMkLst>
        <pc:sldLayoutChg chg="del">
          <pc:chgData name="Sharker, Yushuf" userId="08d49b3d-62a8-4e68-b1eb-b540cbdabdda" providerId="ADAL" clId="{35F4D922-4E7D-438A-875F-464910A25F7D}" dt="2024-11-26T14:05:24.483" v="0" actId="47"/>
          <pc:sldLayoutMkLst>
            <pc:docMk/>
            <pc:sldMasterMk cId="3808317105" sldId="2147483771"/>
            <pc:sldLayoutMk cId="1797055809" sldId="214748381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9099" cy="498692"/>
          </a:xfrm>
          <a:prstGeom prst="rect">
            <a:avLst/>
          </a:prstGeom>
        </p:spPr>
        <p:txBody>
          <a:bodyPr vert="horz" lIns="93317" tIns="46659" rIns="93317" bIns="46659" rtlCol="0"/>
          <a:lstStyle>
            <a:lvl1pPr algn="l">
              <a:defRPr sz="1200"/>
            </a:lvl1pPr>
          </a:lstStyle>
          <a:p>
            <a:endParaRPr lang="en-US"/>
          </a:p>
        </p:txBody>
      </p:sp>
      <p:sp>
        <p:nvSpPr>
          <p:cNvPr id="3" name="Date Placeholder 2"/>
          <p:cNvSpPr>
            <a:spLocks noGrp="1"/>
          </p:cNvSpPr>
          <p:nvPr>
            <p:ph type="dt" idx="1"/>
          </p:nvPr>
        </p:nvSpPr>
        <p:spPr>
          <a:xfrm>
            <a:off x="3854940" y="1"/>
            <a:ext cx="2949099" cy="498692"/>
          </a:xfrm>
          <a:prstGeom prst="rect">
            <a:avLst/>
          </a:prstGeom>
        </p:spPr>
        <p:txBody>
          <a:bodyPr vert="horz" lIns="93317" tIns="46659" rIns="93317" bIns="46659" rtlCol="0"/>
          <a:lstStyle>
            <a:lvl1pPr algn="r">
              <a:defRPr sz="1200"/>
            </a:lvl1pPr>
          </a:lstStyle>
          <a:p>
            <a:fld id="{5BB1C221-A899-45E2-8ABE-FBA221E16726}" type="datetimeFigureOut">
              <a:rPr lang="en-US" smtClean="0"/>
              <a:t>1/31/2025</a:t>
            </a:fld>
            <a:endParaRPr lang="en-US"/>
          </a:p>
        </p:txBody>
      </p:sp>
      <p:sp>
        <p:nvSpPr>
          <p:cNvPr id="4" name="Slide Image Placeholder 3"/>
          <p:cNvSpPr>
            <a:spLocks noGrp="1" noRot="1" noChangeAspect="1"/>
          </p:cNvSpPr>
          <p:nvPr>
            <p:ph type="sldImg" idx="2"/>
          </p:nvPr>
        </p:nvSpPr>
        <p:spPr>
          <a:xfrm>
            <a:off x="422275" y="1243013"/>
            <a:ext cx="5961063" cy="3354387"/>
          </a:xfrm>
          <a:prstGeom prst="rect">
            <a:avLst/>
          </a:prstGeom>
          <a:noFill/>
          <a:ln w="12700">
            <a:solidFill>
              <a:prstClr val="black"/>
            </a:solidFill>
          </a:ln>
        </p:spPr>
        <p:txBody>
          <a:bodyPr vert="horz" lIns="93317" tIns="46659" rIns="93317" bIns="46659" rtlCol="0" anchor="ctr"/>
          <a:lstStyle/>
          <a:p>
            <a:endParaRPr lang="en-US"/>
          </a:p>
        </p:txBody>
      </p:sp>
      <p:sp>
        <p:nvSpPr>
          <p:cNvPr id="5" name="Notes Placeholder 4"/>
          <p:cNvSpPr>
            <a:spLocks noGrp="1"/>
          </p:cNvSpPr>
          <p:nvPr>
            <p:ph type="body" sz="quarter" idx="3"/>
          </p:nvPr>
        </p:nvSpPr>
        <p:spPr>
          <a:xfrm>
            <a:off x="680562" y="4783307"/>
            <a:ext cx="5444490" cy="3913615"/>
          </a:xfrm>
          <a:prstGeom prst="rect">
            <a:avLst/>
          </a:prstGeom>
        </p:spPr>
        <p:txBody>
          <a:bodyPr vert="horz" lIns="93317" tIns="46659" rIns="93317" bIns="4665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0647"/>
            <a:ext cx="2949099" cy="498691"/>
          </a:xfrm>
          <a:prstGeom prst="rect">
            <a:avLst/>
          </a:prstGeom>
        </p:spPr>
        <p:txBody>
          <a:bodyPr vert="horz" lIns="93317" tIns="46659" rIns="93317" bIns="46659" rtlCol="0" anchor="b"/>
          <a:lstStyle>
            <a:lvl1pPr algn="l">
              <a:defRPr sz="1200"/>
            </a:lvl1pPr>
          </a:lstStyle>
          <a:p>
            <a:endParaRPr lang="en-US"/>
          </a:p>
        </p:txBody>
      </p:sp>
      <p:sp>
        <p:nvSpPr>
          <p:cNvPr id="7" name="Slide Number Placeholder 6"/>
          <p:cNvSpPr>
            <a:spLocks noGrp="1"/>
          </p:cNvSpPr>
          <p:nvPr>
            <p:ph type="sldNum" sz="quarter" idx="5"/>
          </p:nvPr>
        </p:nvSpPr>
        <p:spPr>
          <a:xfrm>
            <a:off x="3854940" y="9440647"/>
            <a:ext cx="2949099" cy="498691"/>
          </a:xfrm>
          <a:prstGeom prst="rect">
            <a:avLst/>
          </a:prstGeom>
        </p:spPr>
        <p:txBody>
          <a:bodyPr vert="horz" lIns="93317" tIns="46659" rIns="93317" bIns="46659" rtlCol="0" anchor="b"/>
          <a:lstStyle>
            <a:lvl1pPr algn="r">
              <a:defRPr sz="1200"/>
            </a:lvl1pPr>
          </a:lstStyle>
          <a:p>
            <a:fld id="{47B708DB-DC12-4F30-A7D8-C4B891E081BD}" type="slidenum">
              <a:rPr lang="en-US" smtClean="0"/>
              <a:t>‹#›</a:t>
            </a:fld>
            <a:endParaRPr lang="en-US"/>
          </a:p>
        </p:txBody>
      </p:sp>
    </p:spTree>
    <p:extLst>
      <p:ext uri="{BB962C8B-B14F-4D97-AF65-F5344CB8AC3E}">
        <p14:creationId xmlns:p14="http://schemas.microsoft.com/office/powerpoint/2010/main" val="2123103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E0EA7B-6822-4EC8-8C65-EACC542A1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306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solidFill>
                  <a:srgbClr val="000000"/>
                </a:solidFill>
              </a:rPr>
              <a:t>Tofersen</a:t>
            </a:r>
            <a:r>
              <a:rPr lang="en-US" b="1" dirty="0">
                <a:solidFill>
                  <a:srgbClr val="000000"/>
                </a:solidFill>
              </a:rPr>
              <a:t> target population:  </a:t>
            </a:r>
            <a:r>
              <a:rPr lang="en-US" dirty="0">
                <a:solidFill>
                  <a:srgbClr val="000000"/>
                </a:solidFill>
              </a:rPr>
              <a:t>Amyotrophic lateral sclerosis (ALS) in adults who have a mutation in the superoxide dismutase 1 (SOD1) gene. </a:t>
            </a:r>
          </a:p>
          <a:p>
            <a:r>
              <a:rPr lang="en-US" dirty="0">
                <a:solidFill>
                  <a:srgbClr val="000000"/>
                </a:solidFill>
              </a:rPr>
              <a:t>All ALS except  SOD1</a:t>
            </a:r>
          </a:p>
          <a:p>
            <a:endParaRPr lang="en-US" dirty="0"/>
          </a:p>
          <a:p>
            <a:r>
              <a:rPr lang="en-US" dirty="0" err="1"/>
              <a:t>Tofersen</a:t>
            </a:r>
            <a:r>
              <a:rPr lang="en-US" dirty="0"/>
              <a:t> as well as the other drugs are in the marker, in this situation, does the </a:t>
            </a:r>
            <a:r>
              <a:rPr lang="en-US" dirty="0" err="1"/>
              <a:t>palcebol</a:t>
            </a:r>
            <a:r>
              <a:rPr lang="en-US" dirty="0"/>
              <a:t> controlled trial ethical?</a:t>
            </a:r>
          </a:p>
          <a:p>
            <a:r>
              <a:rPr lang="en-US" dirty="0"/>
              <a:t>Data monitoring plan is still absent</a:t>
            </a:r>
          </a:p>
        </p:txBody>
      </p:sp>
      <p:sp>
        <p:nvSpPr>
          <p:cNvPr id="4" name="Slide Number Placeholder 3"/>
          <p:cNvSpPr>
            <a:spLocks noGrp="1"/>
          </p:cNvSpPr>
          <p:nvPr>
            <p:ph type="sldNum" sz="quarter" idx="5"/>
          </p:nvPr>
        </p:nvSpPr>
        <p:spPr/>
        <p:txBody>
          <a:bodyPr/>
          <a:lstStyle/>
          <a:p>
            <a:fld id="{47B708DB-DC12-4F30-A7D8-C4B891E081BD}" type="slidenum">
              <a:rPr lang="en-US" smtClean="0"/>
              <a:t>3</a:t>
            </a:fld>
            <a:endParaRPr lang="en-US"/>
          </a:p>
        </p:txBody>
      </p:sp>
    </p:spTree>
    <p:extLst>
      <p:ext uri="{BB962C8B-B14F-4D97-AF65-F5344CB8AC3E}">
        <p14:creationId xmlns:p14="http://schemas.microsoft.com/office/powerpoint/2010/main" val="23274865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1">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82B9CECE-7D8F-8C4A-AFC6-A963B1F05594}"/>
              </a:ext>
            </a:extLst>
          </p:cNvPr>
          <p:cNvSpPr/>
          <p:nvPr userDrawn="1"/>
        </p:nvSpPr>
        <p:spPr>
          <a:xfrm>
            <a:off x="0" y="61263"/>
            <a:ext cx="255181" cy="849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chemeClr val="accent1"/>
              </a:solidFill>
            </a:endParaRPr>
          </a:p>
        </p:txBody>
      </p:sp>
      <p:sp>
        <p:nvSpPr>
          <p:cNvPr id="10" name="Picture Placeholder 9">
            <a:extLst>
              <a:ext uri="{FF2B5EF4-FFF2-40B4-BE49-F238E27FC236}">
                <a16:creationId xmlns:a16="http://schemas.microsoft.com/office/drawing/2014/main" id="{91E79114-5B74-9547-8292-DAB8965D43FD}"/>
              </a:ext>
            </a:extLst>
          </p:cNvPr>
          <p:cNvSpPr>
            <a:spLocks noGrp="1"/>
          </p:cNvSpPr>
          <p:nvPr>
            <p:ph type="pic" sz="quarter" idx="10"/>
          </p:nvPr>
        </p:nvSpPr>
        <p:spPr>
          <a:xfrm>
            <a:off x="749005" y="506"/>
            <a:ext cx="11459359" cy="3428494"/>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64472"/>
              <a:gd name="connsiteY0" fmla="*/ 0 h 6630428"/>
              <a:gd name="connsiteX1" fmla="*/ 11864472 w 11864472"/>
              <a:gd name="connsiteY1" fmla="*/ 188353 h 6630428"/>
              <a:gd name="connsiteX2" fmla="*/ 11855613 w 11864472"/>
              <a:gd name="connsiteY2" fmla="*/ 6628774 h 6630428"/>
              <a:gd name="connsiteX3" fmla="*/ 579722 w 11864472"/>
              <a:gd name="connsiteY3" fmla="*/ 6630428 h 6630428"/>
              <a:gd name="connsiteX4" fmla="*/ 0 w 11864472"/>
              <a:gd name="connsiteY4" fmla="*/ 6050706 h 6630428"/>
              <a:gd name="connsiteX5" fmla="*/ 0 w 11864472"/>
              <a:gd name="connsiteY5" fmla="*/ 0 h 6630428"/>
              <a:gd name="connsiteX0" fmla="*/ 0 w 11864472"/>
              <a:gd name="connsiteY0" fmla="*/ 13527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527 h 6643955"/>
              <a:gd name="connsiteX0" fmla="*/ 0 w 11864472"/>
              <a:gd name="connsiteY0" fmla="*/ 1319813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19813 h 6643955"/>
              <a:gd name="connsiteX0" fmla="*/ 0 w 11864472"/>
              <a:gd name="connsiteY0" fmla="*/ 135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3527 h 5337669"/>
              <a:gd name="connsiteX0" fmla="*/ 0 w 11864472"/>
              <a:gd name="connsiteY0" fmla="*/ 1652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652 h 5337669"/>
              <a:gd name="connsiteX0" fmla="*/ 0 w 11864472"/>
              <a:gd name="connsiteY0" fmla="*/ 22019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2201927 h 5337669"/>
              <a:gd name="connsiteX0" fmla="*/ 0 w 11864472"/>
              <a:gd name="connsiteY0" fmla="*/ 1652 h 3137394"/>
              <a:gd name="connsiteX1" fmla="*/ 11864472 w 11864472"/>
              <a:gd name="connsiteY1" fmla="*/ 0 h 3137394"/>
              <a:gd name="connsiteX2" fmla="*/ 11855613 w 11864472"/>
              <a:gd name="connsiteY2" fmla="*/ 3135740 h 3137394"/>
              <a:gd name="connsiteX3" fmla="*/ 579722 w 11864472"/>
              <a:gd name="connsiteY3" fmla="*/ 3137394 h 3137394"/>
              <a:gd name="connsiteX4" fmla="*/ 0 w 11864472"/>
              <a:gd name="connsiteY4" fmla="*/ 2557672 h 3137394"/>
              <a:gd name="connsiteX5" fmla="*/ 0 w 11864472"/>
              <a:gd name="connsiteY5" fmla="*/ 1652 h 3137394"/>
              <a:gd name="connsiteX0" fmla="*/ 0 w 11864472"/>
              <a:gd name="connsiteY0" fmla="*/ 0 h 3420555"/>
              <a:gd name="connsiteX1" fmla="*/ 11864472 w 11864472"/>
              <a:gd name="connsiteY1" fmla="*/ 283161 h 3420555"/>
              <a:gd name="connsiteX2" fmla="*/ 11855613 w 11864472"/>
              <a:gd name="connsiteY2" fmla="*/ 3418901 h 3420555"/>
              <a:gd name="connsiteX3" fmla="*/ 579722 w 11864472"/>
              <a:gd name="connsiteY3" fmla="*/ 3420555 h 3420555"/>
              <a:gd name="connsiteX4" fmla="*/ 0 w 11864472"/>
              <a:gd name="connsiteY4" fmla="*/ 2840833 h 3420555"/>
              <a:gd name="connsiteX5" fmla="*/ 0 w 11864472"/>
              <a:gd name="connsiteY5" fmla="*/ 0 h 3420555"/>
              <a:gd name="connsiteX0" fmla="*/ 0 w 11864472"/>
              <a:gd name="connsiteY0" fmla="*/ 1652 h 3422207"/>
              <a:gd name="connsiteX1" fmla="*/ 11864472 w 11864472"/>
              <a:gd name="connsiteY1" fmla="*/ 0 h 3422207"/>
              <a:gd name="connsiteX2" fmla="*/ 11855613 w 11864472"/>
              <a:gd name="connsiteY2" fmla="*/ 3420553 h 3422207"/>
              <a:gd name="connsiteX3" fmla="*/ 579722 w 11864472"/>
              <a:gd name="connsiteY3" fmla="*/ 3422207 h 3422207"/>
              <a:gd name="connsiteX4" fmla="*/ 0 w 11864472"/>
              <a:gd name="connsiteY4" fmla="*/ 2842485 h 3422207"/>
              <a:gd name="connsiteX5" fmla="*/ 0 w 11864472"/>
              <a:gd name="connsiteY5" fmla="*/ 1652 h 3422207"/>
              <a:gd name="connsiteX0" fmla="*/ 0 w 11855613"/>
              <a:gd name="connsiteY0" fmla="*/ 0 h 3420555"/>
              <a:gd name="connsiteX1" fmla="*/ 11834492 w 11855613"/>
              <a:gd name="connsiteY1" fmla="*/ 58309 h 3420555"/>
              <a:gd name="connsiteX2" fmla="*/ 11855613 w 11855613"/>
              <a:gd name="connsiteY2" fmla="*/ 3418901 h 3420555"/>
              <a:gd name="connsiteX3" fmla="*/ 579722 w 11855613"/>
              <a:gd name="connsiteY3" fmla="*/ 3420555 h 3420555"/>
              <a:gd name="connsiteX4" fmla="*/ 0 w 11855613"/>
              <a:gd name="connsiteY4" fmla="*/ 2840833 h 3420555"/>
              <a:gd name="connsiteX5" fmla="*/ 0 w 11855613"/>
              <a:gd name="connsiteY5" fmla="*/ 0 h 3420555"/>
              <a:gd name="connsiteX0" fmla="*/ 0 w 11855613"/>
              <a:gd name="connsiteY0" fmla="*/ 1652 h 3362246"/>
              <a:gd name="connsiteX1" fmla="*/ 11834492 w 11855613"/>
              <a:gd name="connsiteY1" fmla="*/ 0 h 3362246"/>
              <a:gd name="connsiteX2" fmla="*/ 11855613 w 11855613"/>
              <a:gd name="connsiteY2" fmla="*/ 3360592 h 3362246"/>
              <a:gd name="connsiteX3" fmla="*/ 579722 w 11855613"/>
              <a:gd name="connsiteY3" fmla="*/ 3362246 h 3362246"/>
              <a:gd name="connsiteX4" fmla="*/ 0 w 11855613"/>
              <a:gd name="connsiteY4" fmla="*/ 2782524 h 3362246"/>
              <a:gd name="connsiteX5" fmla="*/ 0 w 11855613"/>
              <a:gd name="connsiteY5" fmla="*/ 1652 h 3362246"/>
              <a:gd name="connsiteX0" fmla="*/ 0 w 11864473"/>
              <a:gd name="connsiteY0" fmla="*/ 0 h 3360594"/>
              <a:gd name="connsiteX1" fmla="*/ 11864473 w 11864473"/>
              <a:gd name="connsiteY1" fmla="*/ 13338 h 3360594"/>
              <a:gd name="connsiteX2" fmla="*/ 11855613 w 11864473"/>
              <a:gd name="connsiteY2" fmla="*/ 3358940 h 3360594"/>
              <a:gd name="connsiteX3" fmla="*/ 579722 w 11864473"/>
              <a:gd name="connsiteY3" fmla="*/ 3360594 h 3360594"/>
              <a:gd name="connsiteX4" fmla="*/ 0 w 11864473"/>
              <a:gd name="connsiteY4" fmla="*/ 2780872 h 3360594"/>
              <a:gd name="connsiteX5" fmla="*/ 0 w 11864473"/>
              <a:gd name="connsiteY5" fmla="*/ 0 h 3360594"/>
              <a:gd name="connsiteX0" fmla="*/ 0 w 11864473"/>
              <a:gd name="connsiteY0" fmla="*/ 1652 h 3362246"/>
              <a:gd name="connsiteX1" fmla="*/ 11864473 w 11864473"/>
              <a:gd name="connsiteY1" fmla="*/ 0 h 3362246"/>
              <a:gd name="connsiteX2" fmla="*/ 11855613 w 11864473"/>
              <a:gd name="connsiteY2" fmla="*/ 3360592 h 3362246"/>
              <a:gd name="connsiteX3" fmla="*/ 579722 w 11864473"/>
              <a:gd name="connsiteY3" fmla="*/ 3362246 h 3362246"/>
              <a:gd name="connsiteX4" fmla="*/ 0 w 11864473"/>
              <a:gd name="connsiteY4" fmla="*/ 2782524 h 3362246"/>
              <a:gd name="connsiteX5" fmla="*/ 0 w 11864473"/>
              <a:gd name="connsiteY5" fmla="*/ 1652 h 3362246"/>
              <a:gd name="connsiteX0" fmla="*/ 0 w 11855629"/>
              <a:gd name="connsiteY0" fmla="*/ 1652 h 3362246"/>
              <a:gd name="connsiteX1" fmla="*/ 11459359 w 11855629"/>
              <a:gd name="connsiteY1" fmla="*/ 0 h 3362246"/>
              <a:gd name="connsiteX2" fmla="*/ 11855613 w 11855629"/>
              <a:gd name="connsiteY2" fmla="*/ 3360592 h 3362246"/>
              <a:gd name="connsiteX3" fmla="*/ 579722 w 11855629"/>
              <a:gd name="connsiteY3" fmla="*/ 3362246 h 3362246"/>
              <a:gd name="connsiteX4" fmla="*/ 0 w 11855629"/>
              <a:gd name="connsiteY4" fmla="*/ 2782524 h 3362246"/>
              <a:gd name="connsiteX5" fmla="*/ 0 w 1185562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579722 w 11459359"/>
              <a:gd name="connsiteY3" fmla="*/ 3362246 h 3362246"/>
              <a:gd name="connsiteX4" fmla="*/ 0 w 11459359"/>
              <a:gd name="connsiteY4" fmla="*/ 2782524 h 3362246"/>
              <a:gd name="connsiteX5" fmla="*/ 0 w 11459359"/>
              <a:gd name="connsiteY5" fmla="*/ 1652 h 336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59359" h="3362246">
                <a:moveTo>
                  <a:pt x="0" y="1652"/>
                </a:moveTo>
                <a:lnTo>
                  <a:pt x="11459359" y="0"/>
                </a:lnTo>
                <a:cubicBezTo>
                  <a:pt x="11456406" y="1115201"/>
                  <a:pt x="11441877" y="2245391"/>
                  <a:pt x="11438924" y="3360592"/>
                </a:cubicBezTo>
                <a:lnTo>
                  <a:pt x="579722" y="3362246"/>
                </a:lnTo>
                <a:cubicBezTo>
                  <a:pt x="259550" y="3362246"/>
                  <a:pt x="0" y="3102696"/>
                  <a:pt x="0" y="2782524"/>
                </a:cubicBezTo>
                <a:lnTo>
                  <a:pt x="0" y="1652"/>
                </a:lnTo>
                <a:close/>
              </a:path>
            </a:pathLst>
          </a:custGeom>
          <a:noFill/>
        </p:spPr>
        <p:txBody>
          <a:bodyPr/>
          <a:lstStyle>
            <a:lvl1pPr marL="0" indent="0">
              <a:buNone/>
              <a:defRPr sz="2400">
                <a:solidFill>
                  <a:schemeClr val="bg1"/>
                </a:solidFill>
              </a:defRPr>
            </a:lvl1pPr>
          </a:lstStyle>
          <a:p>
            <a:r>
              <a:rPr lang="en-US"/>
              <a:t>Click icon to add picture</a:t>
            </a:r>
            <a:endParaRPr lang="en-JP"/>
          </a:p>
        </p:txBody>
      </p:sp>
      <p:pic>
        <p:nvPicPr>
          <p:cNvPr id="18" name="Picture 17" descr="Takeda">
            <a:extLst>
              <a:ext uri="{FF2B5EF4-FFF2-40B4-BE49-F238E27FC236}">
                <a16:creationId xmlns:a16="http://schemas.microsoft.com/office/drawing/2014/main" id="{5F9376FC-2A9F-C644-AD88-C6E1B65B4D9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90516" y="3362752"/>
            <a:ext cx="2251710" cy="1248865"/>
          </a:xfrm>
          <a:prstGeom prst="rect">
            <a:avLst/>
          </a:prstGeom>
        </p:spPr>
      </p:pic>
      <p:sp>
        <p:nvSpPr>
          <p:cNvPr id="15" name="Title 1">
            <a:extLst>
              <a:ext uri="{FF2B5EF4-FFF2-40B4-BE49-F238E27FC236}">
                <a16:creationId xmlns:a16="http://schemas.microsoft.com/office/drawing/2014/main" id="{9F5E8E0A-41D4-8346-9248-0B9AAC71238D}"/>
              </a:ext>
            </a:extLst>
          </p:cNvPr>
          <p:cNvSpPr>
            <a:spLocks noGrp="1"/>
          </p:cNvSpPr>
          <p:nvPr>
            <p:ph type="ctrTitle" hasCustomPrompt="1"/>
          </p:nvPr>
        </p:nvSpPr>
        <p:spPr>
          <a:xfrm>
            <a:off x="1194730" y="3956816"/>
            <a:ext cx="7699670" cy="1015681"/>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a:t>
            </a:r>
            <a:br>
              <a:rPr lang="en-GB"/>
            </a:br>
            <a:r>
              <a:rPr lang="en-GB"/>
              <a:t>Title</a:t>
            </a:r>
          </a:p>
        </p:txBody>
      </p:sp>
      <p:sp>
        <p:nvSpPr>
          <p:cNvPr id="17" name="Rectangle 16">
            <a:extLst>
              <a:ext uri="{FF2B5EF4-FFF2-40B4-BE49-F238E27FC236}">
                <a16:creationId xmlns:a16="http://schemas.microsoft.com/office/drawing/2014/main" id="{F5A63B8E-5554-A04E-B4C5-97ECEE58B6CC}"/>
              </a:ext>
            </a:extLst>
          </p:cNvPr>
          <p:cNvSpPr/>
          <p:nvPr userDrawn="1"/>
        </p:nvSpPr>
        <p:spPr>
          <a:xfrm>
            <a:off x="749005" y="3764031"/>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pic>
        <p:nvPicPr>
          <p:cNvPr id="21" name="Picture 20">
            <a:extLst>
              <a:ext uri="{FF2B5EF4-FFF2-40B4-BE49-F238E27FC236}">
                <a16:creationId xmlns:a16="http://schemas.microsoft.com/office/drawing/2014/main" id="{C2637423-F180-3943-B758-C8CCFA816E0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571921" y="6357944"/>
            <a:ext cx="1958578" cy="117462"/>
          </a:xfrm>
          <a:prstGeom prst="rect">
            <a:avLst/>
          </a:prstGeom>
        </p:spPr>
      </p:pic>
      <p:sp>
        <p:nvSpPr>
          <p:cNvPr id="23" name="Text Placeholder 2">
            <a:extLst>
              <a:ext uri="{FF2B5EF4-FFF2-40B4-BE49-F238E27FC236}">
                <a16:creationId xmlns:a16="http://schemas.microsoft.com/office/drawing/2014/main" id="{F7327E43-4F43-914D-BE65-DB0ADB5A5E11}"/>
              </a:ext>
            </a:extLst>
          </p:cNvPr>
          <p:cNvSpPr>
            <a:spLocks noGrp="1"/>
          </p:cNvSpPr>
          <p:nvPr>
            <p:ph type="body" sz="quarter" idx="23" hasCustomPrompt="1"/>
          </p:nvPr>
        </p:nvSpPr>
        <p:spPr>
          <a:xfrm>
            <a:off x="1194728" y="5256031"/>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Title of Position</a:t>
            </a:r>
          </a:p>
        </p:txBody>
      </p:sp>
      <p:sp>
        <p:nvSpPr>
          <p:cNvPr id="24" name="Text Placeholder 2">
            <a:extLst>
              <a:ext uri="{FF2B5EF4-FFF2-40B4-BE49-F238E27FC236}">
                <a16:creationId xmlns:a16="http://schemas.microsoft.com/office/drawing/2014/main" id="{4A23AA60-6137-8841-B2ED-51B2F2E5C1BB}"/>
              </a:ext>
            </a:extLst>
          </p:cNvPr>
          <p:cNvSpPr>
            <a:spLocks noGrp="1"/>
          </p:cNvSpPr>
          <p:nvPr>
            <p:ph type="body" sz="quarter" idx="24" hasCustomPrompt="1"/>
          </p:nvPr>
        </p:nvSpPr>
        <p:spPr>
          <a:xfrm>
            <a:off x="1194728" y="5515045"/>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Department</a:t>
            </a:r>
          </a:p>
        </p:txBody>
      </p:sp>
      <p:sp>
        <p:nvSpPr>
          <p:cNvPr id="25" name="Text Placeholder 2">
            <a:extLst>
              <a:ext uri="{FF2B5EF4-FFF2-40B4-BE49-F238E27FC236}">
                <a16:creationId xmlns:a16="http://schemas.microsoft.com/office/drawing/2014/main" id="{BB4FEAB2-22C6-3446-B4D2-5B610A729BCC}"/>
              </a:ext>
            </a:extLst>
          </p:cNvPr>
          <p:cNvSpPr>
            <a:spLocks noGrp="1"/>
          </p:cNvSpPr>
          <p:nvPr>
            <p:ph type="body" sz="quarter" idx="25" hasCustomPrompt="1"/>
          </p:nvPr>
        </p:nvSpPr>
        <p:spPr>
          <a:xfrm>
            <a:off x="1194728" y="5769532"/>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Date</a:t>
            </a:r>
          </a:p>
        </p:txBody>
      </p:sp>
      <p:sp>
        <p:nvSpPr>
          <p:cNvPr id="28" name="Text Placeholder 2">
            <a:extLst>
              <a:ext uri="{FF2B5EF4-FFF2-40B4-BE49-F238E27FC236}">
                <a16:creationId xmlns:a16="http://schemas.microsoft.com/office/drawing/2014/main" id="{4085F378-E668-A648-B7B1-8C76C309ED6D}"/>
              </a:ext>
            </a:extLst>
          </p:cNvPr>
          <p:cNvSpPr>
            <a:spLocks noGrp="1"/>
          </p:cNvSpPr>
          <p:nvPr>
            <p:ph type="body" sz="quarter" idx="26" hasCustomPrompt="1"/>
          </p:nvPr>
        </p:nvSpPr>
        <p:spPr>
          <a:xfrm>
            <a:off x="1194728" y="4997510"/>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Presenter Name</a:t>
            </a:r>
          </a:p>
        </p:txBody>
      </p:sp>
      <p:sp>
        <p:nvSpPr>
          <p:cNvPr id="13" name="Text Placeholder 2">
            <a:extLst>
              <a:ext uri="{FF2B5EF4-FFF2-40B4-BE49-F238E27FC236}">
                <a16:creationId xmlns:a16="http://schemas.microsoft.com/office/drawing/2014/main" id="{C1E31EF6-BED5-C14F-94AD-4E5C55B85515}"/>
              </a:ext>
            </a:extLst>
          </p:cNvPr>
          <p:cNvSpPr>
            <a:spLocks noGrp="1"/>
          </p:cNvSpPr>
          <p:nvPr>
            <p:ph type="body" sz="quarter" idx="16" hasCustomPrompt="1"/>
          </p:nvPr>
        </p:nvSpPr>
        <p:spPr>
          <a:xfrm>
            <a:off x="1194728" y="6027352"/>
            <a:ext cx="7699670" cy="234001"/>
          </a:xfrm>
        </p:spPr>
        <p:txBody>
          <a:bodyPr tIns="0" rIns="0" bIns="0" anchor="ctr" anchorCtr="0">
            <a:no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800"/>
            </a:lvl1pPr>
            <a:lvl2pPr>
              <a:defRPr sz="800"/>
            </a:lvl2pPr>
            <a:lvl3pPr>
              <a:defRPr sz="800"/>
            </a:lvl3pPr>
            <a:lvl4pPr>
              <a:defRPr sz="800"/>
            </a:lvl4pPr>
            <a:lvl5pPr>
              <a:defRPr sz="800"/>
            </a:lvl5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US"/>
              <a:t>Private and confidential. For internal use only.</a:t>
            </a:r>
          </a:p>
        </p:txBody>
      </p:sp>
    </p:spTree>
    <p:extLst>
      <p:ext uri="{BB962C8B-B14F-4D97-AF65-F5344CB8AC3E}">
        <p14:creationId xmlns:p14="http://schemas.microsoft.com/office/powerpoint/2010/main" val="3844104119"/>
      </p:ext>
    </p:extLst>
  </p:cSld>
  <p:clrMapOvr>
    <a:masterClrMapping/>
  </p:clrMapOvr>
  <p:transition spd="slow">
    <p:push dir="u"/>
  </p:transition>
  <p:extLst>
    <p:ext uri="{DCECCB84-F9BA-43D5-87BE-67443E8EF086}">
      <p15:sldGuideLst xmlns:p15="http://schemas.microsoft.com/office/powerpoint/2012/main">
        <p15:guide id="1" orient="horz" pos="4065">
          <p15:clr>
            <a:srgbClr val="FBAE40"/>
          </p15:clr>
        </p15:guide>
        <p15:guide id="2" orient="horz" pos="2364">
          <p15:clr>
            <a:srgbClr val="FBAE40"/>
          </p15:clr>
        </p15:guide>
        <p15:guide id="3"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dvanced 3-Column Tex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7" name="Text Placeholder 6">
            <a:extLst>
              <a:ext uri="{FF2B5EF4-FFF2-40B4-BE49-F238E27FC236}">
                <a16:creationId xmlns:a16="http://schemas.microsoft.com/office/drawing/2014/main" id="{3BB454FD-9C16-FC47-B46E-6675394572BB}"/>
              </a:ext>
            </a:extLst>
          </p:cNvPr>
          <p:cNvSpPr>
            <a:spLocks noGrp="1"/>
          </p:cNvSpPr>
          <p:nvPr>
            <p:ph type="body" sz="quarter" idx="18" hasCustomPrompt="1"/>
          </p:nvPr>
        </p:nvSpPr>
        <p:spPr>
          <a:xfrm>
            <a:off x="4213726"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8" name="Text Placeholder 6">
            <a:extLst>
              <a:ext uri="{FF2B5EF4-FFF2-40B4-BE49-F238E27FC236}">
                <a16:creationId xmlns:a16="http://schemas.microsoft.com/office/drawing/2014/main" id="{568F3A49-7287-1C4D-93C8-50E3C0B4F15A}"/>
              </a:ext>
            </a:extLst>
          </p:cNvPr>
          <p:cNvSpPr>
            <a:spLocks noGrp="1"/>
          </p:cNvSpPr>
          <p:nvPr>
            <p:ph type="body" sz="quarter" idx="19" hasCustomPrompt="1"/>
          </p:nvPr>
        </p:nvSpPr>
        <p:spPr>
          <a:xfrm>
            <a:off x="8099967"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21" name="Footer Placeholder 8">
            <a:extLst>
              <a:ext uri="{FF2B5EF4-FFF2-40B4-BE49-F238E27FC236}">
                <a16:creationId xmlns:a16="http://schemas.microsoft.com/office/drawing/2014/main" id="{519BC59F-4516-0043-8BAC-F9FE45B6A9F4}"/>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0E2D4ABB-BC5B-754B-B0DE-676246A385A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4" name="タイトル プレースホルダ 1">
            <a:extLst>
              <a:ext uri="{FF2B5EF4-FFF2-40B4-BE49-F238E27FC236}">
                <a16:creationId xmlns:a16="http://schemas.microsoft.com/office/drawing/2014/main" id="{CC986DF6-9894-F144-B9DA-A9DBE0000AB8}"/>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3" name="Rectangle 22">
            <a:extLst>
              <a:ext uri="{FF2B5EF4-FFF2-40B4-BE49-F238E27FC236}">
                <a16:creationId xmlns:a16="http://schemas.microsoft.com/office/drawing/2014/main" id="{886528CE-2840-6C44-965A-04D8835743E3}"/>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7" name="スライド番号プレースホルダ 5">
            <a:extLst>
              <a:ext uri="{FF2B5EF4-FFF2-40B4-BE49-F238E27FC236}">
                <a16:creationId xmlns:a16="http://schemas.microsoft.com/office/drawing/2014/main" id="{854E474F-30B0-604E-9699-287AC57CAAFA}"/>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8" name="Text Placeholder 6">
            <a:extLst>
              <a:ext uri="{FF2B5EF4-FFF2-40B4-BE49-F238E27FC236}">
                <a16:creationId xmlns:a16="http://schemas.microsoft.com/office/drawing/2014/main" id="{C9681050-C142-4F4F-B3C6-6F52F3C55CD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22" name="Text Placeholder 2">
            <a:extLst>
              <a:ext uri="{FF2B5EF4-FFF2-40B4-BE49-F238E27FC236}">
                <a16:creationId xmlns:a16="http://schemas.microsoft.com/office/drawing/2014/main" id="{110504E2-40F0-054E-8424-D247EF2CA216}"/>
              </a:ext>
            </a:extLst>
          </p:cNvPr>
          <p:cNvSpPr>
            <a:spLocks noGrp="1"/>
          </p:cNvSpPr>
          <p:nvPr>
            <p:ph type="body" sz="quarter" idx="20" hasCustomPrompt="1"/>
          </p:nvPr>
        </p:nvSpPr>
        <p:spPr>
          <a:xfrm>
            <a:off x="311151" y="1491373"/>
            <a:ext cx="11569700"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5" name="Text Placeholder 6">
            <a:extLst>
              <a:ext uri="{FF2B5EF4-FFF2-40B4-BE49-F238E27FC236}">
                <a16:creationId xmlns:a16="http://schemas.microsoft.com/office/drawing/2014/main" id="{073E75F2-7FFB-DC4C-8964-799372FCF583}"/>
              </a:ext>
            </a:extLst>
          </p:cNvPr>
          <p:cNvSpPr>
            <a:spLocks noGrp="1"/>
          </p:cNvSpPr>
          <p:nvPr>
            <p:ph type="body" sz="quarter" idx="21" hasCustomPrompt="1"/>
          </p:nvPr>
        </p:nvSpPr>
        <p:spPr>
          <a:xfrm>
            <a:off x="311150" y="1093767"/>
            <a:ext cx="11569700"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789006697"/>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dvanced 2/3 Image">
    <p:spTree>
      <p:nvGrpSpPr>
        <p:cNvPr id="1" name=""/>
        <p:cNvGrpSpPr/>
        <p:nvPr/>
      </p:nvGrpSpPr>
      <p:grpSpPr>
        <a:xfrm>
          <a:off x="0" y="0"/>
          <a:ext cx="0" cy="0"/>
          <a:chOff x="0" y="0"/>
          <a:chExt cx="0" cy="0"/>
        </a:xfrm>
      </p:grpSpPr>
      <p:sp>
        <p:nvSpPr>
          <p:cNvPr id="13" name="Picture Placeholder 9">
            <a:extLst>
              <a:ext uri="{FF2B5EF4-FFF2-40B4-BE49-F238E27FC236}">
                <a16:creationId xmlns:a16="http://schemas.microsoft.com/office/drawing/2014/main" id="{B3311DE3-EC35-4C49-805E-57AB2D90E99E}"/>
              </a:ext>
            </a:extLst>
          </p:cNvPr>
          <p:cNvSpPr>
            <a:spLocks noGrp="1"/>
          </p:cNvSpPr>
          <p:nvPr>
            <p:ph type="pic" sz="quarter" idx="10" hasCustomPrompt="1"/>
          </p:nvPr>
        </p:nvSpPr>
        <p:spPr>
          <a:xfrm>
            <a:off x="4210743" y="1093767"/>
            <a:ext cx="7988356" cy="5322908"/>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88356" h="5135028">
                <a:moveTo>
                  <a:pt x="0" y="0"/>
                </a:moveTo>
                <a:lnTo>
                  <a:pt x="7988281" y="7569"/>
                </a:lnTo>
                <a:cubicBezTo>
                  <a:pt x="7989186" y="2154376"/>
                  <a:pt x="7981645" y="2988221"/>
                  <a:pt x="7982550" y="5135028"/>
                </a:cubicBezTo>
                <a:lnTo>
                  <a:pt x="596656" y="5124807"/>
                </a:lnTo>
                <a:cubicBezTo>
                  <a:pt x="276484" y="5124807"/>
                  <a:pt x="16934" y="4865257"/>
                  <a:pt x="16934" y="4545085"/>
                </a:cubicBezTo>
                <a:cubicBezTo>
                  <a:pt x="11289" y="3022648"/>
                  <a:pt x="5645" y="1522437"/>
                  <a:pt x="0" y="0"/>
                </a:cubicBezTo>
                <a:close/>
              </a:path>
            </a:pathLst>
          </a:custGeom>
          <a:noFill/>
        </p:spPr>
        <p:txBody>
          <a:bodyPr>
            <a:normAutofit/>
          </a:bodyPr>
          <a:lstStyle>
            <a:lvl1pPr marL="0" indent="0">
              <a:buNone/>
              <a:defRPr sz="1400">
                <a:solidFill>
                  <a:schemeClr val="tx1"/>
                </a:solidFill>
              </a:defRPr>
            </a:lvl1pPr>
          </a:lstStyle>
          <a:p>
            <a:r>
              <a:rPr lang="en-JP"/>
              <a:t>Insert Photo</a:t>
            </a:r>
          </a:p>
        </p:txBody>
      </p:sp>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3751966"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3575904"/>
            <a:ext cx="3751966"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20" name="Footer Placeholder 8">
            <a:extLst>
              <a:ext uri="{FF2B5EF4-FFF2-40B4-BE49-F238E27FC236}">
                <a16:creationId xmlns:a16="http://schemas.microsoft.com/office/drawing/2014/main" id="{E4ACE247-6DA5-F044-A880-12BDFE14907B}"/>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1397373C-4723-444D-99E3-0FBCAFDAD4F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1545CFCD-ABA6-1349-9917-1DDD2762CB5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1" name="Rectangle 20">
            <a:extLst>
              <a:ext uri="{FF2B5EF4-FFF2-40B4-BE49-F238E27FC236}">
                <a16:creationId xmlns:a16="http://schemas.microsoft.com/office/drawing/2014/main" id="{97730F84-B57E-C441-B81C-A0677388FA64}"/>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5" name="スライド番号プレースホルダ 5">
            <a:extLst>
              <a:ext uri="{FF2B5EF4-FFF2-40B4-BE49-F238E27FC236}">
                <a16:creationId xmlns:a16="http://schemas.microsoft.com/office/drawing/2014/main" id="{78815F79-70B9-A343-88C1-1B41F15106A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6" name="Text Placeholder 6">
            <a:extLst>
              <a:ext uri="{FF2B5EF4-FFF2-40B4-BE49-F238E27FC236}">
                <a16:creationId xmlns:a16="http://schemas.microsoft.com/office/drawing/2014/main" id="{6ACFB15D-3880-FB46-8B5A-E057FE4C9B5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7" name="Text Placeholder 2">
            <a:extLst>
              <a:ext uri="{FF2B5EF4-FFF2-40B4-BE49-F238E27FC236}">
                <a16:creationId xmlns:a16="http://schemas.microsoft.com/office/drawing/2014/main" id="{EF3CD883-F623-E54C-A27A-38B7EB957052}"/>
              </a:ext>
            </a:extLst>
          </p:cNvPr>
          <p:cNvSpPr>
            <a:spLocks noGrp="1"/>
          </p:cNvSpPr>
          <p:nvPr>
            <p:ph type="body" sz="quarter" idx="20" hasCustomPrompt="1"/>
          </p:nvPr>
        </p:nvSpPr>
        <p:spPr>
          <a:xfrm>
            <a:off x="311151" y="1491373"/>
            <a:ext cx="3751965"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B2D601E3-CC68-7845-AAF4-3AD141198B4E}"/>
              </a:ext>
            </a:extLst>
          </p:cNvPr>
          <p:cNvSpPr>
            <a:spLocks noGrp="1"/>
          </p:cNvSpPr>
          <p:nvPr>
            <p:ph type="body" sz="quarter" idx="21" hasCustomPrompt="1"/>
          </p:nvPr>
        </p:nvSpPr>
        <p:spPr>
          <a:xfrm>
            <a:off x="311150" y="1093767"/>
            <a:ext cx="3751965"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1358712905"/>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dvanced 1/2 Image (Full Bleed)">
    <p:spTree>
      <p:nvGrpSpPr>
        <p:cNvPr id="1" name=""/>
        <p:cNvGrpSpPr/>
        <p:nvPr/>
      </p:nvGrpSpPr>
      <p:grpSpPr>
        <a:xfrm>
          <a:off x="0" y="0"/>
          <a:ext cx="0" cy="0"/>
          <a:chOff x="0" y="0"/>
          <a:chExt cx="0" cy="0"/>
        </a:xfrm>
      </p:grpSpPr>
      <p:sp>
        <p:nvSpPr>
          <p:cNvPr id="13" name="Picture Placeholder 9">
            <a:extLst>
              <a:ext uri="{FF2B5EF4-FFF2-40B4-BE49-F238E27FC236}">
                <a16:creationId xmlns:a16="http://schemas.microsoft.com/office/drawing/2014/main" id="{DA0F537B-2380-C640-8119-936AD7786464}"/>
              </a:ext>
            </a:extLst>
          </p:cNvPr>
          <p:cNvSpPr>
            <a:spLocks noGrp="1"/>
          </p:cNvSpPr>
          <p:nvPr>
            <p:ph type="pic" sz="quarter" idx="18" hasCustomPrompt="1"/>
          </p:nvPr>
        </p:nvSpPr>
        <p:spPr>
          <a:xfrm>
            <a:off x="6185454" y="-5494"/>
            <a:ext cx="6024384" cy="6863494"/>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4384"/>
              <a:gd name="connsiteY0" fmla="*/ 0 h 6857810"/>
              <a:gd name="connsiteX1" fmla="*/ 6015601 w 6024384"/>
              <a:gd name="connsiteY1" fmla="*/ 1730351 h 6857810"/>
              <a:gd name="connsiteX2" fmla="*/ 6024384 w 6024384"/>
              <a:gd name="connsiteY2" fmla="*/ 6857810 h 6857810"/>
              <a:gd name="connsiteX3" fmla="*/ 583404 w 6024384"/>
              <a:gd name="connsiteY3" fmla="*/ 6847589 h 6857810"/>
              <a:gd name="connsiteX4" fmla="*/ 3682 w 6024384"/>
              <a:gd name="connsiteY4" fmla="*/ 6267867 h 6857810"/>
              <a:gd name="connsiteX5" fmla="*/ 0 w 6024384"/>
              <a:gd name="connsiteY5" fmla="*/ 0 h 6857810"/>
              <a:gd name="connsiteX0" fmla="*/ 0 w 6024384"/>
              <a:gd name="connsiteY0" fmla="*/ 5684 h 6863494"/>
              <a:gd name="connsiteX1" fmla="*/ 6002349 w 6024384"/>
              <a:gd name="connsiteY1" fmla="*/ 0 h 6863494"/>
              <a:gd name="connsiteX2" fmla="*/ 6024384 w 6024384"/>
              <a:gd name="connsiteY2" fmla="*/ 6863494 h 6863494"/>
              <a:gd name="connsiteX3" fmla="*/ 583404 w 6024384"/>
              <a:gd name="connsiteY3" fmla="*/ 6853273 h 6863494"/>
              <a:gd name="connsiteX4" fmla="*/ 3682 w 6024384"/>
              <a:gd name="connsiteY4" fmla="*/ 6273551 h 6863494"/>
              <a:gd name="connsiteX5" fmla="*/ 0 w 6024384"/>
              <a:gd name="connsiteY5" fmla="*/ 5684 h 6863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24384" h="6863494">
                <a:moveTo>
                  <a:pt x="0" y="5684"/>
                </a:moveTo>
                <a:lnTo>
                  <a:pt x="6002349" y="0"/>
                </a:lnTo>
                <a:cubicBezTo>
                  <a:pt x="6003254" y="2146807"/>
                  <a:pt x="6023479" y="4716687"/>
                  <a:pt x="6024384" y="6863494"/>
                </a:cubicBezTo>
                <a:lnTo>
                  <a:pt x="583404" y="6853273"/>
                </a:lnTo>
                <a:cubicBezTo>
                  <a:pt x="263232" y="6853273"/>
                  <a:pt x="3682" y="6593723"/>
                  <a:pt x="3682" y="6273551"/>
                </a:cubicBezTo>
                <a:cubicBezTo>
                  <a:pt x="-1963" y="4751114"/>
                  <a:pt x="5645" y="1528121"/>
                  <a:pt x="0" y="5684"/>
                </a:cubicBezTo>
                <a:close/>
              </a:path>
            </a:pathLst>
          </a:custGeom>
          <a:noFill/>
        </p:spPr>
        <p:txBody>
          <a:bodyPr>
            <a:normAutofit/>
          </a:bodyPr>
          <a:lstStyle>
            <a:lvl1pPr marL="0" indent="0">
              <a:buNone/>
              <a:defRPr sz="1400">
                <a:solidFill>
                  <a:schemeClr val="tx1"/>
                </a:solidFill>
              </a:defRPr>
            </a:lvl1pPr>
          </a:lstStyle>
          <a:p>
            <a:r>
              <a:rPr lang="en-JP"/>
              <a:t>Insert Photo</a:t>
            </a:r>
          </a:p>
        </p:txBody>
      </p:sp>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3575904"/>
            <a:ext cx="5708650" cy="2859620"/>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7" name="タイトル プレースホルダ 1">
            <a:extLst>
              <a:ext uri="{FF2B5EF4-FFF2-40B4-BE49-F238E27FC236}">
                <a16:creationId xmlns:a16="http://schemas.microsoft.com/office/drawing/2014/main" id="{86D6FEA8-06E4-474A-8491-CD1DDAE7D0D7}"/>
              </a:ext>
            </a:extLst>
          </p:cNvPr>
          <p:cNvSpPr>
            <a:spLocks noGrp="1"/>
          </p:cNvSpPr>
          <p:nvPr>
            <p:ph type="title" hasCustomPrompt="1"/>
          </p:nvPr>
        </p:nvSpPr>
        <p:spPr>
          <a:xfrm>
            <a:off x="606079" y="161605"/>
            <a:ext cx="5413722"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8" name="Rectangle 17">
            <a:extLst>
              <a:ext uri="{FF2B5EF4-FFF2-40B4-BE49-F238E27FC236}">
                <a16:creationId xmlns:a16="http://schemas.microsoft.com/office/drawing/2014/main" id="{CEDBCF76-3461-2245-8BB1-FA50AE27F6CA}"/>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2" name="スライド番号プレースホルダ 5">
            <a:extLst>
              <a:ext uri="{FF2B5EF4-FFF2-40B4-BE49-F238E27FC236}">
                <a16:creationId xmlns:a16="http://schemas.microsoft.com/office/drawing/2014/main" id="{FB98B4FE-9AC1-D142-89B5-4D3791685BC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3" name="Text Placeholder 6">
            <a:extLst>
              <a:ext uri="{FF2B5EF4-FFF2-40B4-BE49-F238E27FC236}">
                <a16:creationId xmlns:a16="http://schemas.microsoft.com/office/drawing/2014/main" id="{7D5A74AA-F0D3-9243-967D-FEA6F7A20BC7}"/>
              </a:ext>
            </a:extLst>
          </p:cNvPr>
          <p:cNvSpPr>
            <a:spLocks noGrp="1"/>
          </p:cNvSpPr>
          <p:nvPr>
            <p:ph type="body" sz="quarter" idx="16" hasCustomPrompt="1"/>
          </p:nvPr>
        </p:nvSpPr>
        <p:spPr>
          <a:xfrm>
            <a:off x="606078" y="6523001"/>
            <a:ext cx="5413722"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9" name="Text Placeholder 2">
            <a:extLst>
              <a:ext uri="{FF2B5EF4-FFF2-40B4-BE49-F238E27FC236}">
                <a16:creationId xmlns:a16="http://schemas.microsoft.com/office/drawing/2014/main" id="{D16C870C-B0F9-5A43-81FD-66BD75CC33C7}"/>
              </a:ext>
            </a:extLst>
          </p:cNvPr>
          <p:cNvSpPr>
            <a:spLocks noGrp="1"/>
          </p:cNvSpPr>
          <p:nvPr>
            <p:ph type="body" sz="quarter" idx="20" hasCustomPrompt="1"/>
          </p:nvPr>
        </p:nvSpPr>
        <p:spPr>
          <a:xfrm>
            <a:off x="311151" y="1491373"/>
            <a:ext cx="5704886"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0" name="Text Placeholder 6">
            <a:extLst>
              <a:ext uri="{FF2B5EF4-FFF2-40B4-BE49-F238E27FC236}">
                <a16:creationId xmlns:a16="http://schemas.microsoft.com/office/drawing/2014/main" id="{C64E591A-1A88-9244-AC81-5B42BFE347C0}"/>
              </a:ext>
            </a:extLst>
          </p:cNvPr>
          <p:cNvSpPr>
            <a:spLocks noGrp="1"/>
          </p:cNvSpPr>
          <p:nvPr>
            <p:ph type="body" sz="quarter" idx="21" hasCustomPrompt="1"/>
          </p:nvPr>
        </p:nvSpPr>
        <p:spPr>
          <a:xfrm>
            <a:off x="311150" y="1093767"/>
            <a:ext cx="5704886"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701774108"/>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dvanced 1/3 Image">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7660042"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7663807" cy="2859621"/>
          </a:xfrm>
          <a:prstGeom prst="rect">
            <a:avLst/>
          </a:prstGeom>
        </p:spPr>
        <p:txBody>
          <a:bodyPr tIns="0" rIns="0" bIns="0" numCol="2" spcCol="126000">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sp>
        <p:nvSpPr>
          <p:cNvPr id="11" name="Picture Placeholder 9">
            <a:extLst>
              <a:ext uri="{FF2B5EF4-FFF2-40B4-BE49-F238E27FC236}">
                <a16:creationId xmlns:a16="http://schemas.microsoft.com/office/drawing/2014/main" id="{B54C5EE8-C42D-B549-B4D4-C0F00D68A42B}"/>
              </a:ext>
            </a:extLst>
          </p:cNvPr>
          <p:cNvSpPr>
            <a:spLocks noGrp="1"/>
          </p:cNvSpPr>
          <p:nvPr>
            <p:ph type="pic" sz="quarter" idx="18" hasCustomPrompt="1"/>
          </p:nvPr>
        </p:nvSpPr>
        <p:spPr>
          <a:xfrm>
            <a:off x="8136961" y="1093767"/>
            <a:ext cx="4069500" cy="5331536"/>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8853"/>
              <a:gd name="connsiteY0" fmla="*/ 0 h 5124807"/>
              <a:gd name="connsiteX1" fmla="*/ 6028853 w 6028853"/>
              <a:gd name="connsiteY1" fmla="*/ 7569 h 5124807"/>
              <a:gd name="connsiteX2" fmla="*/ 4063693 w 6028853"/>
              <a:gd name="connsiteY2" fmla="*/ 5105999 h 5124807"/>
              <a:gd name="connsiteX3" fmla="*/ 596656 w 6028853"/>
              <a:gd name="connsiteY3" fmla="*/ 5124807 h 5124807"/>
              <a:gd name="connsiteX4" fmla="*/ 16934 w 6028853"/>
              <a:gd name="connsiteY4" fmla="*/ 4545085 h 5124807"/>
              <a:gd name="connsiteX5" fmla="*/ 0 w 6028853"/>
              <a:gd name="connsiteY5" fmla="*/ 0 h 5124807"/>
              <a:gd name="connsiteX0" fmla="*/ 0 w 4069500"/>
              <a:gd name="connsiteY0" fmla="*/ 0 h 5124807"/>
              <a:gd name="connsiteX1" fmla="*/ 4069425 w 4069500"/>
              <a:gd name="connsiteY1" fmla="*/ 7569 h 5124807"/>
              <a:gd name="connsiteX2" fmla="*/ 4063693 w 4069500"/>
              <a:gd name="connsiteY2" fmla="*/ 5105999 h 5124807"/>
              <a:gd name="connsiteX3" fmla="*/ 596656 w 4069500"/>
              <a:gd name="connsiteY3" fmla="*/ 5124807 h 5124807"/>
              <a:gd name="connsiteX4" fmla="*/ 16934 w 4069500"/>
              <a:gd name="connsiteY4" fmla="*/ 4545085 h 5124807"/>
              <a:gd name="connsiteX5" fmla="*/ 0 w 4069500"/>
              <a:gd name="connsiteY5" fmla="*/ 0 h 5124807"/>
              <a:gd name="connsiteX0" fmla="*/ 0 w 4069500"/>
              <a:gd name="connsiteY0" fmla="*/ 6946 h 5131753"/>
              <a:gd name="connsiteX1" fmla="*/ 4069425 w 4069500"/>
              <a:gd name="connsiteY1" fmla="*/ 0 h 5131753"/>
              <a:gd name="connsiteX2" fmla="*/ 4063693 w 4069500"/>
              <a:gd name="connsiteY2" fmla="*/ 5112945 h 5131753"/>
              <a:gd name="connsiteX3" fmla="*/ 596656 w 4069500"/>
              <a:gd name="connsiteY3" fmla="*/ 5131753 h 5131753"/>
              <a:gd name="connsiteX4" fmla="*/ 16934 w 4069500"/>
              <a:gd name="connsiteY4" fmla="*/ 4552031 h 5131753"/>
              <a:gd name="connsiteX5" fmla="*/ 0 w 4069500"/>
              <a:gd name="connsiteY5" fmla="*/ 6946 h 5131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9500" h="5131753">
                <a:moveTo>
                  <a:pt x="0" y="6946"/>
                </a:moveTo>
                <a:lnTo>
                  <a:pt x="4069425" y="0"/>
                </a:lnTo>
                <a:cubicBezTo>
                  <a:pt x="4070330" y="2146807"/>
                  <a:pt x="4062788" y="2966138"/>
                  <a:pt x="4063693" y="5112945"/>
                </a:cubicBezTo>
                <a:lnTo>
                  <a:pt x="596656" y="5131753"/>
                </a:lnTo>
                <a:cubicBezTo>
                  <a:pt x="276484" y="5131753"/>
                  <a:pt x="16934" y="4872203"/>
                  <a:pt x="16934" y="4552031"/>
                </a:cubicBezTo>
                <a:cubicBezTo>
                  <a:pt x="11289" y="3029594"/>
                  <a:pt x="5645" y="1529383"/>
                  <a:pt x="0" y="6946"/>
                </a:cubicBezTo>
                <a:close/>
              </a:path>
            </a:pathLst>
          </a:custGeom>
          <a:noFill/>
        </p:spPr>
        <p:txBody>
          <a:bodyPr>
            <a:normAutofit/>
          </a:bodyPr>
          <a:lstStyle>
            <a:lvl1pPr marL="0" indent="0">
              <a:buNone/>
              <a:defRPr sz="1400">
                <a:solidFill>
                  <a:schemeClr val="tx1"/>
                </a:solidFill>
              </a:defRPr>
            </a:lvl1pPr>
          </a:lstStyle>
          <a:p>
            <a:r>
              <a:rPr lang="en-JP"/>
              <a:t>Insert Photo</a:t>
            </a:r>
          </a:p>
        </p:txBody>
      </p:sp>
      <p:pic>
        <p:nvPicPr>
          <p:cNvPr id="14" name="Picture 13" descr="Takeda">
            <a:extLst>
              <a:ext uri="{FF2B5EF4-FFF2-40B4-BE49-F238E27FC236}">
                <a16:creationId xmlns:a16="http://schemas.microsoft.com/office/drawing/2014/main" id="{334C6D4B-D00D-0346-BC97-8DCE371C280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7" name="タイトル プレースホルダ 1">
            <a:extLst>
              <a:ext uri="{FF2B5EF4-FFF2-40B4-BE49-F238E27FC236}">
                <a16:creationId xmlns:a16="http://schemas.microsoft.com/office/drawing/2014/main" id="{CCEDFD04-9A53-9241-851E-1D01DC555ACC}"/>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Footer Placeholder 8">
            <a:extLst>
              <a:ext uri="{FF2B5EF4-FFF2-40B4-BE49-F238E27FC236}">
                <a16:creationId xmlns:a16="http://schemas.microsoft.com/office/drawing/2014/main" id="{1E1D8887-7EAE-1A40-9285-7C632FEAA8BF}"/>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3" name="Rectangle 22">
            <a:extLst>
              <a:ext uri="{FF2B5EF4-FFF2-40B4-BE49-F238E27FC236}">
                <a16:creationId xmlns:a16="http://schemas.microsoft.com/office/drawing/2014/main" id="{365B3EBD-E4F5-8E40-B07A-C04F3B1E7F2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6" name="スライド番号プレースホルダ 5">
            <a:extLst>
              <a:ext uri="{FF2B5EF4-FFF2-40B4-BE49-F238E27FC236}">
                <a16:creationId xmlns:a16="http://schemas.microsoft.com/office/drawing/2014/main" id="{3D5D14EF-A351-224D-8142-E1BEE44BBC99}"/>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7" name="Text Placeholder 6">
            <a:extLst>
              <a:ext uri="{FF2B5EF4-FFF2-40B4-BE49-F238E27FC236}">
                <a16:creationId xmlns:a16="http://schemas.microsoft.com/office/drawing/2014/main" id="{4D0A49B6-0BCC-C545-BF97-504B63062FE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5" name="Text Placeholder 2">
            <a:extLst>
              <a:ext uri="{FF2B5EF4-FFF2-40B4-BE49-F238E27FC236}">
                <a16:creationId xmlns:a16="http://schemas.microsoft.com/office/drawing/2014/main" id="{D82FCE78-36AB-904B-98A8-CE3FFB1555E3}"/>
              </a:ext>
            </a:extLst>
          </p:cNvPr>
          <p:cNvSpPr>
            <a:spLocks noGrp="1"/>
          </p:cNvSpPr>
          <p:nvPr>
            <p:ph type="body" sz="quarter" idx="20" hasCustomPrompt="1"/>
          </p:nvPr>
        </p:nvSpPr>
        <p:spPr>
          <a:xfrm>
            <a:off x="311150" y="1491373"/>
            <a:ext cx="7660041"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72ECF95F-F25E-8248-A0F3-BB1749A1B406}"/>
              </a:ext>
            </a:extLst>
          </p:cNvPr>
          <p:cNvSpPr>
            <a:spLocks noGrp="1"/>
          </p:cNvSpPr>
          <p:nvPr>
            <p:ph type="body" sz="quarter" idx="21" hasCustomPrompt="1"/>
          </p:nvPr>
        </p:nvSpPr>
        <p:spPr>
          <a:xfrm>
            <a:off x="311149" y="1093767"/>
            <a:ext cx="7660041"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1770326782"/>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dvanced 1/3 Image (Full Blee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7663807" cy="2859621"/>
          </a:xfrm>
          <a:prstGeom prst="rect">
            <a:avLst/>
          </a:prstGeom>
        </p:spPr>
        <p:txBody>
          <a:bodyPr tIns="0" rIns="0" bIns="0" numCol="2" spcCol="126000">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sp>
        <p:nvSpPr>
          <p:cNvPr id="11" name="Picture Placeholder 9">
            <a:extLst>
              <a:ext uri="{FF2B5EF4-FFF2-40B4-BE49-F238E27FC236}">
                <a16:creationId xmlns:a16="http://schemas.microsoft.com/office/drawing/2014/main" id="{B54C5EE8-C42D-B549-B4D4-C0F00D68A42B}"/>
              </a:ext>
            </a:extLst>
          </p:cNvPr>
          <p:cNvSpPr>
            <a:spLocks noGrp="1"/>
          </p:cNvSpPr>
          <p:nvPr>
            <p:ph type="pic" sz="quarter" idx="18" hasCustomPrompt="1"/>
          </p:nvPr>
        </p:nvSpPr>
        <p:spPr>
          <a:xfrm>
            <a:off x="8123708" y="-1378"/>
            <a:ext cx="4076946" cy="6860842"/>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8853"/>
              <a:gd name="connsiteY0" fmla="*/ 0 h 5124807"/>
              <a:gd name="connsiteX1" fmla="*/ 6028853 w 6028853"/>
              <a:gd name="connsiteY1" fmla="*/ 7569 h 5124807"/>
              <a:gd name="connsiteX2" fmla="*/ 4063693 w 6028853"/>
              <a:gd name="connsiteY2" fmla="*/ 5105999 h 5124807"/>
              <a:gd name="connsiteX3" fmla="*/ 596656 w 6028853"/>
              <a:gd name="connsiteY3" fmla="*/ 5124807 h 5124807"/>
              <a:gd name="connsiteX4" fmla="*/ 16934 w 6028853"/>
              <a:gd name="connsiteY4" fmla="*/ 4545085 h 5124807"/>
              <a:gd name="connsiteX5" fmla="*/ 0 w 6028853"/>
              <a:gd name="connsiteY5" fmla="*/ 0 h 5124807"/>
              <a:gd name="connsiteX0" fmla="*/ 0 w 4069500"/>
              <a:gd name="connsiteY0" fmla="*/ 0 h 5124807"/>
              <a:gd name="connsiteX1" fmla="*/ 4069425 w 4069500"/>
              <a:gd name="connsiteY1" fmla="*/ 7569 h 5124807"/>
              <a:gd name="connsiteX2" fmla="*/ 4063693 w 4069500"/>
              <a:gd name="connsiteY2" fmla="*/ 5105999 h 5124807"/>
              <a:gd name="connsiteX3" fmla="*/ 596656 w 4069500"/>
              <a:gd name="connsiteY3" fmla="*/ 5124807 h 5124807"/>
              <a:gd name="connsiteX4" fmla="*/ 16934 w 4069500"/>
              <a:gd name="connsiteY4" fmla="*/ 4545085 h 5124807"/>
              <a:gd name="connsiteX5" fmla="*/ 0 w 4069500"/>
              <a:gd name="connsiteY5" fmla="*/ 0 h 5124807"/>
              <a:gd name="connsiteX0" fmla="*/ 0 w 4069500"/>
              <a:gd name="connsiteY0" fmla="*/ 6946 h 5131753"/>
              <a:gd name="connsiteX1" fmla="*/ 4069425 w 4069500"/>
              <a:gd name="connsiteY1" fmla="*/ 0 h 5131753"/>
              <a:gd name="connsiteX2" fmla="*/ 4063693 w 4069500"/>
              <a:gd name="connsiteY2" fmla="*/ 5112945 h 5131753"/>
              <a:gd name="connsiteX3" fmla="*/ 596656 w 4069500"/>
              <a:gd name="connsiteY3" fmla="*/ 5131753 h 5131753"/>
              <a:gd name="connsiteX4" fmla="*/ 16934 w 4069500"/>
              <a:gd name="connsiteY4" fmla="*/ 4552031 h 5131753"/>
              <a:gd name="connsiteX5" fmla="*/ 0 w 4069500"/>
              <a:gd name="connsiteY5" fmla="*/ 6946 h 5131753"/>
              <a:gd name="connsiteX0" fmla="*/ 0 w 4082753"/>
              <a:gd name="connsiteY0" fmla="*/ 2 h 6874096"/>
              <a:gd name="connsiteX1" fmla="*/ 4082678 w 4082753"/>
              <a:gd name="connsiteY1" fmla="*/ 1742343 h 6874096"/>
              <a:gd name="connsiteX2" fmla="*/ 4076946 w 4082753"/>
              <a:gd name="connsiteY2" fmla="*/ 6855288 h 6874096"/>
              <a:gd name="connsiteX3" fmla="*/ 609909 w 4082753"/>
              <a:gd name="connsiteY3" fmla="*/ 6874096 h 6874096"/>
              <a:gd name="connsiteX4" fmla="*/ 30187 w 4082753"/>
              <a:gd name="connsiteY4" fmla="*/ 6294374 h 6874096"/>
              <a:gd name="connsiteX5" fmla="*/ 0 w 4082753"/>
              <a:gd name="connsiteY5" fmla="*/ 2 h 6874096"/>
              <a:gd name="connsiteX0" fmla="*/ 0 w 4095958"/>
              <a:gd name="connsiteY0" fmla="*/ 6946 h 6881040"/>
              <a:gd name="connsiteX1" fmla="*/ 4095930 w 4095958"/>
              <a:gd name="connsiteY1" fmla="*/ 0 h 6881040"/>
              <a:gd name="connsiteX2" fmla="*/ 4076946 w 4095958"/>
              <a:gd name="connsiteY2" fmla="*/ 6862232 h 6881040"/>
              <a:gd name="connsiteX3" fmla="*/ 609909 w 4095958"/>
              <a:gd name="connsiteY3" fmla="*/ 6881040 h 6881040"/>
              <a:gd name="connsiteX4" fmla="*/ 30187 w 4095958"/>
              <a:gd name="connsiteY4" fmla="*/ 6301318 h 6881040"/>
              <a:gd name="connsiteX5" fmla="*/ 0 w 4095958"/>
              <a:gd name="connsiteY5" fmla="*/ 6946 h 6881040"/>
              <a:gd name="connsiteX0" fmla="*/ 0 w 4076946"/>
              <a:gd name="connsiteY0" fmla="*/ 0 h 6874094"/>
              <a:gd name="connsiteX1" fmla="*/ 3870643 w 4076946"/>
              <a:gd name="connsiteY1" fmla="*/ 191837 h 6874094"/>
              <a:gd name="connsiteX2" fmla="*/ 4076946 w 4076946"/>
              <a:gd name="connsiteY2" fmla="*/ 6855286 h 6874094"/>
              <a:gd name="connsiteX3" fmla="*/ 609909 w 4076946"/>
              <a:gd name="connsiteY3" fmla="*/ 6874094 h 6874094"/>
              <a:gd name="connsiteX4" fmla="*/ 30187 w 4076946"/>
              <a:gd name="connsiteY4" fmla="*/ 6294372 h 6874094"/>
              <a:gd name="connsiteX5" fmla="*/ 0 w 4076946"/>
              <a:gd name="connsiteY5" fmla="*/ 0 h 6874094"/>
              <a:gd name="connsiteX0" fmla="*/ 0 w 4076946"/>
              <a:gd name="connsiteY0" fmla="*/ 0 h 6874094"/>
              <a:gd name="connsiteX1" fmla="*/ 4069426 w 4076946"/>
              <a:gd name="connsiteY1" fmla="*/ 19559 h 6874094"/>
              <a:gd name="connsiteX2" fmla="*/ 4076946 w 4076946"/>
              <a:gd name="connsiteY2" fmla="*/ 6855286 h 6874094"/>
              <a:gd name="connsiteX3" fmla="*/ 609909 w 4076946"/>
              <a:gd name="connsiteY3" fmla="*/ 6874094 h 6874094"/>
              <a:gd name="connsiteX4" fmla="*/ 30187 w 4076946"/>
              <a:gd name="connsiteY4" fmla="*/ 6294372 h 6874094"/>
              <a:gd name="connsiteX5" fmla="*/ 0 w 4076946"/>
              <a:gd name="connsiteY5" fmla="*/ 0 h 6874094"/>
              <a:gd name="connsiteX0" fmla="*/ 0 w 4076946"/>
              <a:gd name="connsiteY0" fmla="*/ 99710 h 6854535"/>
              <a:gd name="connsiteX1" fmla="*/ 4069426 w 4076946"/>
              <a:gd name="connsiteY1" fmla="*/ 0 h 6854535"/>
              <a:gd name="connsiteX2" fmla="*/ 4076946 w 4076946"/>
              <a:gd name="connsiteY2" fmla="*/ 6835727 h 6854535"/>
              <a:gd name="connsiteX3" fmla="*/ 609909 w 4076946"/>
              <a:gd name="connsiteY3" fmla="*/ 6854535 h 6854535"/>
              <a:gd name="connsiteX4" fmla="*/ 30187 w 4076946"/>
              <a:gd name="connsiteY4" fmla="*/ 6274813 h 6854535"/>
              <a:gd name="connsiteX5" fmla="*/ 0 w 4076946"/>
              <a:gd name="connsiteY5" fmla="*/ 99710 h 6854535"/>
              <a:gd name="connsiteX0" fmla="*/ 0 w 4076946"/>
              <a:gd name="connsiteY0" fmla="*/ 0 h 6860842"/>
              <a:gd name="connsiteX1" fmla="*/ 4069426 w 4076946"/>
              <a:gd name="connsiteY1" fmla="*/ 6307 h 6860842"/>
              <a:gd name="connsiteX2" fmla="*/ 4076946 w 4076946"/>
              <a:gd name="connsiteY2" fmla="*/ 6842034 h 6860842"/>
              <a:gd name="connsiteX3" fmla="*/ 609909 w 4076946"/>
              <a:gd name="connsiteY3" fmla="*/ 6860842 h 6860842"/>
              <a:gd name="connsiteX4" fmla="*/ 30187 w 4076946"/>
              <a:gd name="connsiteY4" fmla="*/ 6281120 h 6860842"/>
              <a:gd name="connsiteX5" fmla="*/ 0 w 4076946"/>
              <a:gd name="connsiteY5" fmla="*/ 0 h 686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76946" h="6860842">
                <a:moveTo>
                  <a:pt x="0" y="0"/>
                </a:moveTo>
                <a:lnTo>
                  <a:pt x="4069426" y="6307"/>
                </a:lnTo>
                <a:cubicBezTo>
                  <a:pt x="4070331" y="2153114"/>
                  <a:pt x="4076041" y="4695227"/>
                  <a:pt x="4076946" y="6842034"/>
                </a:cubicBezTo>
                <a:lnTo>
                  <a:pt x="609909" y="6860842"/>
                </a:lnTo>
                <a:cubicBezTo>
                  <a:pt x="289737" y="6860842"/>
                  <a:pt x="30187" y="6601292"/>
                  <a:pt x="30187" y="6281120"/>
                </a:cubicBezTo>
                <a:cubicBezTo>
                  <a:pt x="24542" y="4758683"/>
                  <a:pt x="5645" y="1522437"/>
                  <a:pt x="0" y="0"/>
                </a:cubicBezTo>
                <a:close/>
              </a:path>
            </a:pathLst>
          </a:custGeom>
          <a:noFill/>
        </p:spPr>
        <p:txBody>
          <a:bodyPr>
            <a:normAutofit/>
          </a:bodyPr>
          <a:lstStyle>
            <a:lvl1pPr marL="0" indent="0">
              <a:buNone/>
              <a:defRPr sz="1400">
                <a:solidFill>
                  <a:schemeClr val="tx1"/>
                </a:solidFill>
              </a:defRPr>
            </a:lvl1pPr>
          </a:lstStyle>
          <a:p>
            <a:r>
              <a:rPr lang="en-JP"/>
              <a:t>Insert Photo</a:t>
            </a:r>
          </a:p>
        </p:txBody>
      </p:sp>
      <p:sp>
        <p:nvSpPr>
          <p:cNvPr id="17" name="タイトル プレースホルダ 1">
            <a:extLst>
              <a:ext uri="{FF2B5EF4-FFF2-40B4-BE49-F238E27FC236}">
                <a16:creationId xmlns:a16="http://schemas.microsoft.com/office/drawing/2014/main" id="{6FB24DD6-99CB-CE43-A787-C9F60DC95F8F}"/>
              </a:ext>
            </a:extLst>
          </p:cNvPr>
          <p:cNvSpPr>
            <a:spLocks noGrp="1"/>
          </p:cNvSpPr>
          <p:nvPr>
            <p:ph type="title" hasCustomPrompt="1"/>
          </p:nvPr>
        </p:nvSpPr>
        <p:spPr>
          <a:xfrm>
            <a:off x="606079" y="161605"/>
            <a:ext cx="7368878"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8" name="Rectangle 17">
            <a:extLst>
              <a:ext uri="{FF2B5EF4-FFF2-40B4-BE49-F238E27FC236}">
                <a16:creationId xmlns:a16="http://schemas.microsoft.com/office/drawing/2014/main" id="{77130E5B-E573-584B-8C83-F8409492B14B}"/>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1" name="スライド番号プレースホルダ 5">
            <a:extLst>
              <a:ext uri="{FF2B5EF4-FFF2-40B4-BE49-F238E27FC236}">
                <a16:creationId xmlns:a16="http://schemas.microsoft.com/office/drawing/2014/main" id="{C55CC856-2ADD-F44F-96B6-03734457CCF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2" name="Text Placeholder 6">
            <a:extLst>
              <a:ext uri="{FF2B5EF4-FFF2-40B4-BE49-F238E27FC236}">
                <a16:creationId xmlns:a16="http://schemas.microsoft.com/office/drawing/2014/main" id="{DB94AACD-56D4-F146-AFC0-5CBE6630C5AA}"/>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9" name="Text Placeholder 2">
            <a:extLst>
              <a:ext uri="{FF2B5EF4-FFF2-40B4-BE49-F238E27FC236}">
                <a16:creationId xmlns:a16="http://schemas.microsoft.com/office/drawing/2014/main" id="{73A8AA34-7C7D-A24F-AF24-5158DD2AB0ED}"/>
              </a:ext>
            </a:extLst>
          </p:cNvPr>
          <p:cNvSpPr>
            <a:spLocks noGrp="1"/>
          </p:cNvSpPr>
          <p:nvPr>
            <p:ph type="body" sz="quarter" idx="20" hasCustomPrompt="1"/>
          </p:nvPr>
        </p:nvSpPr>
        <p:spPr>
          <a:xfrm>
            <a:off x="311151" y="1491373"/>
            <a:ext cx="7660042"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0" name="Text Placeholder 6">
            <a:extLst>
              <a:ext uri="{FF2B5EF4-FFF2-40B4-BE49-F238E27FC236}">
                <a16:creationId xmlns:a16="http://schemas.microsoft.com/office/drawing/2014/main" id="{8F4B55CE-CF3E-7E44-A66A-599621CA5C5F}"/>
              </a:ext>
            </a:extLst>
          </p:cNvPr>
          <p:cNvSpPr>
            <a:spLocks noGrp="1"/>
          </p:cNvSpPr>
          <p:nvPr>
            <p:ph type="body" sz="quarter" idx="21" hasCustomPrompt="1"/>
          </p:nvPr>
        </p:nvSpPr>
        <p:spPr>
          <a:xfrm>
            <a:off x="311150" y="1093767"/>
            <a:ext cx="7660042"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360342334"/>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dvanced Image 4-Column">
    <p:spTree>
      <p:nvGrpSpPr>
        <p:cNvPr id="1" name=""/>
        <p:cNvGrpSpPr/>
        <p:nvPr/>
      </p:nvGrpSpPr>
      <p:grpSpPr>
        <a:xfrm>
          <a:off x="0" y="0"/>
          <a:ext cx="0" cy="0"/>
          <a:chOff x="0" y="0"/>
          <a:chExt cx="0" cy="0"/>
        </a:xfrm>
      </p:grpSpPr>
      <p:sp>
        <p:nvSpPr>
          <p:cNvPr id="22" name="Picture Placeholder 9">
            <a:extLst>
              <a:ext uri="{FF2B5EF4-FFF2-40B4-BE49-F238E27FC236}">
                <a16:creationId xmlns:a16="http://schemas.microsoft.com/office/drawing/2014/main" id="{21DF8897-54F9-C24F-8261-0C5418827A6D}"/>
              </a:ext>
            </a:extLst>
          </p:cNvPr>
          <p:cNvSpPr>
            <a:spLocks noGrp="1"/>
          </p:cNvSpPr>
          <p:nvPr>
            <p:ph type="pic" sz="quarter" idx="10" hasCustomPrompt="1"/>
          </p:nvPr>
        </p:nvSpPr>
        <p:spPr>
          <a:xfrm>
            <a:off x="9110737"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1400">
                <a:solidFill>
                  <a:schemeClr val="tx1"/>
                </a:solidFill>
              </a:defRPr>
            </a:lvl1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JP"/>
              <a:t>Insert Picture/Text Block</a:t>
            </a:r>
          </a:p>
          <a:p>
            <a:endParaRPr lang="en-JP"/>
          </a:p>
        </p:txBody>
      </p:sp>
      <p:sp>
        <p:nvSpPr>
          <p:cNvPr id="23" name="Picture Placeholder 9">
            <a:extLst>
              <a:ext uri="{FF2B5EF4-FFF2-40B4-BE49-F238E27FC236}">
                <a16:creationId xmlns:a16="http://schemas.microsoft.com/office/drawing/2014/main" id="{8D6B3691-FCAC-8A46-AA30-DEB2A719C7B2}"/>
              </a:ext>
            </a:extLst>
          </p:cNvPr>
          <p:cNvSpPr>
            <a:spLocks noGrp="1"/>
          </p:cNvSpPr>
          <p:nvPr>
            <p:ph type="pic" sz="quarter" idx="18" hasCustomPrompt="1"/>
          </p:nvPr>
        </p:nvSpPr>
        <p:spPr>
          <a:xfrm>
            <a:off x="311373"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JP"/>
              <a:t>Insert Picture/Text Block</a:t>
            </a:r>
          </a:p>
        </p:txBody>
      </p:sp>
      <p:sp>
        <p:nvSpPr>
          <p:cNvPr id="24" name="Picture Placeholder 9">
            <a:extLst>
              <a:ext uri="{FF2B5EF4-FFF2-40B4-BE49-F238E27FC236}">
                <a16:creationId xmlns:a16="http://schemas.microsoft.com/office/drawing/2014/main" id="{AA8F528A-C9DE-0B46-881A-43E0F9B6F677}"/>
              </a:ext>
            </a:extLst>
          </p:cNvPr>
          <p:cNvSpPr>
            <a:spLocks noGrp="1"/>
          </p:cNvSpPr>
          <p:nvPr>
            <p:ph type="pic" sz="quarter" idx="19" hasCustomPrompt="1"/>
          </p:nvPr>
        </p:nvSpPr>
        <p:spPr>
          <a:xfrm>
            <a:off x="3244494"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JP"/>
              <a:t>Insert Picture/Text Block</a:t>
            </a:r>
          </a:p>
        </p:txBody>
      </p:sp>
      <p:sp>
        <p:nvSpPr>
          <p:cNvPr id="25" name="Picture Placeholder 9">
            <a:extLst>
              <a:ext uri="{FF2B5EF4-FFF2-40B4-BE49-F238E27FC236}">
                <a16:creationId xmlns:a16="http://schemas.microsoft.com/office/drawing/2014/main" id="{E01CF285-75D7-154A-ACF2-9393FB0B38D0}"/>
              </a:ext>
            </a:extLst>
          </p:cNvPr>
          <p:cNvSpPr>
            <a:spLocks noGrp="1"/>
          </p:cNvSpPr>
          <p:nvPr>
            <p:ph type="pic" sz="quarter" idx="20" hasCustomPrompt="1"/>
          </p:nvPr>
        </p:nvSpPr>
        <p:spPr>
          <a:xfrm>
            <a:off x="6177615"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US"/>
              <a:t>Insert Picture/Text Block</a:t>
            </a:r>
          </a:p>
          <a:p>
            <a:endParaRPr lang="en-US"/>
          </a:p>
          <a:p>
            <a:endParaRPr lang="en-JP"/>
          </a:p>
        </p:txBody>
      </p:sp>
      <p:pic>
        <p:nvPicPr>
          <p:cNvPr id="14" name="Picture 13" descr="Takeda">
            <a:extLst>
              <a:ext uri="{FF2B5EF4-FFF2-40B4-BE49-F238E27FC236}">
                <a16:creationId xmlns:a16="http://schemas.microsoft.com/office/drawing/2014/main" id="{47FD433F-488A-9D46-BDF0-87D0F082AE4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8" name="タイトル プレースホルダ 1">
            <a:extLst>
              <a:ext uri="{FF2B5EF4-FFF2-40B4-BE49-F238E27FC236}">
                <a16:creationId xmlns:a16="http://schemas.microsoft.com/office/drawing/2014/main" id="{4FBB8310-69E6-7C4E-A4B1-C022B6FEE2CE}"/>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7" name="Footer Placeholder 8">
            <a:extLst>
              <a:ext uri="{FF2B5EF4-FFF2-40B4-BE49-F238E27FC236}">
                <a16:creationId xmlns:a16="http://schemas.microsoft.com/office/drawing/2014/main" id="{4EF39473-C435-3C4E-9C7B-048D52C3CC92}"/>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US"/>
              <a:t> </a:t>
            </a:r>
            <a:endParaRPr lang="en-JP"/>
          </a:p>
        </p:txBody>
      </p:sp>
      <p:sp>
        <p:nvSpPr>
          <p:cNvPr id="21" name="Rectangle 20">
            <a:extLst>
              <a:ext uri="{FF2B5EF4-FFF2-40B4-BE49-F238E27FC236}">
                <a16:creationId xmlns:a16="http://schemas.microsoft.com/office/drawing/2014/main" id="{0FEF9AE6-D84E-9F43-9506-6676EC51B210}"/>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8" name="スライド番号プレースホルダ 5">
            <a:extLst>
              <a:ext uri="{FF2B5EF4-FFF2-40B4-BE49-F238E27FC236}">
                <a16:creationId xmlns:a16="http://schemas.microsoft.com/office/drawing/2014/main" id="{F964ADE6-9B0D-EC45-959C-FEEA5CDDFBA9}"/>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9" name="Text Placeholder 6">
            <a:extLst>
              <a:ext uri="{FF2B5EF4-FFF2-40B4-BE49-F238E27FC236}">
                <a16:creationId xmlns:a16="http://schemas.microsoft.com/office/drawing/2014/main" id="{870D8562-3CE7-7044-9BB0-2068A81BF5CB}"/>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9" name="Text Placeholder 2">
            <a:extLst>
              <a:ext uri="{FF2B5EF4-FFF2-40B4-BE49-F238E27FC236}">
                <a16:creationId xmlns:a16="http://schemas.microsoft.com/office/drawing/2014/main" id="{099C450B-0755-7D4A-9672-E700D6F2E50A}"/>
              </a:ext>
            </a:extLst>
          </p:cNvPr>
          <p:cNvSpPr>
            <a:spLocks noGrp="1"/>
          </p:cNvSpPr>
          <p:nvPr>
            <p:ph type="body" sz="quarter" idx="21" hasCustomPrompt="1"/>
          </p:nvPr>
        </p:nvSpPr>
        <p:spPr>
          <a:xfrm>
            <a:off x="311150" y="1491373"/>
            <a:ext cx="11569699"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0" name="Text Placeholder 6">
            <a:extLst>
              <a:ext uri="{FF2B5EF4-FFF2-40B4-BE49-F238E27FC236}">
                <a16:creationId xmlns:a16="http://schemas.microsoft.com/office/drawing/2014/main" id="{705B1BEB-AC9F-9643-A446-ABE1DDB96144}"/>
              </a:ext>
            </a:extLst>
          </p:cNvPr>
          <p:cNvSpPr>
            <a:spLocks noGrp="1"/>
          </p:cNvSpPr>
          <p:nvPr>
            <p:ph type="body" sz="quarter" idx="22"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422931617"/>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dvanced Chart Full Width">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3" y="3076286"/>
            <a:ext cx="11571628" cy="3340389"/>
          </a:xfrm>
          <a:prstGeom prst="rect">
            <a:avLst/>
          </a:prstGeom>
        </p:spPr>
        <p:txBody>
          <a:bodyPr>
            <a:normAutofit/>
          </a:bodyPr>
          <a:lstStyle>
            <a:lvl1pPr marL="0" indent="0">
              <a:buNone/>
              <a:defRPr sz="1400"/>
            </a:lvl1pPr>
          </a:lstStyle>
          <a:p>
            <a:r>
              <a:rPr lang="en-JP"/>
              <a:t>Insert Chart</a:t>
            </a:r>
          </a:p>
        </p:txBody>
      </p:sp>
      <p:pic>
        <p:nvPicPr>
          <p:cNvPr id="11" name="Picture 10" descr="Takeda">
            <a:extLst>
              <a:ext uri="{FF2B5EF4-FFF2-40B4-BE49-F238E27FC236}">
                <a16:creationId xmlns:a16="http://schemas.microsoft.com/office/drawing/2014/main" id="{7EBA21A8-EE4B-6E4B-A794-3FEA5B15990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2" name="タイトル プレースホルダ 1">
            <a:extLst>
              <a:ext uri="{FF2B5EF4-FFF2-40B4-BE49-F238E27FC236}">
                <a16:creationId xmlns:a16="http://schemas.microsoft.com/office/drawing/2014/main" id="{75E45CD2-2EBD-AE47-837E-9F752C565F73}"/>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7" name="Footer Placeholder 8">
            <a:extLst>
              <a:ext uri="{FF2B5EF4-FFF2-40B4-BE49-F238E27FC236}">
                <a16:creationId xmlns:a16="http://schemas.microsoft.com/office/drawing/2014/main" id="{2DC26CE8-1DEF-EE42-861C-B0406E8DC23D}"/>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0" name="Rectangle 19">
            <a:extLst>
              <a:ext uri="{FF2B5EF4-FFF2-40B4-BE49-F238E27FC236}">
                <a16:creationId xmlns:a16="http://schemas.microsoft.com/office/drawing/2014/main" id="{4436966D-3DF0-4D41-9D26-4860D147F807}"/>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3" name="スライド番号プレースホルダ 5">
            <a:extLst>
              <a:ext uri="{FF2B5EF4-FFF2-40B4-BE49-F238E27FC236}">
                <a16:creationId xmlns:a16="http://schemas.microsoft.com/office/drawing/2014/main" id="{600920FB-2D44-F645-865D-89FFECB09573}"/>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4" name="Text Placeholder 6">
            <a:extLst>
              <a:ext uri="{FF2B5EF4-FFF2-40B4-BE49-F238E27FC236}">
                <a16:creationId xmlns:a16="http://schemas.microsoft.com/office/drawing/2014/main" id="{07DE8F7E-1418-1C4C-A62B-2385714992F7}"/>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4" name="Text Placeholder 2">
            <a:extLst>
              <a:ext uri="{FF2B5EF4-FFF2-40B4-BE49-F238E27FC236}">
                <a16:creationId xmlns:a16="http://schemas.microsoft.com/office/drawing/2014/main" id="{628A960D-6A45-6744-9BDB-7070B443CC64}"/>
              </a:ext>
            </a:extLst>
          </p:cNvPr>
          <p:cNvSpPr>
            <a:spLocks noGrp="1"/>
          </p:cNvSpPr>
          <p:nvPr>
            <p:ph type="body" sz="quarter" idx="20" hasCustomPrompt="1"/>
          </p:nvPr>
        </p:nvSpPr>
        <p:spPr>
          <a:xfrm>
            <a:off x="311150" y="1491373"/>
            <a:ext cx="11569699"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5" name="Text Placeholder 6">
            <a:extLst>
              <a:ext uri="{FF2B5EF4-FFF2-40B4-BE49-F238E27FC236}">
                <a16:creationId xmlns:a16="http://schemas.microsoft.com/office/drawing/2014/main" id="{21493179-5EA4-604B-A9DF-BDA818F0166A}"/>
              </a:ext>
            </a:extLst>
          </p:cNvPr>
          <p:cNvSpPr>
            <a:spLocks noGrp="1"/>
          </p:cNvSpPr>
          <p:nvPr>
            <p:ph type="body" sz="quarter" idx="22"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654878587"/>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dvanced Chart 2/3">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4227225" y="1093767"/>
            <a:ext cx="7653625" cy="5322908"/>
          </a:xfrm>
          <a:prstGeom prst="rect">
            <a:avLst/>
          </a:prstGeom>
        </p:spPr>
        <p:txBody>
          <a:bodyPr>
            <a:normAutofit/>
          </a:bodyPr>
          <a:lstStyle>
            <a:lvl1pPr marL="0" indent="0">
              <a:buNone/>
              <a:defRPr sz="1400"/>
            </a:lvl1pPr>
          </a:lstStyle>
          <a:p>
            <a:r>
              <a:rPr lang="en-JP"/>
              <a:t>Insert Chart</a:t>
            </a:r>
          </a:p>
        </p:txBody>
      </p:sp>
      <p:sp>
        <p:nvSpPr>
          <p:cNvPr id="9" name="Text Placeholder 6">
            <a:extLst>
              <a:ext uri="{FF2B5EF4-FFF2-40B4-BE49-F238E27FC236}">
                <a16:creationId xmlns:a16="http://schemas.microsoft.com/office/drawing/2014/main" id="{EF65D74B-37DA-0D46-8B56-9B362C84E6B9}"/>
              </a:ext>
            </a:extLst>
          </p:cNvPr>
          <p:cNvSpPr>
            <a:spLocks noGrp="1"/>
          </p:cNvSpPr>
          <p:nvPr>
            <p:ph type="body" sz="quarter" idx="14" hasCustomPrompt="1"/>
          </p:nvPr>
        </p:nvSpPr>
        <p:spPr>
          <a:xfrm>
            <a:off x="311150" y="3178298"/>
            <a:ext cx="3751966"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0" name="Text Placeholder 6">
            <a:extLst>
              <a:ext uri="{FF2B5EF4-FFF2-40B4-BE49-F238E27FC236}">
                <a16:creationId xmlns:a16="http://schemas.microsoft.com/office/drawing/2014/main" id="{BF5F6A26-5AAA-884F-A319-DE9881530AA7}"/>
              </a:ext>
            </a:extLst>
          </p:cNvPr>
          <p:cNvSpPr>
            <a:spLocks noGrp="1"/>
          </p:cNvSpPr>
          <p:nvPr>
            <p:ph type="body" sz="quarter" idx="15" hasCustomPrompt="1"/>
          </p:nvPr>
        </p:nvSpPr>
        <p:spPr>
          <a:xfrm>
            <a:off x="311150" y="3575904"/>
            <a:ext cx="3751966"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pic>
        <p:nvPicPr>
          <p:cNvPr id="12" name="Picture 11" descr="Takeda">
            <a:extLst>
              <a:ext uri="{FF2B5EF4-FFF2-40B4-BE49-F238E27FC236}">
                <a16:creationId xmlns:a16="http://schemas.microsoft.com/office/drawing/2014/main" id="{5D7AA9CA-E651-9E48-B0F3-BDDA45B353E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3" name="タイトル プレースホルダ 1">
            <a:extLst>
              <a:ext uri="{FF2B5EF4-FFF2-40B4-BE49-F238E27FC236}">
                <a16:creationId xmlns:a16="http://schemas.microsoft.com/office/drawing/2014/main" id="{2256F400-EDA8-7F44-BF13-278518497C9E}"/>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5" name="Footer Placeholder 8">
            <a:extLst>
              <a:ext uri="{FF2B5EF4-FFF2-40B4-BE49-F238E27FC236}">
                <a16:creationId xmlns:a16="http://schemas.microsoft.com/office/drawing/2014/main" id="{7136781B-A49B-0A42-B748-01C379A12FF6}"/>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1" name="Rectangle 20">
            <a:extLst>
              <a:ext uri="{FF2B5EF4-FFF2-40B4-BE49-F238E27FC236}">
                <a16:creationId xmlns:a16="http://schemas.microsoft.com/office/drawing/2014/main" id="{EAC2B0AC-7801-6C42-BA03-0669DC118159}"/>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4" name="スライド番号プレースホルダ 5">
            <a:extLst>
              <a:ext uri="{FF2B5EF4-FFF2-40B4-BE49-F238E27FC236}">
                <a16:creationId xmlns:a16="http://schemas.microsoft.com/office/drawing/2014/main" id="{71FCF96E-3BB8-0745-B029-6B6BE4291274}"/>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5" name="Text Placeholder 6">
            <a:extLst>
              <a:ext uri="{FF2B5EF4-FFF2-40B4-BE49-F238E27FC236}">
                <a16:creationId xmlns:a16="http://schemas.microsoft.com/office/drawing/2014/main" id="{875659DC-941F-AA40-8336-C3B1BF32BAD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7" name="Text Placeholder 2">
            <a:extLst>
              <a:ext uri="{FF2B5EF4-FFF2-40B4-BE49-F238E27FC236}">
                <a16:creationId xmlns:a16="http://schemas.microsoft.com/office/drawing/2014/main" id="{45375A5A-6A84-7145-B49C-982F84619406}"/>
              </a:ext>
            </a:extLst>
          </p:cNvPr>
          <p:cNvSpPr>
            <a:spLocks noGrp="1"/>
          </p:cNvSpPr>
          <p:nvPr>
            <p:ph type="body" sz="quarter" idx="20" hasCustomPrompt="1"/>
          </p:nvPr>
        </p:nvSpPr>
        <p:spPr>
          <a:xfrm>
            <a:off x="311151" y="1491373"/>
            <a:ext cx="3751965"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5F7E9041-544E-3547-AC30-65F55E91E1ED}"/>
              </a:ext>
            </a:extLst>
          </p:cNvPr>
          <p:cNvSpPr>
            <a:spLocks noGrp="1"/>
          </p:cNvSpPr>
          <p:nvPr>
            <p:ph type="body" sz="quarter" idx="22" hasCustomPrompt="1"/>
          </p:nvPr>
        </p:nvSpPr>
        <p:spPr>
          <a:xfrm>
            <a:off x="311150" y="1093767"/>
            <a:ext cx="3751965"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4010745913"/>
      </p:ext>
    </p:extLst>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dvanced Chart 2 Column">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3" y="3076286"/>
            <a:ext cx="5708650" cy="3340389"/>
          </a:xfrm>
          <a:prstGeom prst="rect">
            <a:avLst/>
          </a:prstGeom>
        </p:spPr>
        <p:txBody>
          <a:bodyPr>
            <a:normAutofit/>
          </a:bodyPr>
          <a:lstStyle>
            <a:lvl1pPr marL="0" indent="0">
              <a:buNone/>
              <a:defRPr sz="1400"/>
            </a:lvl1pPr>
          </a:lstStyle>
          <a:p>
            <a:r>
              <a:rPr lang="en-JP"/>
              <a:t>Insert Chart</a:t>
            </a:r>
          </a:p>
        </p:txBody>
      </p:sp>
      <p:sp>
        <p:nvSpPr>
          <p:cNvPr id="9" name="Chart Placeholder 7">
            <a:extLst>
              <a:ext uri="{FF2B5EF4-FFF2-40B4-BE49-F238E27FC236}">
                <a16:creationId xmlns:a16="http://schemas.microsoft.com/office/drawing/2014/main" id="{F1FC7466-185A-8B44-ABF0-5410C1127700}"/>
              </a:ext>
            </a:extLst>
          </p:cNvPr>
          <p:cNvSpPr>
            <a:spLocks noGrp="1"/>
          </p:cNvSpPr>
          <p:nvPr>
            <p:ph type="chart" sz="quarter" idx="22" hasCustomPrompt="1"/>
          </p:nvPr>
        </p:nvSpPr>
        <p:spPr>
          <a:xfrm>
            <a:off x="6206170" y="3076286"/>
            <a:ext cx="5708650" cy="3340389"/>
          </a:xfrm>
          <a:prstGeom prst="rect">
            <a:avLst/>
          </a:prstGeom>
        </p:spPr>
        <p:txBody>
          <a:bodyPr>
            <a:normAutofit/>
          </a:bodyPr>
          <a:lstStyle>
            <a:lvl1pPr marL="0" indent="0">
              <a:buNone/>
              <a:defRPr sz="1400"/>
            </a:lvl1pPr>
          </a:lstStyle>
          <a:p>
            <a:r>
              <a:rPr lang="en-JP"/>
              <a:t>Insert Chart</a:t>
            </a:r>
          </a:p>
        </p:txBody>
      </p:sp>
      <p:pic>
        <p:nvPicPr>
          <p:cNvPr id="10" name="Picture 9" descr="Takeda">
            <a:extLst>
              <a:ext uri="{FF2B5EF4-FFF2-40B4-BE49-F238E27FC236}">
                <a16:creationId xmlns:a16="http://schemas.microsoft.com/office/drawing/2014/main" id="{F183604A-2112-D443-8B35-2DFEE7121A6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2" name="タイトル プレースホルダ 1">
            <a:extLst>
              <a:ext uri="{FF2B5EF4-FFF2-40B4-BE49-F238E27FC236}">
                <a16:creationId xmlns:a16="http://schemas.microsoft.com/office/drawing/2014/main" id="{906CE02B-33D8-B048-A73D-781A3402C2B1}"/>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4" name="Footer Placeholder 8">
            <a:extLst>
              <a:ext uri="{FF2B5EF4-FFF2-40B4-BE49-F238E27FC236}">
                <a16:creationId xmlns:a16="http://schemas.microsoft.com/office/drawing/2014/main" id="{C2587943-8F51-3542-B7BE-5781719445F9}"/>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17" name="Rectangle 16">
            <a:extLst>
              <a:ext uri="{FF2B5EF4-FFF2-40B4-BE49-F238E27FC236}">
                <a16:creationId xmlns:a16="http://schemas.microsoft.com/office/drawing/2014/main" id="{B679FB0B-7616-F04F-9B4C-586869A82E96}"/>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2" name="スライド番号プレースホルダ 5">
            <a:extLst>
              <a:ext uri="{FF2B5EF4-FFF2-40B4-BE49-F238E27FC236}">
                <a16:creationId xmlns:a16="http://schemas.microsoft.com/office/drawing/2014/main" id="{8AFBB1AB-19B7-1347-93F8-D14235DD2317}"/>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3" name="Text Placeholder 6">
            <a:extLst>
              <a:ext uri="{FF2B5EF4-FFF2-40B4-BE49-F238E27FC236}">
                <a16:creationId xmlns:a16="http://schemas.microsoft.com/office/drawing/2014/main" id="{1C168495-CA79-E440-A93B-B87B36748352}"/>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5" name="Text Placeholder 2">
            <a:extLst>
              <a:ext uri="{FF2B5EF4-FFF2-40B4-BE49-F238E27FC236}">
                <a16:creationId xmlns:a16="http://schemas.microsoft.com/office/drawing/2014/main" id="{F6F06E4B-A978-4E46-AE6C-67B54F7E34D5}"/>
              </a:ext>
            </a:extLst>
          </p:cNvPr>
          <p:cNvSpPr>
            <a:spLocks noGrp="1"/>
          </p:cNvSpPr>
          <p:nvPr>
            <p:ph type="body" sz="quarter" idx="20" hasCustomPrompt="1"/>
          </p:nvPr>
        </p:nvSpPr>
        <p:spPr>
          <a:xfrm>
            <a:off x="311150" y="1491373"/>
            <a:ext cx="11603669" cy="1464957"/>
          </a:xfrm>
        </p:spPr>
        <p:txBody>
          <a:bodyPr tIns="0" rIns="0" bIns="0" numCol="2"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3FF373A1-4E48-6C48-A075-153436CF76DC}"/>
              </a:ext>
            </a:extLst>
          </p:cNvPr>
          <p:cNvSpPr>
            <a:spLocks noGrp="1"/>
          </p:cNvSpPr>
          <p:nvPr>
            <p:ph type="body" sz="quarter" idx="23" hasCustomPrompt="1"/>
          </p:nvPr>
        </p:nvSpPr>
        <p:spPr>
          <a:xfrm>
            <a:off x="311149" y="1093767"/>
            <a:ext cx="1160366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3927414437"/>
      </p:ext>
    </p:extLst>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dvanced Chart 3 Column">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4" y="3076286"/>
            <a:ext cx="3757810" cy="3340389"/>
          </a:xfrm>
          <a:prstGeom prst="rect">
            <a:avLst/>
          </a:prstGeom>
        </p:spPr>
        <p:txBody>
          <a:bodyPr>
            <a:normAutofit/>
          </a:bodyPr>
          <a:lstStyle>
            <a:lvl1pPr marL="0" indent="0">
              <a:buNone/>
              <a:defRPr sz="1400"/>
            </a:lvl1pPr>
          </a:lstStyle>
          <a:p>
            <a:r>
              <a:rPr lang="en-JP"/>
              <a:t>Insert Chart</a:t>
            </a:r>
          </a:p>
        </p:txBody>
      </p:sp>
      <p:sp>
        <p:nvSpPr>
          <p:cNvPr id="10" name="Chart Placeholder 7">
            <a:extLst>
              <a:ext uri="{FF2B5EF4-FFF2-40B4-BE49-F238E27FC236}">
                <a16:creationId xmlns:a16="http://schemas.microsoft.com/office/drawing/2014/main" id="{8D9BD23C-1777-C442-B4B0-BADF450483EA}"/>
              </a:ext>
            </a:extLst>
          </p:cNvPr>
          <p:cNvSpPr>
            <a:spLocks noGrp="1"/>
          </p:cNvSpPr>
          <p:nvPr>
            <p:ph type="chart" sz="quarter" idx="22" hasCustomPrompt="1"/>
          </p:nvPr>
        </p:nvSpPr>
        <p:spPr>
          <a:xfrm>
            <a:off x="4217095" y="3076286"/>
            <a:ext cx="3757810" cy="3340389"/>
          </a:xfrm>
          <a:prstGeom prst="rect">
            <a:avLst/>
          </a:prstGeom>
        </p:spPr>
        <p:txBody>
          <a:bodyPr>
            <a:normAutofit/>
          </a:bodyPr>
          <a:lstStyle>
            <a:lvl1pPr marL="0" indent="0">
              <a:buNone/>
              <a:defRPr sz="1400"/>
            </a:lvl1pPr>
          </a:lstStyle>
          <a:p>
            <a:r>
              <a:rPr lang="en-JP"/>
              <a:t>Insert Chart</a:t>
            </a:r>
          </a:p>
        </p:txBody>
      </p:sp>
      <p:sp>
        <p:nvSpPr>
          <p:cNvPr id="11" name="Chart Placeholder 7">
            <a:extLst>
              <a:ext uri="{FF2B5EF4-FFF2-40B4-BE49-F238E27FC236}">
                <a16:creationId xmlns:a16="http://schemas.microsoft.com/office/drawing/2014/main" id="{2D7D413C-2FF1-204A-83C6-B7426603B7C2}"/>
              </a:ext>
            </a:extLst>
          </p:cNvPr>
          <p:cNvSpPr>
            <a:spLocks noGrp="1"/>
          </p:cNvSpPr>
          <p:nvPr>
            <p:ph type="chart" sz="quarter" idx="23" hasCustomPrompt="1"/>
          </p:nvPr>
        </p:nvSpPr>
        <p:spPr>
          <a:xfrm>
            <a:off x="8123041" y="3076286"/>
            <a:ext cx="3757810" cy="3340389"/>
          </a:xfrm>
          <a:prstGeom prst="rect">
            <a:avLst/>
          </a:prstGeom>
        </p:spPr>
        <p:txBody>
          <a:bodyPr>
            <a:normAutofit/>
          </a:bodyPr>
          <a:lstStyle>
            <a:lvl1pPr marL="0" indent="0">
              <a:buNone/>
              <a:defRPr sz="1400"/>
            </a:lvl1pPr>
          </a:lstStyle>
          <a:p>
            <a:r>
              <a:rPr lang="en-JP"/>
              <a:t>Insert Chart</a:t>
            </a:r>
          </a:p>
        </p:txBody>
      </p:sp>
      <p:pic>
        <p:nvPicPr>
          <p:cNvPr id="13" name="Picture 12" descr="Takeda">
            <a:extLst>
              <a:ext uri="{FF2B5EF4-FFF2-40B4-BE49-F238E27FC236}">
                <a16:creationId xmlns:a16="http://schemas.microsoft.com/office/drawing/2014/main" id="{0C4979BF-EBB2-214C-8087-7AC4B2163D8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7" name="タイトル プレースホルダ 1">
            <a:extLst>
              <a:ext uri="{FF2B5EF4-FFF2-40B4-BE49-F238E27FC236}">
                <a16:creationId xmlns:a16="http://schemas.microsoft.com/office/drawing/2014/main" id="{2FFB1535-D35E-D242-B225-DDF1C53BB8D4}"/>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9" name="Footer Placeholder 8">
            <a:extLst>
              <a:ext uri="{FF2B5EF4-FFF2-40B4-BE49-F238E27FC236}">
                <a16:creationId xmlns:a16="http://schemas.microsoft.com/office/drawing/2014/main" id="{47DB5E3C-7053-3645-A234-760F5ED1236A}"/>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2" name="Rectangle 21">
            <a:extLst>
              <a:ext uri="{FF2B5EF4-FFF2-40B4-BE49-F238E27FC236}">
                <a16:creationId xmlns:a16="http://schemas.microsoft.com/office/drawing/2014/main" id="{DEFC8CB7-67E9-8A46-B53F-F34ACE18BE87}"/>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5" name="スライド番号プレースホルダ 5">
            <a:extLst>
              <a:ext uri="{FF2B5EF4-FFF2-40B4-BE49-F238E27FC236}">
                <a16:creationId xmlns:a16="http://schemas.microsoft.com/office/drawing/2014/main" id="{5EB1023E-4E73-AD49-83B0-D7B458250C6F}"/>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6" name="Text Placeholder 6">
            <a:extLst>
              <a:ext uri="{FF2B5EF4-FFF2-40B4-BE49-F238E27FC236}">
                <a16:creationId xmlns:a16="http://schemas.microsoft.com/office/drawing/2014/main" id="{4942DB0C-137A-4E4C-B926-77CEECC512A8}"/>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5" name="Text Placeholder 2">
            <a:extLst>
              <a:ext uri="{FF2B5EF4-FFF2-40B4-BE49-F238E27FC236}">
                <a16:creationId xmlns:a16="http://schemas.microsoft.com/office/drawing/2014/main" id="{AD1171B1-AEC6-164D-8FE0-E0B9353A55BF}"/>
              </a:ext>
            </a:extLst>
          </p:cNvPr>
          <p:cNvSpPr>
            <a:spLocks noGrp="1"/>
          </p:cNvSpPr>
          <p:nvPr>
            <p:ph type="body" sz="quarter" idx="20" hasCustomPrompt="1"/>
          </p:nvPr>
        </p:nvSpPr>
        <p:spPr>
          <a:xfrm>
            <a:off x="311150" y="1491373"/>
            <a:ext cx="11569699" cy="1464957"/>
          </a:xfrm>
        </p:spPr>
        <p:txBody>
          <a:bodyPr tIns="0" rIns="0" bIns="0" numCol="2"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66C4AA1F-8B09-5544-9C70-388A6E2940C9}"/>
              </a:ext>
            </a:extLst>
          </p:cNvPr>
          <p:cNvSpPr>
            <a:spLocks noGrp="1"/>
          </p:cNvSpPr>
          <p:nvPr>
            <p:ph type="body" sz="quarter" idx="24"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863471910"/>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age 2 ">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4354731" cy="1125969"/>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title</a:t>
            </a:r>
          </a:p>
        </p:txBody>
      </p:sp>
      <p:sp>
        <p:nvSpPr>
          <p:cNvPr id="20" name="Picture Placeholder 3">
            <a:extLst>
              <a:ext uri="{FF2B5EF4-FFF2-40B4-BE49-F238E27FC236}">
                <a16:creationId xmlns:a16="http://schemas.microsoft.com/office/drawing/2014/main" id="{902F3095-EA6E-F94A-AF04-18ED691DEB75}"/>
              </a:ext>
            </a:extLst>
          </p:cNvPr>
          <p:cNvSpPr>
            <a:spLocks noGrp="1"/>
          </p:cNvSpPr>
          <p:nvPr>
            <p:ph type="pic" sz="quarter" idx="17"/>
          </p:nvPr>
        </p:nvSpPr>
        <p:spPr>
          <a:xfrm>
            <a:off x="5866513" y="376180"/>
            <a:ext cx="6326533" cy="6108535"/>
          </a:xfrm>
          <a:custGeom>
            <a:avLst/>
            <a:gdLst>
              <a:gd name="connsiteX0" fmla="*/ 0 w 6462532"/>
              <a:gd name="connsiteY0" fmla="*/ 3052818 h 6105636"/>
              <a:gd name="connsiteX1" fmla="*/ 3052818 w 6462532"/>
              <a:gd name="connsiteY1" fmla="*/ 0 h 6105636"/>
              <a:gd name="connsiteX2" fmla="*/ 3409714 w 6462532"/>
              <a:gd name="connsiteY2" fmla="*/ 0 h 6105636"/>
              <a:gd name="connsiteX3" fmla="*/ 6462532 w 6462532"/>
              <a:gd name="connsiteY3" fmla="*/ 3052818 h 6105636"/>
              <a:gd name="connsiteX4" fmla="*/ 6462532 w 6462532"/>
              <a:gd name="connsiteY4" fmla="*/ 3052818 h 6105636"/>
              <a:gd name="connsiteX5" fmla="*/ 3409714 w 6462532"/>
              <a:gd name="connsiteY5" fmla="*/ 6105636 h 6105636"/>
              <a:gd name="connsiteX6" fmla="*/ 3052818 w 6462532"/>
              <a:gd name="connsiteY6" fmla="*/ 6105636 h 6105636"/>
              <a:gd name="connsiteX7" fmla="*/ 0 w 6462532"/>
              <a:gd name="connsiteY7" fmla="*/ 3052818 h 6105636"/>
              <a:gd name="connsiteX0" fmla="*/ 0 w 7309764"/>
              <a:gd name="connsiteY0" fmla="*/ 3052818 h 6105636"/>
              <a:gd name="connsiteX1" fmla="*/ 3052818 w 7309764"/>
              <a:gd name="connsiteY1" fmla="*/ 0 h 6105636"/>
              <a:gd name="connsiteX2" fmla="*/ 6592752 w 7309764"/>
              <a:gd name="connsiteY2" fmla="*/ 46298 h 6105636"/>
              <a:gd name="connsiteX3" fmla="*/ 6462532 w 7309764"/>
              <a:gd name="connsiteY3" fmla="*/ 3052818 h 6105636"/>
              <a:gd name="connsiteX4" fmla="*/ 6462532 w 7309764"/>
              <a:gd name="connsiteY4" fmla="*/ 3052818 h 6105636"/>
              <a:gd name="connsiteX5" fmla="*/ 3409714 w 7309764"/>
              <a:gd name="connsiteY5" fmla="*/ 6105636 h 6105636"/>
              <a:gd name="connsiteX6" fmla="*/ 3052818 w 7309764"/>
              <a:gd name="connsiteY6" fmla="*/ 6105636 h 6105636"/>
              <a:gd name="connsiteX7" fmla="*/ 0 w 7309764"/>
              <a:gd name="connsiteY7" fmla="*/ 3052818 h 6105636"/>
              <a:gd name="connsiteX0" fmla="*/ 0 w 7309764"/>
              <a:gd name="connsiteY0" fmla="*/ 3060215 h 6113033"/>
              <a:gd name="connsiteX1" fmla="*/ 3052818 w 7309764"/>
              <a:gd name="connsiteY1" fmla="*/ 7397 h 6113033"/>
              <a:gd name="connsiteX2" fmla="*/ 6592752 w 7309764"/>
              <a:gd name="connsiteY2" fmla="*/ 53695 h 6113033"/>
              <a:gd name="connsiteX3" fmla="*/ 6462532 w 7309764"/>
              <a:gd name="connsiteY3" fmla="*/ 3060215 h 6113033"/>
              <a:gd name="connsiteX4" fmla="*/ 6462532 w 7309764"/>
              <a:gd name="connsiteY4" fmla="*/ 3060215 h 6113033"/>
              <a:gd name="connsiteX5" fmla="*/ 3409714 w 7309764"/>
              <a:gd name="connsiteY5" fmla="*/ 6113033 h 6113033"/>
              <a:gd name="connsiteX6" fmla="*/ 3052818 w 7309764"/>
              <a:gd name="connsiteY6" fmla="*/ 6113033 h 6113033"/>
              <a:gd name="connsiteX7" fmla="*/ 0 w 7309764"/>
              <a:gd name="connsiteY7" fmla="*/ 3060215 h 6113033"/>
              <a:gd name="connsiteX0" fmla="*/ 0 w 7309764"/>
              <a:gd name="connsiteY0" fmla="*/ 3052818 h 6105636"/>
              <a:gd name="connsiteX1" fmla="*/ 3052818 w 7309764"/>
              <a:gd name="connsiteY1" fmla="*/ 0 h 6105636"/>
              <a:gd name="connsiteX2" fmla="*/ 6592752 w 7309764"/>
              <a:gd name="connsiteY2" fmla="*/ 46298 h 6105636"/>
              <a:gd name="connsiteX3" fmla="*/ 6462532 w 7309764"/>
              <a:gd name="connsiteY3" fmla="*/ 3052818 h 6105636"/>
              <a:gd name="connsiteX4" fmla="*/ 6462532 w 7309764"/>
              <a:gd name="connsiteY4" fmla="*/ 3052818 h 6105636"/>
              <a:gd name="connsiteX5" fmla="*/ 3409714 w 7309764"/>
              <a:gd name="connsiteY5" fmla="*/ 6105636 h 6105636"/>
              <a:gd name="connsiteX6" fmla="*/ 3052818 w 7309764"/>
              <a:gd name="connsiteY6" fmla="*/ 6105636 h 6105636"/>
              <a:gd name="connsiteX7" fmla="*/ 0 w 7309764"/>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6750471"/>
              <a:gd name="connsiteY0" fmla="*/ 3052818 h 6105636"/>
              <a:gd name="connsiteX1" fmla="*/ 3052818 w 6750471"/>
              <a:gd name="connsiteY1" fmla="*/ 0 h 6105636"/>
              <a:gd name="connsiteX2" fmla="*/ 6395982 w 6750471"/>
              <a:gd name="connsiteY2" fmla="*/ 11574 h 6105636"/>
              <a:gd name="connsiteX3" fmla="*/ 6462532 w 6750471"/>
              <a:gd name="connsiteY3" fmla="*/ 3052818 h 6105636"/>
              <a:gd name="connsiteX4" fmla="*/ 6462532 w 6750471"/>
              <a:gd name="connsiteY4" fmla="*/ 3052818 h 6105636"/>
              <a:gd name="connsiteX5" fmla="*/ 3409714 w 6750471"/>
              <a:gd name="connsiteY5" fmla="*/ 6105636 h 6105636"/>
              <a:gd name="connsiteX6" fmla="*/ 3052818 w 6750471"/>
              <a:gd name="connsiteY6" fmla="*/ 6105636 h 6105636"/>
              <a:gd name="connsiteX7" fmla="*/ 0 w 6750471"/>
              <a:gd name="connsiteY7" fmla="*/ 3052818 h 6105636"/>
              <a:gd name="connsiteX0" fmla="*/ 0 w 6462532"/>
              <a:gd name="connsiteY0" fmla="*/ 3052818 h 6105636"/>
              <a:gd name="connsiteX1" fmla="*/ 3052818 w 6462532"/>
              <a:gd name="connsiteY1" fmla="*/ 0 h 6105636"/>
              <a:gd name="connsiteX2" fmla="*/ 6395982 w 6462532"/>
              <a:gd name="connsiteY2" fmla="*/ 11574 h 6105636"/>
              <a:gd name="connsiteX3" fmla="*/ 6462532 w 6462532"/>
              <a:gd name="connsiteY3" fmla="*/ 3052818 h 6105636"/>
              <a:gd name="connsiteX4" fmla="*/ 6462532 w 6462532"/>
              <a:gd name="connsiteY4" fmla="*/ 3052818 h 6105636"/>
              <a:gd name="connsiteX5" fmla="*/ 3409714 w 6462532"/>
              <a:gd name="connsiteY5" fmla="*/ 6105636 h 6105636"/>
              <a:gd name="connsiteX6" fmla="*/ 3052818 w 6462532"/>
              <a:gd name="connsiteY6" fmla="*/ 6105636 h 6105636"/>
              <a:gd name="connsiteX7" fmla="*/ 0 w 6462532"/>
              <a:gd name="connsiteY7" fmla="*/ 3052818 h 6105636"/>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6462532 w 6477004"/>
              <a:gd name="connsiteY4" fmla="*/ 3052819 h 6105637"/>
              <a:gd name="connsiteX5" fmla="*/ 3409714 w 6477004"/>
              <a:gd name="connsiteY5" fmla="*/ 6105637 h 6105637"/>
              <a:gd name="connsiteX6" fmla="*/ 3052818 w 6477004"/>
              <a:gd name="connsiteY6" fmla="*/ 6105637 h 6105637"/>
              <a:gd name="connsiteX7" fmla="*/ 0 w 6477004"/>
              <a:gd name="connsiteY7" fmla="*/ 3052819 h 6105637"/>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5756477 w 6477004"/>
              <a:gd name="connsiteY4" fmla="*/ 3018095 h 6105637"/>
              <a:gd name="connsiteX5" fmla="*/ 3409714 w 6477004"/>
              <a:gd name="connsiteY5" fmla="*/ 6105637 h 6105637"/>
              <a:gd name="connsiteX6" fmla="*/ 3052818 w 6477004"/>
              <a:gd name="connsiteY6" fmla="*/ 6105637 h 6105637"/>
              <a:gd name="connsiteX7" fmla="*/ 0 w 6477004"/>
              <a:gd name="connsiteY7" fmla="*/ 3052819 h 6105637"/>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3409714 w 6477004"/>
              <a:gd name="connsiteY4" fmla="*/ 6105637 h 6105637"/>
              <a:gd name="connsiteX5" fmla="*/ 3052818 w 6477004"/>
              <a:gd name="connsiteY5" fmla="*/ 6105637 h 6105637"/>
              <a:gd name="connsiteX6" fmla="*/ 0 w 6477004"/>
              <a:gd name="connsiteY6" fmla="*/ 3052819 h 6105637"/>
              <a:gd name="connsiteX0" fmla="*/ 0 w 6477004"/>
              <a:gd name="connsiteY0" fmla="*/ 3052819 h 6108535"/>
              <a:gd name="connsiteX1" fmla="*/ 3052818 w 6477004"/>
              <a:gd name="connsiteY1" fmla="*/ 1 h 6108535"/>
              <a:gd name="connsiteX2" fmla="*/ 6477004 w 6477004"/>
              <a:gd name="connsiteY2" fmla="*/ 0 h 6108535"/>
              <a:gd name="connsiteX3" fmla="*/ 6462532 w 6477004"/>
              <a:gd name="connsiteY3" fmla="*/ 6108535 h 6108535"/>
              <a:gd name="connsiteX4" fmla="*/ 3409714 w 6477004"/>
              <a:gd name="connsiteY4" fmla="*/ 6105637 h 6108535"/>
              <a:gd name="connsiteX5" fmla="*/ 3052818 w 6477004"/>
              <a:gd name="connsiteY5" fmla="*/ 6105637 h 6108535"/>
              <a:gd name="connsiteX6" fmla="*/ 0 w 6477004"/>
              <a:gd name="connsiteY6" fmla="*/ 3052819 h 6108535"/>
              <a:gd name="connsiteX0" fmla="*/ 0 w 6477004"/>
              <a:gd name="connsiteY0" fmla="*/ 3052819 h 6108535"/>
              <a:gd name="connsiteX1" fmla="*/ 3052818 w 6477004"/>
              <a:gd name="connsiteY1" fmla="*/ 1 h 6108535"/>
              <a:gd name="connsiteX2" fmla="*/ 6477004 w 6477004"/>
              <a:gd name="connsiteY2" fmla="*/ 0 h 6108535"/>
              <a:gd name="connsiteX3" fmla="*/ 6323635 w 6477004"/>
              <a:gd name="connsiteY3" fmla="*/ 6108535 h 6108535"/>
              <a:gd name="connsiteX4" fmla="*/ 3409714 w 6477004"/>
              <a:gd name="connsiteY4" fmla="*/ 6105637 h 6108535"/>
              <a:gd name="connsiteX5" fmla="*/ 3052818 w 6477004"/>
              <a:gd name="connsiteY5" fmla="*/ 6105637 h 6108535"/>
              <a:gd name="connsiteX6" fmla="*/ 0 w 6477004"/>
              <a:gd name="connsiteY6" fmla="*/ 3052819 h 6108535"/>
              <a:gd name="connsiteX0" fmla="*/ 0 w 6326533"/>
              <a:gd name="connsiteY0" fmla="*/ 3052819 h 6108535"/>
              <a:gd name="connsiteX1" fmla="*/ 3052818 w 6326533"/>
              <a:gd name="connsiteY1" fmla="*/ 1 h 6108535"/>
              <a:gd name="connsiteX2" fmla="*/ 6326533 w 6326533"/>
              <a:gd name="connsiteY2" fmla="*/ 0 h 6108535"/>
              <a:gd name="connsiteX3" fmla="*/ 6323635 w 6326533"/>
              <a:gd name="connsiteY3" fmla="*/ 6108535 h 6108535"/>
              <a:gd name="connsiteX4" fmla="*/ 3409714 w 6326533"/>
              <a:gd name="connsiteY4" fmla="*/ 6105637 h 6108535"/>
              <a:gd name="connsiteX5" fmla="*/ 3052818 w 6326533"/>
              <a:gd name="connsiteY5" fmla="*/ 6105637 h 6108535"/>
              <a:gd name="connsiteX6" fmla="*/ 0 w 6326533"/>
              <a:gd name="connsiteY6" fmla="*/ 3052819 h 610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6533" h="6108535">
                <a:moveTo>
                  <a:pt x="0" y="3052819"/>
                </a:moveTo>
                <a:cubicBezTo>
                  <a:pt x="0" y="1366794"/>
                  <a:pt x="1366793" y="1"/>
                  <a:pt x="3052818" y="1"/>
                </a:cubicBezTo>
                <a:lnTo>
                  <a:pt x="6326533" y="0"/>
                </a:lnTo>
                <a:lnTo>
                  <a:pt x="6323635" y="6108535"/>
                </a:lnTo>
                <a:lnTo>
                  <a:pt x="3409714" y="6105637"/>
                </a:lnTo>
                <a:lnTo>
                  <a:pt x="3052818" y="6105637"/>
                </a:lnTo>
                <a:cubicBezTo>
                  <a:pt x="1366793" y="6105637"/>
                  <a:pt x="0" y="4738844"/>
                  <a:pt x="0" y="3052819"/>
                </a:cubicBezTo>
                <a:close/>
              </a:path>
            </a:pathLst>
          </a:custGeom>
          <a:noFill/>
        </p:spPr>
        <p:txBody>
          <a:bodyPr>
            <a:normAutofit/>
          </a:bodyPr>
          <a:lstStyle>
            <a:lvl1pPr marL="0" indent="0">
              <a:buNone/>
              <a:defRPr sz="2400">
                <a:solidFill>
                  <a:schemeClr val="bg1"/>
                </a:solidFill>
              </a:defRPr>
            </a:lvl1pPr>
          </a:lstStyle>
          <a:p>
            <a:r>
              <a:rPr lang="en-US"/>
              <a:t>Click icon to add picture</a:t>
            </a:r>
          </a:p>
        </p:txBody>
      </p:sp>
      <p:pic>
        <p:nvPicPr>
          <p:cNvPr id="9" name="Picture 8" descr="Takeda">
            <a:extLst>
              <a:ext uri="{FF2B5EF4-FFF2-40B4-BE49-F238E27FC236}">
                <a16:creationId xmlns:a16="http://schemas.microsoft.com/office/drawing/2014/main" id="{F83AE827-0C93-0344-8F1E-82C9D7F8CD5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74417" y="-10972"/>
            <a:ext cx="2251710" cy="1248865"/>
          </a:xfrm>
          <a:prstGeom prst="rect">
            <a:avLst/>
          </a:prstGeom>
        </p:spPr>
      </p:pic>
      <p:pic>
        <p:nvPicPr>
          <p:cNvPr id="19" name="Picture 18">
            <a:extLst>
              <a:ext uri="{FF2B5EF4-FFF2-40B4-BE49-F238E27FC236}">
                <a16:creationId xmlns:a16="http://schemas.microsoft.com/office/drawing/2014/main" id="{C219044E-3CA3-8043-AF11-ED42DE4ECFF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94730" y="6367253"/>
            <a:ext cx="1958578" cy="117462"/>
          </a:xfrm>
          <a:prstGeom prst="rect">
            <a:avLst/>
          </a:prstGeom>
        </p:spPr>
      </p:pic>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sp>
        <p:nvSpPr>
          <p:cNvPr id="29" name="Text Placeholder 2">
            <a:extLst>
              <a:ext uri="{FF2B5EF4-FFF2-40B4-BE49-F238E27FC236}">
                <a16:creationId xmlns:a16="http://schemas.microsoft.com/office/drawing/2014/main" id="{8F239D86-1AC3-1D48-9675-22CEFBB263F8}"/>
              </a:ext>
            </a:extLst>
          </p:cNvPr>
          <p:cNvSpPr>
            <a:spLocks noGrp="1"/>
          </p:cNvSpPr>
          <p:nvPr>
            <p:ph type="body" sz="quarter" idx="27" hasCustomPrompt="1"/>
          </p:nvPr>
        </p:nvSpPr>
        <p:spPr>
          <a:xfrm>
            <a:off x="1194729" y="3835926"/>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Title of Position</a:t>
            </a:r>
          </a:p>
        </p:txBody>
      </p:sp>
      <p:sp>
        <p:nvSpPr>
          <p:cNvPr id="30" name="Text Placeholder 2">
            <a:extLst>
              <a:ext uri="{FF2B5EF4-FFF2-40B4-BE49-F238E27FC236}">
                <a16:creationId xmlns:a16="http://schemas.microsoft.com/office/drawing/2014/main" id="{91BF6710-27B9-2444-8317-2C64F0D30847}"/>
              </a:ext>
            </a:extLst>
          </p:cNvPr>
          <p:cNvSpPr>
            <a:spLocks noGrp="1"/>
          </p:cNvSpPr>
          <p:nvPr>
            <p:ph type="body" sz="quarter" idx="28" hasCustomPrompt="1"/>
          </p:nvPr>
        </p:nvSpPr>
        <p:spPr>
          <a:xfrm>
            <a:off x="1194729" y="4094940"/>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Department</a:t>
            </a:r>
          </a:p>
        </p:txBody>
      </p:sp>
      <p:sp>
        <p:nvSpPr>
          <p:cNvPr id="31" name="Text Placeholder 2">
            <a:extLst>
              <a:ext uri="{FF2B5EF4-FFF2-40B4-BE49-F238E27FC236}">
                <a16:creationId xmlns:a16="http://schemas.microsoft.com/office/drawing/2014/main" id="{669B2D41-B11D-9D45-B189-F838AC342B07}"/>
              </a:ext>
            </a:extLst>
          </p:cNvPr>
          <p:cNvSpPr>
            <a:spLocks noGrp="1"/>
          </p:cNvSpPr>
          <p:nvPr>
            <p:ph type="body" sz="quarter" idx="29" hasCustomPrompt="1"/>
          </p:nvPr>
        </p:nvSpPr>
        <p:spPr>
          <a:xfrm>
            <a:off x="1194729" y="4349427"/>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Date</a:t>
            </a:r>
          </a:p>
        </p:txBody>
      </p:sp>
      <p:sp>
        <p:nvSpPr>
          <p:cNvPr id="32" name="Text Placeholder 2">
            <a:extLst>
              <a:ext uri="{FF2B5EF4-FFF2-40B4-BE49-F238E27FC236}">
                <a16:creationId xmlns:a16="http://schemas.microsoft.com/office/drawing/2014/main" id="{D7467C81-9D88-4140-B42C-28DFB5646475}"/>
              </a:ext>
            </a:extLst>
          </p:cNvPr>
          <p:cNvSpPr>
            <a:spLocks noGrp="1"/>
          </p:cNvSpPr>
          <p:nvPr>
            <p:ph type="body" sz="quarter" idx="30" hasCustomPrompt="1"/>
          </p:nvPr>
        </p:nvSpPr>
        <p:spPr>
          <a:xfrm>
            <a:off x="1194729" y="3577405"/>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Presenter Name</a:t>
            </a:r>
          </a:p>
        </p:txBody>
      </p:sp>
    </p:spTree>
    <p:extLst>
      <p:ext uri="{BB962C8B-B14F-4D97-AF65-F5344CB8AC3E}">
        <p14:creationId xmlns:p14="http://schemas.microsoft.com/office/powerpoint/2010/main" val="2900277843"/>
      </p:ext>
    </p:extLst>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Page 1">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82B9CECE-7D8F-8C4A-AFC6-A963B1F05594}"/>
              </a:ext>
            </a:extLst>
          </p:cNvPr>
          <p:cNvSpPr/>
          <p:nvPr userDrawn="1"/>
        </p:nvSpPr>
        <p:spPr>
          <a:xfrm>
            <a:off x="0" y="61263"/>
            <a:ext cx="255181" cy="849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chemeClr val="accent1"/>
              </a:solidFill>
            </a:endParaRPr>
          </a:p>
        </p:txBody>
      </p:sp>
      <p:sp>
        <p:nvSpPr>
          <p:cNvPr id="10" name="Picture Placeholder 9">
            <a:extLst>
              <a:ext uri="{FF2B5EF4-FFF2-40B4-BE49-F238E27FC236}">
                <a16:creationId xmlns:a16="http://schemas.microsoft.com/office/drawing/2014/main" id="{91E79114-5B74-9547-8292-DAB8965D43FD}"/>
              </a:ext>
            </a:extLst>
          </p:cNvPr>
          <p:cNvSpPr>
            <a:spLocks noGrp="1"/>
          </p:cNvSpPr>
          <p:nvPr>
            <p:ph type="pic" sz="quarter" idx="10"/>
          </p:nvPr>
        </p:nvSpPr>
        <p:spPr>
          <a:xfrm>
            <a:off x="749005" y="506"/>
            <a:ext cx="11459359" cy="3428494"/>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64472"/>
              <a:gd name="connsiteY0" fmla="*/ 0 h 6630428"/>
              <a:gd name="connsiteX1" fmla="*/ 11864472 w 11864472"/>
              <a:gd name="connsiteY1" fmla="*/ 188353 h 6630428"/>
              <a:gd name="connsiteX2" fmla="*/ 11855613 w 11864472"/>
              <a:gd name="connsiteY2" fmla="*/ 6628774 h 6630428"/>
              <a:gd name="connsiteX3" fmla="*/ 579722 w 11864472"/>
              <a:gd name="connsiteY3" fmla="*/ 6630428 h 6630428"/>
              <a:gd name="connsiteX4" fmla="*/ 0 w 11864472"/>
              <a:gd name="connsiteY4" fmla="*/ 6050706 h 6630428"/>
              <a:gd name="connsiteX5" fmla="*/ 0 w 11864472"/>
              <a:gd name="connsiteY5" fmla="*/ 0 h 6630428"/>
              <a:gd name="connsiteX0" fmla="*/ 0 w 11864472"/>
              <a:gd name="connsiteY0" fmla="*/ 13527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527 h 6643955"/>
              <a:gd name="connsiteX0" fmla="*/ 0 w 11864472"/>
              <a:gd name="connsiteY0" fmla="*/ 1319813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19813 h 6643955"/>
              <a:gd name="connsiteX0" fmla="*/ 0 w 11864472"/>
              <a:gd name="connsiteY0" fmla="*/ 135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3527 h 5337669"/>
              <a:gd name="connsiteX0" fmla="*/ 0 w 11864472"/>
              <a:gd name="connsiteY0" fmla="*/ 1652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652 h 5337669"/>
              <a:gd name="connsiteX0" fmla="*/ 0 w 11864472"/>
              <a:gd name="connsiteY0" fmla="*/ 22019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2201927 h 5337669"/>
              <a:gd name="connsiteX0" fmla="*/ 0 w 11864472"/>
              <a:gd name="connsiteY0" fmla="*/ 1652 h 3137394"/>
              <a:gd name="connsiteX1" fmla="*/ 11864472 w 11864472"/>
              <a:gd name="connsiteY1" fmla="*/ 0 h 3137394"/>
              <a:gd name="connsiteX2" fmla="*/ 11855613 w 11864472"/>
              <a:gd name="connsiteY2" fmla="*/ 3135740 h 3137394"/>
              <a:gd name="connsiteX3" fmla="*/ 579722 w 11864472"/>
              <a:gd name="connsiteY3" fmla="*/ 3137394 h 3137394"/>
              <a:gd name="connsiteX4" fmla="*/ 0 w 11864472"/>
              <a:gd name="connsiteY4" fmla="*/ 2557672 h 3137394"/>
              <a:gd name="connsiteX5" fmla="*/ 0 w 11864472"/>
              <a:gd name="connsiteY5" fmla="*/ 1652 h 3137394"/>
              <a:gd name="connsiteX0" fmla="*/ 0 w 11864472"/>
              <a:gd name="connsiteY0" fmla="*/ 0 h 3420555"/>
              <a:gd name="connsiteX1" fmla="*/ 11864472 w 11864472"/>
              <a:gd name="connsiteY1" fmla="*/ 283161 h 3420555"/>
              <a:gd name="connsiteX2" fmla="*/ 11855613 w 11864472"/>
              <a:gd name="connsiteY2" fmla="*/ 3418901 h 3420555"/>
              <a:gd name="connsiteX3" fmla="*/ 579722 w 11864472"/>
              <a:gd name="connsiteY3" fmla="*/ 3420555 h 3420555"/>
              <a:gd name="connsiteX4" fmla="*/ 0 w 11864472"/>
              <a:gd name="connsiteY4" fmla="*/ 2840833 h 3420555"/>
              <a:gd name="connsiteX5" fmla="*/ 0 w 11864472"/>
              <a:gd name="connsiteY5" fmla="*/ 0 h 3420555"/>
              <a:gd name="connsiteX0" fmla="*/ 0 w 11864472"/>
              <a:gd name="connsiteY0" fmla="*/ 1652 h 3422207"/>
              <a:gd name="connsiteX1" fmla="*/ 11864472 w 11864472"/>
              <a:gd name="connsiteY1" fmla="*/ 0 h 3422207"/>
              <a:gd name="connsiteX2" fmla="*/ 11855613 w 11864472"/>
              <a:gd name="connsiteY2" fmla="*/ 3420553 h 3422207"/>
              <a:gd name="connsiteX3" fmla="*/ 579722 w 11864472"/>
              <a:gd name="connsiteY3" fmla="*/ 3422207 h 3422207"/>
              <a:gd name="connsiteX4" fmla="*/ 0 w 11864472"/>
              <a:gd name="connsiteY4" fmla="*/ 2842485 h 3422207"/>
              <a:gd name="connsiteX5" fmla="*/ 0 w 11864472"/>
              <a:gd name="connsiteY5" fmla="*/ 1652 h 3422207"/>
              <a:gd name="connsiteX0" fmla="*/ 0 w 11855613"/>
              <a:gd name="connsiteY0" fmla="*/ 0 h 3420555"/>
              <a:gd name="connsiteX1" fmla="*/ 11834492 w 11855613"/>
              <a:gd name="connsiteY1" fmla="*/ 58309 h 3420555"/>
              <a:gd name="connsiteX2" fmla="*/ 11855613 w 11855613"/>
              <a:gd name="connsiteY2" fmla="*/ 3418901 h 3420555"/>
              <a:gd name="connsiteX3" fmla="*/ 579722 w 11855613"/>
              <a:gd name="connsiteY3" fmla="*/ 3420555 h 3420555"/>
              <a:gd name="connsiteX4" fmla="*/ 0 w 11855613"/>
              <a:gd name="connsiteY4" fmla="*/ 2840833 h 3420555"/>
              <a:gd name="connsiteX5" fmla="*/ 0 w 11855613"/>
              <a:gd name="connsiteY5" fmla="*/ 0 h 3420555"/>
              <a:gd name="connsiteX0" fmla="*/ 0 w 11855613"/>
              <a:gd name="connsiteY0" fmla="*/ 1652 h 3362246"/>
              <a:gd name="connsiteX1" fmla="*/ 11834492 w 11855613"/>
              <a:gd name="connsiteY1" fmla="*/ 0 h 3362246"/>
              <a:gd name="connsiteX2" fmla="*/ 11855613 w 11855613"/>
              <a:gd name="connsiteY2" fmla="*/ 3360592 h 3362246"/>
              <a:gd name="connsiteX3" fmla="*/ 579722 w 11855613"/>
              <a:gd name="connsiteY3" fmla="*/ 3362246 h 3362246"/>
              <a:gd name="connsiteX4" fmla="*/ 0 w 11855613"/>
              <a:gd name="connsiteY4" fmla="*/ 2782524 h 3362246"/>
              <a:gd name="connsiteX5" fmla="*/ 0 w 11855613"/>
              <a:gd name="connsiteY5" fmla="*/ 1652 h 3362246"/>
              <a:gd name="connsiteX0" fmla="*/ 0 w 11864473"/>
              <a:gd name="connsiteY0" fmla="*/ 0 h 3360594"/>
              <a:gd name="connsiteX1" fmla="*/ 11864473 w 11864473"/>
              <a:gd name="connsiteY1" fmla="*/ 13338 h 3360594"/>
              <a:gd name="connsiteX2" fmla="*/ 11855613 w 11864473"/>
              <a:gd name="connsiteY2" fmla="*/ 3358940 h 3360594"/>
              <a:gd name="connsiteX3" fmla="*/ 579722 w 11864473"/>
              <a:gd name="connsiteY3" fmla="*/ 3360594 h 3360594"/>
              <a:gd name="connsiteX4" fmla="*/ 0 w 11864473"/>
              <a:gd name="connsiteY4" fmla="*/ 2780872 h 3360594"/>
              <a:gd name="connsiteX5" fmla="*/ 0 w 11864473"/>
              <a:gd name="connsiteY5" fmla="*/ 0 h 3360594"/>
              <a:gd name="connsiteX0" fmla="*/ 0 w 11864473"/>
              <a:gd name="connsiteY0" fmla="*/ 1652 h 3362246"/>
              <a:gd name="connsiteX1" fmla="*/ 11864473 w 11864473"/>
              <a:gd name="connsiteY1" fmla="*/ 0 h 3362246"/>
              <a:gd name="connsiteX2" fmla="*/ 11855613 w 11864473"/>
              <a:gd name="connsiteY2" fmla="*/ 3360592 h 3362246"/>
              <a:gd name="connsiteX3" fmla="*/ 579722 w 11864473"/>
              <a:gd name="connsiteY3" fmla="*/ 3362246 h 3362246"/>
              <a:gd name="connsiteX4" fmla="*/ 0 w 11864473"/>
              <a:gd name="connsiteY4" fmla="*/ 2782524 h 3362246"/>
              <a:gd name="connsiteX5" fmla="*/ 0 w 11864473"/>
              <a:gd name="connsiteY5" fmla="*/ 1652 h 3362246"/>
              <a:gd name="connsiteX0" fmla="*/ 0 w 11855629"/>
              <a:gd name="connsiteY0" fmla="*/ 1652 h 3362246"/>
              <a:gd name="connsiteX1" fmla="*/ 11459359 w 11855629"/>
              <a:gd name="connsiteY1" fmla="*/ 0 h 3362246"/>
              <a:gd name="connsiteX2" fmla="*/ 11855613 w 11855629"/>
              <a:gd name="connsiteY2" fmla="*/ 3360592 h 3362246"/>
              <a:gd name="connsiteX3" fmla="*/ 579722 w 11855629"/>
              <a:gd name="connsiteY3" fmla="*/ 3362246 h 3362246"/>
              <a:gd name="connsiteX4" fmla="*/ 0 w 11855629"/>
              <a:gd name="connsiteY4" fmla="*/ 2782524 h 3362246"/>
              <a:gd name="connsiteX5" fmla="*/ 0 w 1185562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579722 w 11459359"/>
              <a:gd name="connsiteY3" fmla="*/ 3362246 h 3362246"/>
              <a:gd name="connsiteX4" fmla="*/ 0 w 11459359"/>
              <a:gd name="connsiteY4" fmla="*/ 2782524 h 3362246"/>
              <a:gd name="connsiteX5" fmla="*/ 0 w 11459359"/>
              <a:gd name="connsiteY5" fmla="*/ 1652 h 336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59359" h="3362246">
                <a:moveTo>
                  <a:pt x="0" y="1652"/>
                </a:moveTo>
                <a:lnTo>
                  <a:pt x="11459359" y="0"/>
                </a:lnTo>
                <a:cubicBezTo>
                  <a:pt x="11456406" y="1115201"/>
                  <a:pt x="11441877" y="2245391"/>
                  <a:pt x="11438924" y="3360592"/>
                </a:cubicBezTo>
                <a:lnTo>
                  <a:pt x="579722" y="3362246"/>
                </a:lnTo>
                <a:cubicBezTo>
                  <a:pt x="259550" y="3362246"/>
                  <a:pt x="0" y="3102696"/>
                  <a:pt x="0" y="2782524"/>
                </a:cubicBezTo>
                <a:lnTo>
                  <a:pt x="0" y="1652"/>
                </a:lnTo>
                <a:close/>
              </a:path>
            </a:pathLst>
          </a:custGeom>
          <a:noFill/>
        </p:spPr>
        <p:txBody>
          <a:bodyPr/>
          <a:lstStyle>
            <a:lvl1pPr marL="0" indent="0">
              <a:buNone/>
              <a:defRPr sz="2400">
                <a:solidFill>
                  <a:schemeClr val="bg1"/>
                </a:solidFill>
              </a:defRPr>
            </a:lvl1pPr>
          </a:lstStyle>
          <a:p>
            <a:r>
              <a:rPr lang="en-US"/>
              <a:t>Click icon to add picture</a:t>
            </a:r>
            <a:endParaRPr lang="en-JP"/>
          </a:p>
        </p:txBody>
      </p:sp>
      <p:pic>
        <p:nvPicPr>
          <p:cNvPr id="18" name="Picture 17" descr="Takeda">
            <a:extLst>
              <a:ext uri="{FF2B5EF4-FFF2-40B4-BE49-F238E27FC236}">
                <a16:creationId xmlns:a16="http://schemas.microsoft.com/office/drawing/2014/main" id="{5F9376FC-2A9F-C644-AD88-C6E1B65B4D9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90516" y="3362752"/>
            <a:ext cx="2251710" cy="1248865"/>
          </a:xfrm>
          <a:prstGeom prst="rect">
            <a:avLst/>
          </a:prstGeom>
        </p:spPr>
      </p:pic>
      <p:sp>
        <p:nvSpPr>
          <p:cNvPr id="15" name="Title 1">
            <a:extLst>
              <a:ext uri="{FF2B5EF4-FFF2-40B4-BE49-F238E27FC236}">
                <a16:creationId xmlns:a16="http://schemas.microsoft.com/office/drawing/2014/main" id="{9F5E8E0A-41D4-8346-9248-0B9AAC71238D}"/>
              </a:ext>
            </a:extLst>
          </p:cNvPr>
          <p:cNvSpPr>
            <a:spLocks noGrp="1"/>
          </p:cNvSpPr>
          <p:nvPr>
            <p:ph type="ctrTitle" hasCustomPrompt="1"/>
          </p:nvPr>
        </p:nvSpPr>
        <p:spPr>
          <a:xfrm>
            <a:off x="1194730" y="3956816"/>
            <a:ext cx="7699670" cy="1015681"/>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a:t>
            </a:r>
            <a:br>
              <a:rPr lang="en-GB"/>
            </a:br>
            <a:r>
              <a:rPr lang="en-GB"/>
              <a:t>Title</a:t>
            </a:r>
          </a:p>
        </p:txBody>
      </p:sp>
      <p:sp>
        <p:nvSpPr>
          <p:cNvPr id="17" name="Rectangle 16">
            <a:extLst>
              <a:ext uri="{FF2B5EF4-FFF2-40B4-BE49-F238E27FC236}">
                <a16:creationId xmlns:a16="http://schemas.microsoft.com/office/drawing/2014/main" id="{F5A63B8E-5554-A04E-B4C5-97ECEE58B6CC}"/>
              </a:ext>
            </a:extLst>
          </p:cNvPr>
          <p:cNvSpPr/>
          <p:nvPr userDrawn="1"/>
        </p:nvSpPr>
        <p:spPr>
          <a:xfrm>
            <a:off x="749005" y="3764031"/>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pic>
        <p:nvPicPr>
          <p:cNvPr id="21" name="Picture 20">
            <a:extLst>
              <a:ext uri="{FF2B5EF4-FFF2-40B4-BE49-F238E27FC236}">
                <a16:creationId xmlns:a16="http://schemas.microsoft.com/office/drawing/2014/main" id="{C2637423-F180-3943-B758-C8CCFA816E0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571921" y="6357944"/>
            <a:ext cx="1958578" cy="117462"/>
          </a:xfrm>
          <a:prstGeom prst="rect">
            <a:avLst/>
          </a:prstGeom>
        </p:spPr>
      </p:pic>
      <p:sp>
        <p:nvSpPr>
          <p:cNvPr id="23" name="Text Placeholder 2">
            <a:extLst>
              <a:ext uri="{FF2B5EF4-FFF2-40B4-BE49-F238E27FC236}">
                <a16:creationId xmlns:a16="http://schemas.microsoft.com/office/drawing/2014/main" id="{F7327E43-4F43-914D-BE65-DB0ADB5A5E11}"/>
              </a:ext>
            </a:extLst>
          </p:cNvPr>
          <p:cNvSpPr>
            <a:spLocks noGrp="1"/>
          </p:cNvSpPr>
          <p:nvPr>
            <p:ph type="body" sz="quarter" idx="23" hasCustomPrompt="1"/>
          </p:nvPr>
        </p:nvSpPr>
        <p:spPr>
          <a:xfrm>
            <a:off x="1194728" y="5256031"/>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Title of Position</a:t>
            </a:r>
          </a:p>
        </p:txBody>
      </p:sp>
      <p:sp>
        <p:nvSpPr>
          <p:cNvPr id="24" name="Text Placeholder 2">
            <a:extLst>
              <a:ext uri="{FF2B5EF4-FFF2-40B4-BE49-F238E27FC236}">
                <a16:creationId xmlns:a16="http://schemas.microsoft.com/office/drawing/2014/main" id="{4A23AA60-6137-8841-B2ED-51B2F2E5C1BB}"/>
              </a:ext>
            </a:extLst>
          </p:cNvPr>
          <p:cNvSpPr>
            <a:spLocks noGrp="1"/>
          </p:cNvSpPr>
          <p:nvPr>
            <p:ph type="body" sz="quarter" idx="24" hasCustomPrompt="1"/>
          </p:nvPr>
        </p:nvSpPr>
        <p:spPr>
          <a:xfrm>
            <a:off x="1194728" y="5515045"/>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Department</a:t>
            </a:r>
          </a:p>
        </p:txBody>
      </p:sp>
      <p:sp>
        <p:nvSpPr>
          <p:cNvPr id="25" name="Text Placeholder 2">
            <a:extLst>
              <a:ext uri="{FF2B5EF4-FFF2-40B4-BE49-F238E27FC236}">
                <a16:creationId xmlns:a16="http://schemas.microsoft.com/office/drawing/2014/main" id="{BB4FEAB2-22C6-3446-B4D2-5B610A729BCC}"/>
              </a:ext>
            </a:extLst>
          </p:cNvPr>
          <p:cNvSpPr>
            <a:spLocks noGrp="1"/>
          </p:cNvSpPr>
          <p:nvPr>
            <p:ph type="body" sz="quarter" idx="25" hasCustomPrompt="1"/>
          </p:nvPr>
        </p:nvSpPr>
        <p:spPr>
          <a:xfrm>
            <a:off x="1194728" y="5769532"/>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Date</a:t>
            </a:r>
          </a:p>
        </p:txBody>
      </p:sp>
      <p:sp>
        <p:nvSpPr>
          <p:cNvPr id="28" name="Text Placeholder 2">
            <a:extLst>
              <a:ext uri="{FF2B5EF4-FFF2-40B4-BE49-F238E27FC236}">
                <a16:creationId xmlns:a16="http://schemas.microsoft.com/office/drawing/2014/main" id="{4085F378-E668-A648-B7B1-8C76C309ED6D}"/>
              </a:ext>
            </a:extLst>
          </p:cNvPr>
          <p:cNvSpPr>
            <a:spLocks noGrp="1"/>
          </p:cNvSpPr>
          <p:nvPr>
            <p:ph type="body" sz="quarter" idx="26" hasCustomPrompt="1"/>
          </p:nvPr>
        </p:nvSpPr>
        <p:spPr>
          <a:xfrm>
            <a:off x="1194728" y="4997510"/>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Presenter Name</a:t>
            </a:r>
          </a:p>
        </p:txBody>
      </p:sp>
      <p:sp>
        <p:nvSpPr>
          <p:cNvPr id="13" name="Text Placeholder 2">
            <a:extLst>
              <a:ext uri="{FF2B5EF4-FFF2-40B4-BE49-F238E27FC236}">
                <a16:creationId xmlns:a16="http://schemas.microsoft.com/office/drawing/2014/main" id="{C1E31EF6-BED5-C14F-94AD-4E5C55B85515}"/>
              </a:ext>
            </a:extLst>
          </p:cNvPr>
          <p:cNvSpPr>
            <a:spLocks noGrp="1"/>
          </p:cNvSpPr>
          <p:nvPr>
            <p:ph type="body" sz="quarter" idx="16" hasCustomPrompt="1"/>
          </p:nvPr>
        </p:nvSpPr>
        <p:spPr>
          <a:xfrm>
            <a:off x="1194728" y="6027352"/>
            <a:ext cx="7699670" cy="234001"/>
          </a:xfrm>
        </p:spPr>
        <p:txBody>
          <a:bodyPr tIns="0" rIns="0" bIns="0" anchor="ctr" anchorCtr="0">
            <a:no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800"/>
            </a:lvl1pPr>
            <a:lvl2pPr>
              <a:defRPr sz="800"/>
            </a:lvl2pPr>
            <a:lvl3pPr>
              <a:defRPr sz="800"/>
            </a:lvl3pPr>
            <a:lvl4pPr>
              <a:defRPr sz="800"/>
            </a:lvl4pPr>
            <a:lvl5pPr>
              <a:defRPr sz="800"/>
            </a:lvl5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US"/>
              <a:t>Private and confidential. For internal use only.</a:t>
            </a:r>
          </a:p>
        </p:txBody>
      </p:sp>
    </p:spTree>
    <p:extLst>
      <p:ext uri="{BB962C8B-B14F-4D97-AF65-F5344CB8AC3E}">
        <p14:creationId xmlns:p14="http://schemas.microsoft.com/office/powerpoint/2010/main" val="1622086233"/>
      </p:ext>
    </p:extLst>
  </p:cSld>
  <p:clrMapOvr>
    <a:masterClrMapping/>
  </p:clrMapOvr>
  <p:transition spd="slow">
    <p:push dir="u"/>
  </p:transition>
  <p:extLst>
    <p:ext uri="{DCECCB84-F9BA-43D5-87BE-67443E8EF086}">
      <p15:sldGuideLst xmlns:p15="http://schemas.microsoft.com/office/powerpoint/2012/main">
        <p15:guide id="1" orient="horz" pos="4065">
          <p15:clr>
            <a:srgbClr val="FBAE40"/>
          </p15:clr>
        </p15:guide>
        <p15:guide id="2" orient="horz" pos="2364">
          <p15:clr>
            <a:srgbClr val="FBAE40"/>
          </p15:clr>
        </p15:guide>
        <p15:guide id="3" orient="horz" pos="216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Page 2 ">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4354731" cy="1125969"/>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title</a:t>
            </a:r>
          </a:p>
        </p:txBody>
      </p:sp>
      <p:sp>
        <p:nvSpPr>
          <p:cNvPr id="20" name="Picture Placeholder 3">
            <a:extLst>
              <a:ext uri="{FF2B5EF4-FFF2-40B4-BE49-F238E27FC236}">
                <a16:creationId xmlns:a16="http://schemas.microsoft.com/office/drawing/2014/main" id="{902F3095-EA6E-F94A-AF04-18ED691DEB75}"/>
              </a:ext>
            </a:extLst>
          </p:cNvPr>
          <p:cNvSpPr>
            <a:spLocks noGrp="1"/>
          </p:cNvSpPr>
          <p:nvPr>
            <p:ph type="pic" sz="quarter" idx="17"/>
          </p:nvPr>
        </p:nvSpPr>
        <p:spPr>
          <a:xfrm>
            <a:off x="5866513" y="376180"/>
            <a:ext cx="6326533" cy="6108535"/>
          </a:xfrm>
          <a:custGeom>
            <a:avLst/>
            <a:gdLst>
              <a:gd name="connsiteX0" fmla="*/ 0 w 6462532"/>
              <a:gd name="connsiteY0" fmla="*/ 3052818 h 6105636"/>
              <a:gd name="connsiteX1" fmla="*/ 3052818 w 6462532"/>
              <a:gd name="connsiteY1" fmla="*/ 0 h 6105636"/>
              <a:gd name="connsiteX2" fmla="*/ 3409714 w 6462532"/>
              <a:gd name="connsiteY2" fmla="*/ 0 h 6105636"/>
              <a:gd name="connsiteX3" fmla="*/ 6462532 w 6462532"/>
              <a:gd name="connsiteY3" fmla="*/ 3052818 h 6105636"/>
              <a:gd name="connsiteX4" fmla="*/ 6462532 w 6462532"/>
              <a:gd name="connsiteY4" fmla="*/ 3052818 h 6105636"/>
              <a:gd name="connsiteX5" fmla="*/ 3409714 w 6462532"/>
              <a:gd name="connsiteY5" fmla="*/ 6105636 h 6105636"/>
              <a:gd name="connsiteX6" fmla="*/ 3052818 w 6462532"/>
              <a:gd name="connsiteY6" fmla="*/ 6105636 h 6105636"/>
              <a:gd name="connsiteX7" fmla="*/ 0 w 6462532"/>
              <a:gd name="connsiteY7" fmla="*/ 3052818 h 6105636"/>
              <a:gd name="connsiteX0" fmla="*/ 0 w 7309764"/>
              <a:gd name="connsiteY0" fmla="*/ 3052818 h 6105636"/>
              <a:gd name="connsiteX1" fmla="*/ 3052818 w 7309764"/>
              <a:gd name="connsiteY1" fmla="*/ 0 h 6105636"/>
              <a:gd name="connsiteX2" fmla="*/ 6592752 w 7309764"/>
              <a:gd name="connsiteY2" fmla="*/ 46298 h 6105636"/>
              <a:gd name="connsiteX3" fmla="*/ 6462532 w 7309764"/>
              <a:gd name="connsiteY3" fmla="*/ 3052818 h 6105636"/>
              <a:gd name="connsiteX4" fmla="*/ 6462532 w 7309764"/>
              <a:gd name="connsiteY4" fmla="*/ 3052818 h 6105636"/>
              <a:gd name="connsiteX5" fmla="*/ 3409714 w 7309764"/>
              <a:gd name="connsiteY5" fmla="*/ 6105636 h 6105636"/>
              <a:gd name="connsiteX6" fmla="*/ 3052818 w 7309764"/>
              <a:gd name="connsiteY6" fmla="*/ 6105636 h 6105636"/>
              <a:gd name="connsiteX7" fmla="*/ 0 w 7309764"/>
              <a:gd name="connsiteY7" fmla="*/ 3052818 h 6105636"/>
              <a:gd name="connsiteX0" fmla="*/ 0 w 7309764"/>
              <a:gd name="connsiteY0" fmla="*/ 3060215 h 6113033"/>
              <a:gd name="connsiteX1" fmla="*/ 3052818 w 7309764"/>
              <a:gd name="connsiteY1" fmla="*/ 7397 h 6113033"/>
              <a:gd name="connsiteX2" fmla="*/ 6592752 w 7309764"/>
              <a:gd name="connsiteY2" fmla="*/ 53695 h 6113033"/>
              <a:gd name="connsiteX3" fmla="*/ 6462532 w 7309764"/>
              <a:gd name="connsiteY3" fmla="*/ 3060215 h 6113033"/>
              <a:gd name="connsiteX4" fmla="*/ 6462532 w 7309764"/>
              <a:gd name="connsiteY4" fmla="*/ 3060215 h 6113033"/>
              <a:gd name="connsiteX5" fmla="*/ 3409714 w 7309764"/>
              <a:gd name="connsiteY5" fmla="*/ 6113033 h 6113033"/>
              <a:gd name="connsiteX6" fmla="*/ 3052818 w 7309764"/>
              <a:gd name="connsiteY6" fmla="*/ 6113033 h 6113033"/>
              <a:gd name="connsiteX7" fmla="*/ 0 w 7309764"/>
              <a:gd name="connsiteY7" fmla="*/ 3060215 h 6113033"/>
              <a:gd name="connsiteX0" fmla="*/ 0 w 7309764"/>
              <a:gd name="connsiteY0" fmla="*/ 3052818 h 6105636"/>
              <a:gd name="connsiteX1" fmla="*/ 3052818 w 7309764"/>
              <a:gd name="connsiteY1" fmla="*/ 0 h 6105636"/>
              <a:gd name="connsiteX2" fmla="*/ 6592752 w 7309764"/>
              <a:gd name="connsiteY2" fmla="*/ 46298 h 6105636"/>
              <a:gd name="connsiteX3" fmla="*/ 6462532 w 7309764"/>
              <a:gd name="connsiteY3" fmla="*/ 3052818 h 6105636"/>
              <a:gd name="connsiteX4" fmla="*/ 6462532 w 7309764"/>
              <a:gd name="connsiteY4" fmla="*/ 3052818 h 6105636"/>
              <a:gd name="connsiteX5" fmla="*/ 3409714 w 7309764"/>
              <a:gd name="connsiteY5" fmla="*/ 6105636 h 6105636"/>
              <a:gd name="connsiteX6" fmla="*/ 3052818 w 7309764"/>
              <a:gd name="connsiteY6" fmla="*/ 6105636 h 6105636"/>
              <a:gd name="connsiteX7" fmla="*/ 0 w 7309764"/>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6750471"/>
              <a:gd name="connsiteY0" fmla="*/ 3052818 h 6105636"/>
              <a:gd name="connsiteX1" fmla="*/ 3052818 w 6750471"/>
              <a:gd name="connsiteY1" fmla="*/ 0 h 6105636"/>
              <a:gd name="connsiteX2" fmla="*/ 6395982 w 6750471"/>
              <a:gd name="connsiteY2" fmla="*/ 11574 h 6105636"/>
              <a:gd name="connsiteX3" fmla="*/ 6462532 w 6750471"/>
              <a:gd name="connsiteY3" fmla="*/ 3052818 h 6105636"/>
              <a:gd name="connsiteX4" fmla="*/ 6462532 w 6750471"/>
              <a:gd name="connsiteY4" fmla="*/ 3052818 h 6105636"/>
              <a:gd name="connsiteX5" fmla="*/ 3409714 w 6750471"/>
              <a:gd name="connsiteY5" fmla="*/ 6105636 h 6105636"/>
              <a:gd name="connsiteX6" fmla="*/ 3052818 w 6750471"/>
              <a:gd name="connsiteY6" fmla="*/ 6105636 h 6105636"/>
              <a:gd name="connsiteX7" fmla="*/ 0 w 6750471"/>
              <a:gd name="connsiteY7" fmla="*/ 3052818 h 6105636"/>
              <a:gd name="connsiteX0" fmla="*/ 0 w 6462532"/>
              <a:gd name="connsiteY0" fmla="*/ 3052818 h 6105636"/>
              <a:gd name="connsiteX1" fmla="*/ 3052818 w 6462532"/>
              <a:gd name="connsiteY1" fmla="*/ 0 h 6105636"/>
              <a:gd name="connsiteX2" fmla="*/ 6395982 w 6462532"/>
              <a:gd name="connsiteY2" fmla="*/ 11574 h 6105636"/>
              <a:gd name="connsiteX3" fmla="*/ 6462532 w 6462532"/>
              <a:gd name="connsiteY3" fmla="*/ 3052818 h 6105636"/>
              <a:gd name="connsiteX4" fmla="*/ 6462532 w 6462532"/>
              <a:gd name="connsiteY4" fmla="*/ 3052818 h 6105636"/>
              <a:gd name="connsiteX5" fmla="*/ 3409714 w 6462532"/>
              <a:gd name="connsiteY5" fmla="*/ 6105636 h 6105636"/>
              <a:gd name="connsiteX6" fmla="*/ 3052818 w 6462532"/>
              <a:gd name="connsiteY6" fmla="*/ 6105636 h 6105636"/>
              <a:gd name="connsiteX7" fmla="*/ 0 w 6462532"/>
              <a:gd name="connsiteY7" fmla="*/ 3052818 h 6105636"/>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6462532 w 6477004"/>
              <a:gd name="connsiteY4" fmla="*/ 3052819 h 6105637"/>
              <a:gd name="connsiteX5" fmla="*/ 3409714 w 6477004"/>
              <a:gd name="connsiteY5" fmla="*/ 6105637 h 6105637"/>
              <a:gd name="connsiteX6" fmla="*/ 3052818 w 6477004"/>
              <a:gd name="connsiteY6" fmla="*/ 6105637 h 6105637"/>
              <a:gd name="connsiteX7" fmla="*/ 0 w 6477004"/>
              <a:gd name="connsiteY7" fmla="*/ 3052819 h 6105637"/>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5756477 w 6477004"/>
              <a:gd name="connsiteY4" fmla="*/ 3018095 h 6105637"/>
              <a:gd name="connsiteX5" fmla="*/ 3409714 w 6477004"/>
              <a:gd name="connsiteY5" fmla="*/ 6105637 h 6105637"/>
              <a:gd name="connsiteX6" fmla="*/ 3052818 w 6477004"/>
              <a:gd name="connsiteY6" fmla="*/ 6105637 h 6105637"/>
              <a:gd name="connsiteX7" fmla="*/ 0 w 6477004"/>
              <a:gd name="connsiteY7" fmla="*/ 3052819 h 6105637"/>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3409714 w 6477004"/>
              <a:gd name="connsiteY4" fmla="*/ 6105637 h 6105637"/>
              <a:gd name="connsiteX5" fmla="*/ 3052818 w 6477004"/>
              <a:gd name="connsiteY5" fmla="*/ 6105637 h 6105637"/>
              <a:gd name="connsiteX6" fmla="*/ 0 w 6477004"/>
              <a:gd name="connsiteY6" fmla="*/ 3052819 h 6105637"/>
              <a:gd name="connsiteX0" fmla="*/ 0 w 6477004"/>
              <a:gd name="connsiteY0" fmla="*/ 3052819 h 6108535"/>
              <a:gd name="connsiteX1" fmla="*/ 3052818 w 6477004"/>
              <a:gd name="connsiteY1" fmla="*/ 1 h 6108535"/>
              <a:gd name="connsiteX2" fmla="*/ 6477004 w 6477004"/>
              <a:gd name="connsiteY2" fmla="*/ 0 h 6108535"/>
              <a:gd name="connsiteX3" fmla="*/ 6462532 w 6477004"/>
              <a:gd name="connsiteY3" fmla="*/ 6108535 h 6108535"/>
              <a:gd name="connsiteX4" fmla="*/ 3409714 w 6477004"/>
              <a:gd name="connsiteY4" fmla="*/ 6105637 h 6108535"/>
              <a:gd name="connsiteX5" fmla="*/ 3052818 w 6477004"/>
              <a:gd name="connsiteY5" fmla="*/ 6105637 h 6108535"/>
              <a:gd name="connsiteX6" fmla="*/ 0 w 6477004"/>
              <a:gd name="connsiteY6" fmla="*/ 3052819 h 6108535"/>
              <a:gd name="connsiteX0" fmla="*/ 0 w 6477004"/>
              <a:gd name="connsiteY0" fmla="*/ 3052819 h 6108535"/>
              <a:gd name="connsiteX1" fmla="*/ 3052818 w 6477004"/>
              <a:gd name="connsiteY1" fmla="*/ 1 h 6108535"/>
              <a:gd name="connsiteX2" fmla="*/ 6477004 w 6477004"/>
              <a:gd name="connsiteY2" fmla="*/ 0 h 6108535"/>
              <a:gd name="connsiteX3" fmla="*/ 6323635 w 6477004"/>
              <a:gd name="connsiteY3" fmla="*/ 6108535 h 6108535"/>
              <a:gd name="connsiteX4" fmla="*/ 3409714 w 6477004"/>
              <a:gd name="connsiteY4" fmla="*/ 6105637 h 6108535"/>
              <a:gd name="connsiteX5" fmla="*/ 3052818 w 6477004"/>
              <a:gd name="connsiteY5" fmla="*/ 6105637 h 6108535"/>
              <a:gd name="connsiteX6" fmla="*/ 0 w 6477004"/>
              <a:gd name="connsiteY6" fmla="*/ 3052819 h 6108535"/>
              <a:gd name="connsiteX0" fmla="*/ 0 w 6326533"/>
              <a:gd name="connsiteY0" fmla="*/ 3052819 h 6108535"/>
              <a:gd name="connsiteX1" fmla="*/ 3052818 w 6326533"/>
              <a:gd name="connsiteY1" fmla="*/ 1 h 6108535"/>
              <a:gd name="connsiteX2" fmla="*/ 6326533 w 6326533"/>
              <a:gd name="connsiteY2" fmla="*/ 0 h 6108535"/>
              <a:gd name="connsiteX3" fmla="*/ 6323635 w 6326533"/>
              <a:gd name="connsiteY3" fmla="*/ 6108535 h 6108535"/>
              <a:gd name="connsiteX4" fmla="*/ 3409714 w 6326533"/>
              <a:gd name="connsiteY4" fmla="*/ 6105637 h 6108535"/>
              <a:gd name="connsiteX5" fmla="*/ 3052818 w 6326533"/>
              <a:gd name="connsiteY5" fmla="*/ 6105637 h 6108535"/>
              <a:gd name="connsiteX6" fmla="*/ 0 w 6326533"/>
              <a:gd name="connsiteY6" fmla="*/ 3052819 h 610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6533" h="6108535">
                <a:moveTo>
                  <a:pt x="0" y="3052819"/>
                </a:moveTo>
                <a:cubicBezTo>
                  <a:pt x="0" y="1366794"/>
                  <a:pt x="1366793" y="1"/>
                  <a:pt x="3052818" y="1"/>
                </a:cubicBezTo>
                <a:lnTo>
                  <a:pt x="6326533" y="0"/>
                </a:lnTo>
                <a:lnTo>
                  <a:pt x="6323635" y="6108535"/>
                </a:lnTo>
                <a:lnTo>
                  <a:pt x="3409714" y="6105637"/>
                </a:lnTo>
                <a:lnTo>
                  <a:pt x="3052818" y="6105637"/>
                </a:lnTo>
                <a:cubicBezTo>
                  <a:pt x="1366793" y="6105637"/>
                  <a:pt x="0" y="4738844"/>
                  <a:pt x="0" y="3052819"/>
                </a:cubicBezTo>
                <a:close/>
              </a:path>
            </a:pathLst>
          </a:custGeom>
          <a:noFill/>
        </p:spPr>
        <p:txBody>
          <a:bodyPr>
            <a:normAutofit/>
          </a:bodyPr>
          <a:lstStyle>
            <a:lvl1pPr marL="0" indent="0">
              <a:buNone/>
              <a:defRPr sz="2400">
                <a:solidFill>
                  <a:schemeClr val="bg1"/>
                </a:solidFill>
              </a:defRPr>
            </a:lvl1pPr>
          </a:lstStyle>
          <a:p>
            <a:r>
              <a:rPr lang="en-US"/>
              <a:t>Click icon to add picture</a:t>
            </a:r>
          </a:p>
        </p:txBody>
      </p:sp>
      <p:pic>
        <p:nvPicPr>
          <p:cNvPr id="9" name="Picture 8" descr="Takeda">
            <a:extLst>
              <a:ext uri="{FF2B5EF4-FFF2-40B4-BE49-F238E27FC236}">
                <a16:creationId xmlns:a16="http://schemas.microsoft.com/office/drawing/2014/main" id="{F83AE827-0C93-0344-8F1E-82C9D7F8CD5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74417" y="-10972"/>
            <a:ext cx="2251710" cy="1248865"/>
          </a:xfrm>
          <a:prstGeom prst="rect">
            <a:avLst/>
          </a:prstGeom>
        </p:spPr>
      </p:pic>
      <p:pic>
        <p:nvPicPr>
          <p:cNvPr id="19" name="Picture 18">
            <a:extLst>
              <a:ext uri="{FF2B5EF4-FFF2-40B4-BE49-F238E27FC236}">
                <a16:creationId xmlns:a16="http://schemas.microsoft.com/office/drawing/2014/main" id="{C219044E-3CA3-8043-AF11-ED42DE4ECFF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94730" y="6367253"/>
            <a:ext cx="1958578" cy="117462"/>
          </a:xfrm>
          <a:prstGeom prst="rect">
            <a:avLst/>
          </a:prstGeom>
        </p:spPr>
      </p:pic>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sp>
        <p:nvSpPr>
          <p:cNvPr id="29" name="Text Placeholder 2">
            <a:extLst>
              <a:ext uri="{FF2B5EF4-FFF2-40B4-BE49-F238E27FC236}">
                <a16:creationId xmlns:a16="http://schemas.microsoft.com/office/drawing/2014/main" id="{8F239D86-1AC3-1D48-9675-22CEFBB263F8}"/>
              </a:ext>
            </a:extLst>
          </p:cNvPr>
          <p:cNvSpPr>
            <a:spLocks noGrp="1"/>
          </p:cNvSpPr>
          <p:nvPr>
            <p:ph type="body" sz="quarter" idx="27" hasCustomPrompt="1"/>
          </p:nvPr>
        </p:nvSpPr>
        <p:spPr>
          <a:xfrm>
            <a:off x="1194729" y="3835926"/>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Title of Position</a:t>
            </a:r>
          </a:p>
        </p:txBody>
      </p:sp>
      <p:sp>
        <p:nvSpPr>
          <p:cNvPr id="30" name="Text Placeholder 2">
            <a:extLst>
              <a:ext uri="{FF2B5EF4-FFF2-40B4-BE49-F238E27FC236}">
                <a16:creationId xmlns:a16="http://schemas.microsoft.com/office/drawing/2014/main" id="{91BF6710-27B9-2444-8317-2C64F0D30847}"/>
              </a:ext>
            </a:extLst>
          </p:cNvPr>
          <p:cNvSpPr>
            <a:spLocks noGrp="1"/>
          </p:cNvSpPr>
          <p:nvPr>
            <p:ph type="body" sz="quarter" idx="28" hasCustomPrompt="1"/>
          </p:nvPr>
        </p:nvSpPr>
        <p:spPr>
          <a:xfrm>
            <a:off x="1194729" y="4094940"/>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Department</a:t>
            </a:r>
          </a:p>
        </p:txBody>
      </p:sp>
      <p:sp>
        <p:nvSpPr>
          <p:cNvPr id="31" name="Text Placeholder 2">
            <a:extLst>
              <a:ext uri="{FF2B5EF4-FFF2-40B4-BE49-F238E27FC236}">
                <a16:creationId xmlns:a16="http://schemas.microsoft.com/office/drawing/2014/main" id="{669B2D41-B11D-9D45-B189-F838AC342B07}"/>
              </a:ext>
            </a:extLst>
          </p:cNvPr>
          <p:cNvSpPr>
            <a:spLocks noGrp="1"/>
          </p:cNvSpPr>
          <p:nvPr>
            <p:ph type="body" sz="quarter" idx="29" hasCustomPrompt="1"/>
          </p:nvPr>
        </p:nvSpPr>
        <p:spPr>
          <a:xfrm>
            <a:off x="1194729" y="4349427"/>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Date</a:t>
            </a:r>
          </a:p>
        </p:txBody>
      </p:sp>
      <p:sp>
        <p:nvSpPr>
          <p:cNvPr id="32" name="Text Placeholder 2">
            <a:extLst>
              <a:ext uri="{FF2B5EF4-FFF2-40B4-BE49-F238E27FC236}">
                <a16:creationId xmlns:a16="http://schemas.microsoft.com/office/drawing/2014/main" id="{D7467C81-9D88-4140-B42C-28DFB5646475}"/>
              </a:ext>
            </a:extLst>
          </p:cNvPr>
          <p:cNvSpPr>
            <a:spLocks noGrp="1"/>
          </p:cNvSpPr>
          <p:nvPr>
            <p:ph type="body" sz="quarter" idx="30" hasCustomPrompt="1"/>
          </p:nvPr>
        </p:nvSpPr>
        <p:spPr>
          <a:xfrm>
            <a:off x="1194729" y="3577405"/>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Presenter Name</a:t>
            </a:r>
          </a:p>
        </p:txBody>
      </p:sp>
    </p:spTree>
    <p:extLst>
      <p:ext uri="{BB962C8B-B14F-4D97-AF65-F5344CB8AC3E}">
        <p14:creationId xmlns:p14="http://schemas.microsoft.com/office/powerpoint/2010/main" val="638458047"/>
      </p:ext>
    </p:extLst>
  </p:cSld>
  <p:clrMapOvr>
    <a:masterClrMapping/>
  </p:clrMapOvr>
  <p:transition spd="slow">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Page 2 ">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6862150" cy="1125969"/>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title</a:t>
            </a:r>
          </a:p>
        </p:txBody>
      </p:sp>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sp>
        <p:nvSpPr>
          <p:cNvPr id="29" name="Text Placeholder 2">
            <a:extLst>
              <a:ext uri="{FF2B5EF4-FFF2-40B4-BE49-F238E27FC236}">
                <a16:creationId xmlns:a16="http://schemas.microsoft.com/office/drawing/2014/main" id="{8F239D86-1AC3-1D48-9675-22CEFBB263F8}"/>
              </a:ext>
            </a:extLst>
          </p:cNvPr>
          <p:cNvSpPr>
            <a:spLocks noGrp="1"/>
          </p:cNvSpPr>
          <p:nvPr>
            <p:ph type="body" sz="quarter" idx="27" hasCustomPrompt="1"/>
          </p:nvPr>
        </p:nvSpPr>
        <p:spPr>
          <a:xfrm>
            <a:off x="1194729" y="3835926"/>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Title of Position</a:t>
            </a:r>
          </a:p>
        </p:txBody>
      </p:sp>
      <p:sp>
        <p:nvSpPr>
          <p:cNvPr id="30" name="Text Placeholder 2">
            <a:extLst>
              <a:ext uri="{FF2B5EF4-FFF2-40B4-BE49-F238E27FC236}">
                <a16:creationId xmlns:a16="http://schemas.microsoft.com/office/drawing/2014/main" id="{91BF6710-27B9-2444-8317-2C64F0D30847}"/>
              </a:ext>
            </a:extLst>
          </p:cNvPr>
          <p:cNvSpPr>
            <a:spLocks noGrp="1"/>
          </p:cNvSpPr>
          <p:nvPr>
            <p:ph type="body" sz="quarter" idx="28" hasCustomPrompt="1"/>
          </p:nvPr>
        </p:nvSpPr>
        <p:spPr>
          <a:xfrm>
            <a:off x="1194729" y="4094940"/>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Department</a:t>
            </a:r>
          </a:p>
        </p:txBody>
      </p:sp>
      <p:sp>
        <p:nvSpPr>
          <p:cNvPr id="31" name="Text Placeholder 2">
            <a:extLst>
              <a:ext uri="{FF2B5EF4-FFF2-40B4-BE49-F238E27FC236}">
                <a16:creationId xmlns:a16="http://schemas.microsoft.com/office/drawing/2014/main" id="{669B2D41-B11D-9D45-B189-F838AC342B07}"/>
              </a:ext>
            </a:extLst>
          </p:cNvPr>
          <p:cNvSpPr>
            <a:spLocks noGrp="1"/>
          </p:cNvSpPr>
          <p:nvPr>
            <p:ph type="body" sz="quarter" idx="29" hasCustomPrompt="1"/>
          </p:nvPr>
        </p:nvSpPr>
        <p:spPr>
          <a:xfrm>
            <a:off x="1194729" y="4349427"/>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Date</a:t>
            </a:r>
          </a:p>
        </p:txBody>
      </p:sp>
      <p:sp>
        <p:nvSpPr>
          <p:cNvPr id="32" name="Text Placeholder 2">
            <a:extLst>
              <a:ext uri="{FF2B5EF4-FFF2-40B4-BE49-F238E27FC236}">
                <a16:creationId xmlns:a16="http://schemas.microsoft.com/office/drawing/2014/main" id="{D7467C81-9D88-4140-B42C-28DFB5646475}"/>
              </a:ext>
            </a:extLst>
          </p:cNvPr>
          <p:cNvSpPr>
            <a:spLocks noGrp="1"/>
          </p:cNvSpPr>
          <p:nvPr>
            <p:ph type="body" sz="quarter" idx="30" hasCustomPrompt="1"/>
          </p:nvPr>
        </p:nvSpPr>
        <p:spPr>
          <a:xfrm>
            <a:off x="1194729" y="3577405"/>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Presenter Name</a:t>
            </a:r>
          </a:p>
        </p:txBody>
      </p:sp>
      <p:pic>
        <p:nvPicPr>
          <p:cNvPr id="12" name="Picture 11">
            <a:extLst>
              <a:ext uri="{FF2B5EF4-FFF2-40B4-BE49-F238E27FC236}">
                <a16:creationId xmlns:a16="http://schemas.microsoft.com/office/drawing/2014/main" id="{16819C41-2A79-B54D-9C44-C619DA694E6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571921" y="6357944"/>
            <a:ext cx="1958578" cy="117462"/>
          </a:xfrm>
          <a:prstGeom prst="rect">
            <a:avLst/>
          </a:prstGeom>
        </p:spPr>
      </p:pic>
      <p:pic>
        <p:nvPicPr>
          <p:cNvPr id="13" name="Picture 12">
            <a:extLst>
              <a:ext uri="{FF2B5EF4-FFF2-40B4-BE49-F238E27FC236}">
                <a16:creationId xmlns:a16="http://schemas.microsoft.com/office/drawing/2014/main" id="{3D2794BD-1A0D-7D48-855D-469111926BF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790516" y="-8600"/>
            <a:ext cx="2251710" cy="1248865"/>
          </a:xfrm>
          <a:prstGeom prst="rect">
            <a:avLst/>
          </a:prstGeom>
        </p:spPr>
      </p:pic>
      <p:sp>
        <p:nvSpPr>
          <p:cNvPr id="14" name="Text Placeholder 2">
            <a:extLst>
              <a:ext uri="{FF2B5EF4-FFF2-40B4-BE49-F238E27FC236}">
                <a16:creationId xmlns:a16="http://schemas.microsoft.com/office/drawing/2014/main" id="{B9909778-A51F-784D-ACA4-EC5DBA48BE16}"/>
              </a:ext>
            </a:extLst>
          </p:cNvPr>
          <p:cNvSpPr>
            <a:spLocks noGrp="1"/>
          </p:cNvSpPr>
          <p:nvPr>
            <p:ph type="body" sz="quarter" idx="16" hasCustomPrompt="1"/>
          </p:nvPr>
        </p:nvSpPr>
        <p:spPr>
          <a:xfrm>
            <a:off x="1194729" y="6319955"/>
            <a:ext cx="7699670" cy="234001"/>
          </a:xfrm>
        </p:spPr>
        <p:txBody>
          <a:bodyPr tIns="0" rIns="0" bIns="0" anchor="ctr" anchorCtr="0">
            <a:no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800"/>
            </a:lvl1pPr>
            <a:lvl2pPr>
              <a:defRPr sz="800"/>
            </a:lvl2pPr>
            <a:lvl3pPr>
              <a:defRPr sz="800"/>
            </a:lvl3pPr>
            <a:lvl4pPr>
              <a:defRPr sz="800"/>
            </a:lvl4pPr>
            <a:lvl5pPr>
              <a:defRPr sz="800"/>
            </a:lvl5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US"/>
              <a:t>Private and confidential. For internal use only.</a:t>
            </a:r>
          </a:p>
        </p:txBody>
      </p:sp>
    </p:spTree>
    <p:extLst>
      <p:ext uri="{BB962C8B-B14F-4D97-AF65-F5344CB8AC3E}">
        <p14:creationId xmlns:p14="http://schemas.microsoft.com/office/powerpoint/2010/main" val="420094520"/>
      </p:ext>
    </p:extLst>
  </p:cSld>
  <p:clrMapOvr>
    <a:masterClrMapping/>
  </p:clrMapOvr>
  <p:transition spd="slow">
    <p:push di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tandard 1-Column Text">
    <p:spTree>
      <p:nvGrpSpPr>
        <p:cNvPr id="1" name=""/>
        <p:cNvGrpSpPr/>
        <p:nvPr/>
      </p:nvGrpSpPr>
      <p:grpSpPr>
        <a:xfrm>
          <a:off x="0" y="0"/>
          <a:ext cx="0" cy="0"/>
          <a:chOff x="0" y="0"/>
          <a:chExt cx="0" cy="0"/>
        </a:xfrm>
      </p:grpSpPr>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1102385"/>
            <a:ext cx="11569700" cy="5328857"/>
          </a:xfrm>
          <a:prstGeom prst="rect">
            <a:avLst/>
          </a:prstGeom>
        </p:spPr>
        <p:txBody>
          <a:bodyPr tIns="0" rIns="0" bIns="0" numCol="1">
            <a:normAutofit/>
          </a:bodyPr>
          <a:lstStyle>
            <a:lvl1pPr marL="0" indent="0">
              <a:lnSpc>
                <a:spcPct val="100000"/>
              </a:lnSpc>
              <a:spcBef>
                <a:spcPts val="0"/>
              </a:spcBef>
              <a:spcAft>
                <a:spcPts val="600"/>
              </a:spcAft>
              <a:buFont typeface="Arial" panose="020B0604020202020204" pitchFamily="34" charset="0"/>
              <a:buNone/>
              <a:defRPr sz="16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a one-column layout. Click to add content</a:t>
            </a:r>
          </a:p>
        </p:txBody>
      </p:sp>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スライド番号プレースホルダ 5">
            <a:extLst>
              <a:ext uri="{FF2B5EF4-FFF2-40B4-BE49-F238E27FC236}">
                <a16:creationId xmlns:a16="http://schemas.microsoft.com/office/drawing/2014/main" id="{51A4825E-63A1-564F-BC3A-FBC167ECE5EB}"/>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Rectangle 20">
            <a:extLst>
              <a:ext uri="{FF2B5EF4-FFF2-40B4-BE49-F238E27FC236}">
                <a16:creationId xmlns:a16="http://schemas.microsoft.com/office/drawing/2014/main" id="{FCF9CDB0-5730-E246-B31F-F5963CF8EFD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4" name="Text Placeholder 6">
            <a:extLst>
              <a:ext uri="{FF2B5EF4-FFF2-40B4-BE49-F238E27FC236}">
                <a16:creationId xmlns:a16="http://schemas.microsoft.com/office/drawing/2014/main" id="{44EB3013-FCB4-1B4E-A9F2-FD57CF727CC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3103199440"/>
      </p:ext>
    </p:extLst>
  </p:cSld>
  <p:clrMapOvr>
    <a:masterClrMapping/>
  </p:clrMapOvr>
  <p:transition spd="slow">
    <p:push di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スライド番号プレースホルダ 5">
            <a:extLst>
              <a:ext uri="{FF2B5EF4-FFF2-40B4-BE49-F238E27FC236}">
                <a16:creationId xmlns:a16="http://schemas.microsoft.com/office/drawing/2014/main" id="{51A4825E-63A1-564F-BC3A-FBC167ECE5EB}"/>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Rectangle 20">
            <a:extLst>
              <a:ext uri="{FF2B5EF4-FFF2-40B4-BE49-F238E27FC236}">
                <a16:creationId xmlns:a16="http://schemas.microsoft.com/office/drawing/2014/main" id="{FCF9CDB0-5730-E246-B31F-F5963CF8EFD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4" name="Text Placeholder 6">
            <a:extLst>
              <a:ext uri="{FF2B5EF4-FFF2-40B4-BE49-F238E27FC236}">
                <a16:creationId xmlns:a16="http://schemas.microsoft.com/office/drawing/2014/main" id="{44EB3013-FCB4-1B4E-A9F2-FD57CF727CC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4241703486"/>
      </p:ext>
    </p:extLst>
  </p:cSld>
  <p:clrMapOvr>
    <a:masterClrMapping/>
  </p:clrMapOvr>
  <p:transition spd="slow">
    <p:push dir="u"/>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0065260"/>
      </p:ext>
    </p:extLst>
  </p:cSld>
  <p:clrMapOvr>
    <a:masterClrMapping/>
  </p:clrMapOvr>
  <p:transition spd="slow">
    <p:push di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tandard 2-Column Text">
    <p:spTree>
      <p:nvGrpSpPr>
        <p:cNvPr id="1" name=""/>
        <p:cNvGrpSpPr/>
        <p:nvPr/>
      </p:nvGrpSpPr>
      <p:grpSpPr>
        <a:xfrm>
          <a:off x="0" y="0"/>
          <a:ext cx="0" cy="0"/>
          <a:chOff x="0" y="0"/>
          <a:chExt cx="0" cy="0"/>
        </a:xfrm>
      </p:grpSpPr>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1102385"/>
            <a:ext cx="11569700" cy="5328857"/>
          </a:xfrm>
          <a:prstGeom prst="rect">
            <a:avLst/>
          </a:prstGeom>
        </p:spPr>
        <p:txBody>
          <a:bodyPr tIns="0" rIns="0" bIns="0" numCol="2" spcCol="540000">
            <a:normAutofit/>
          </a:bodyPr>
          <a:lstStyle>
            <a:lvl1pPr marL="0" indent="0">
              <a:lnSpc>
                <a:spcPct val="100000"/>
              </a:lnSpc>
              <a:spcBef>
                <a:spcPts val="0"/>
              </a:spcBef>
              <a:spcAft>
                <a:spcPts val="600"/>
              </a:spcAft>
              <a:buFont typeface="Arial" panose="020B0604020202020204" pitchFamily="34" charset="0"/>
              <a:buNone/>
              <a:defRPr sz="16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a two-column layout. Click to add content. </a:t>
            </a:r>
          </a:p>
        </p:txBody>
      </p:sp>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Two-column layout. Click to add title</a:t>
            </a:r>
            <a:endParaRPr kumimoji="1" lang="ja-JP" altLang="en-US"/>
          </a:p>
        </p:txBody>
      </p:sp>
      <p:sp>
        <p:nvSpPr>
          <p:cNvPr id="13" name="Rectangle 12">
            <a:extLst>
              <a:ext uri="{FF2B5EF4-FFF2-40B4-BE49-F238E27FC236}">
                <a16:creationId xmlns:a16="http://schemas.microsoft.com/office/drawing/2014/main" id="{F49634AC-7DDA-D44D-88DB-5850289DD643}"/>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0" name="スライド番号プレースホルダ 5">
            <a:extLst>
              <a:ext uri="{FF2B5EF4-FFF2-40B4-BE49-F238E27FC236}">
                <a16:creationId xmlns:a16="http://schemas.microsoft.com/office/drawing/2014/main" id="{E22A984C-7436-8C4C-83C8-F2AD6759204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Text Placeholder 6">
            <a:extLst>
              <a:ext uri="{FF2B5EF4-FFF2-40B4-BE49-F238E27FC236}">
                <a16:creationId xmlns:a16="http://schemas.microsoft.com/office/drawing/2014/main" id="{0A6720AD-4FA4-A146-AEEB-A4E558BAA3EA}"/>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2437177725"/>
      </p:ext>
    </p:extLst>
  </p:cSld>
  <p:clrMapOvr>
    <a:masterClrMapping/>
  </p:clrMapOvr>
  <p:transition spd="slow">
    <p:push dir="u"/>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Page">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4354731" cy="2279130"/>
          </a:xfrm>
          <a:prstGeom prst="rect">
            <a:avLst/>
          </a:prstGeom>
        </p:spPr>
        <p:txBody>
          <a:bodyPr wrap="square" lIns="0" tIns="0" rIns="0" bIns="0" anchor="ctr"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section title</a:t>
            </a:r>
          </a:p>
        </p:txBody>
      </p:sp>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sp>
        <p:nvSpPr>
          <p:cNvPr id="13" name="Picture Placeholder 9">
            <a:extLst>
              <a:ext uri="{FF2B5EF4-FFF2-40B4-BE49-F238E27FC236}">
                <a16:creationId xmlns:a16="http://schemas.microsoft.com/office/drawing/2014/main" id="{46656F8F-0621-5F47-BF80-4A4E365A2D91}"/>
              </a:ext>
            </a:extLst>
          </p:cNvPr>
          <p:cNvSpPr>
            <a:spLocks noGrp="1"/>
          </p:cNvSpPr>
          <p:nvPr>
            <p:ph type="pic" sz="quarter" idx="10"/>
          </p:nvPr>
        </p:nvSpPr>
        <p:spPr>
          <a:xfrm>
            <a:off x="6642541" y="-1"/>
            <a:ext cx="5565823" cy="6416675"/>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64472"/>
              <a:gd name="connsiteY0" fmla="*/ 0 h 6630428"/>
              <a:gd name="connsiteX1" fmla="*/ 11864472 w 11864472"/>
              <a:gd name="connsiteY1" fmla="*/ 188353 h 6630428"/>
              <a:gd name="connsiteX2" fmla="*/ 11855613 w 11864472"/>
              <a:gd name="connsiteY2" fmla="*/ 6628774 h 6630428"/>
              <a:gd name="connsiteX3" fmla="*/ 579722 w 11864472"/>
              <a:gd name="connsiteY3" fmla="*/ 6630428 h 6630428"/>
              <a:gd name="connsiteX4" fmla="*/ 0 w 11864472"/>
              <a:gd name="connsiteY4" fmla="*/ 6050706 h 6630428"/>
              <a:gd name="connsiteX5" fmla="*/ 0 w 11864472"/>
              <a:gd name="connsiteY5" fmla="*/ 0 h 6630428"/>
              <a:gd name="connsiteX0" fmla="*/ 0 w 11864472"/>
              <a:gd name="connsiteY0" fmla="*/ 13527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527 h 6643955"/>
              <a:gd name="connsiteX0" fmla="*/ 0 w 11864472"/>
              <a:gd name="connsiteY0" fmla="*/ 1319813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19813 h 6643955"/>
              <a:gd name="connsiteX0" fmla="*/ 0 w 11864472"/>
              <a:gd name="connsiteY0" fmla="*/ 135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3527 h 5337669"/>
              <a:gd name="connsiteX0" fmla="*/ 0 w 11864472"/>
              <a:gd name="connsiteY0" fmla="*/ 1652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652 h 5337669"/>
              <a:gd name="connsiteX0" fmla="*/ 0 w 11864472"/>
              <a:gd name="connsiteY0" fmla="*/ 22019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2201927 h 5337669"/>
              <a:gd name="connsiteX0" fmla="*/ 0 w 11864472"/>
              <a:gd name="connsiteY0" fmla="*/ 1652 h 3137394"/>
              <a:gd name="connsiteX1" fmla="*/ 11864472 w 11864472"/>
              <a:gd name="connsiteY1" fmla="*/ 0 h 3137394"/>
              <a:gd name="connsiteX2" fmla="*/ 11855613 w 11864472"/>
              <a:gd name="connsiteY2" fmla="*/ 3135740 h 3137394"/>
              <a:gd name="connsiteX3" fmla="*/ 579722 w 11864472"/>
              <a:gd name="connsiteY3" fmla="*/ 3137394 h 3137394"/>
              <a:gd name="connsiteX4" fmla="*/ 0 w 11864472"/>
              <a:gd name="connsiteY4" fmla="*/ 2557672 h 3137394"/>
              <a:gd name="connsiteX5" fmla="*/ 0 w 11864472"/>
              <a:gd name="connsiteY5" fmla="*/ 1652 h 3137394"/>
              <a:gd name="connsiteX0" fmla="*/ 0 w 11864472"/>
              <a:gd name="connsiteY0" fmla="*/ 0 h 3420555"/>
              <a:gd name="connsiteX1" fmla="*/ 11864472 w 11864472"/>
              <a:gd name="connsiteY1" fmla="*/ 283161 h 3420555"/>
              <a:gd name="connsiteX2" fmla="*/ 11855613 w 11864472"/>
              <a:gd name="connsiteY2" fmla="*/ 3418901 h 3420555"/>
              <a:gd name="connsiteX3" fmla="*/ 579722 w 11864472"/>
              <a:gd name="connsiteY3" fmla="*/ 3420555 h 3420555"/>
              <a:gd name="connsiteX4" fmla="*/ 0 w 11864472"/>
              <a:gd name="connsiteY4" fmla="*/ 2840833 h 3420555"/>
              <a:gd name="connsiteX5" fmla="*/ 0 w 11864472"/>
              <a:gd name="connsiteY5" fmla="*/ 0 h 3420555"/>
              <a:gd name="connsiteX0" fmla="*/ 0 w 11864472"/>
              <a:gd name="connsiteY0" fmla="*/ 1652 h 3422207"/>
              <a:gd name="connsiteX1" fmla="*/ 11864472 w 11864472"/>
              <a:gd name="connsiteY1" fmla="*/ 0 h 3422207"/>
              <a:gd name="connsiteX2" fmla="*/ 11855613 w 11864472"/>
              <a:gd name="connsiteY2" fmla="*/ 3420553 h 3422207"/>
              <a:gd name="connsiteX3" fmla="*/ 579722 w 11864472"/>
              <a:gd name="connsiteY3" fmla="*/ 3422207 h 3422207"/>
              <a:gd name="connsiteX4" fmla="*/ 0 w 11864472"/>
              <a:gd name="connsiteY4" fmla="*/ 2842485 h 3422207"/>
              <a:gd name="connsiteX5" fmla="*/ 0 w 11864472"/>
              <a:gd name="connsiteY5" fmla="*/ 1652 h 3422207"/>
              <a:gd name="connsiteX0" fmla="*/ 0 w 11855613"/>
              <a:gd name="connsiteY0" fmla="*/ 0 h 3420555"/>
              <a:gd name="connsiteX1" fmla="*/ 11834492 w 11855613"/>
              <a:gd name="connsiteY1" fmla="*/ 58309 h 3420555"/>
              <a:gd name="connsiteX2" fmla="*/ 11855613 w 11855613"/>
              <a:gd name="connsiteY2" fmla="*/ 3418901 h 3420555"/>
              <a:gd name="connsiteX3" fmla="*/ 579722 w 11855613"/>
              <a:gd name="connsiteY3" fmla="*/ 3420555 h 3420555"/>
              <a:gd name="connsiteX4" fmla="*/ 0 w 11855613"/>
              <a:gd name="connsiteY4" fmla="*/ 2840833 h 3420555"/>
              <a:gd name="connsiteX5" fmla="*/ 0 w 11855613"/>
              <a:gd name="connsiteY5" fmla="*/ 0 h 3420555"/>
              <a:gd name="connsiteX0" fmla="*/ 0 w 11855613"/>
              <a:gd name="connsiteY0" fmla="*/ 1652 h 3362246"/>
              <a:gd name="connsiteX1" fmla="*/ 11834492 w 11855613"/>
              <a:gd name="connsiteY1" fmla="*/ 0 h 3362246"/>
              <a:gd name="connsiteX2" fmla="*/ 11855613 w 11855613"/>
              <a:gd name="connsiteY2" fmla="*/ 3360592 h 3362246"/>
              <a:gd name="connsiteX3" fmla="*/ 579722 w 11855613"/>
              <a:gd name="connsiteY3" fmla="*/ 3362246 h 3362246"/>
              <a:gd name="connsiteX4" fmla="*/ 0 w 11855613"/>
              <a:gd name="connsiteY4" fmla="*/ 2782524 h 3362246"/>
              <a:gd name="connsiteX5" fmla="*/ 0 w 11855613"/>
              <a:gd name="connsiteY5" fmla="*/ 1652 h 3362246"/>
              <a:gd name="connsiteX0" fmla="*/ 0 w 11864473"/>
              <a:gd name="connsiteY0" fmla="*/ 0 h 3360594"/>
              <a:gd name="connsiteX1" fmla="*/ 11864473 w 11864473"/>
              <a:gd name="connsiteY1" fmla="*/ 13338 h 3360594"/>
              <a:gd name="connsiteX2" fmla="*/ 11855613 w 11864473"/>
              <a:gd name="connsiteY2" fmla="*/ 3358940 h 3360594"/>
              <a:gd name="connsiteX3" fmla="*/ 579722 w 11864473"/>
              <a:gd name="connsiteY3" fmla="*/ 3360594 h 3360594"/>
              <a:gd name="connsiteX4" fmla="*/ 0 w 11864473"/>
              <a:gd name="connsiteY4" fmla="*/ 2780872 h 3360594"/>
              <a:gd name="connsiteX5" fmla="*/ 0 w 11864473"/>
              <a:gd name="connsiteY5" fmla="*/ 0 h 3360594"/>
              <a:gd name="connsiteX0" fmla="*/ 0 w 11864473"/>
              <a:gd name="connsiteY0" fmla="*/ 1652 h 3362246"/>
              <a:gd name="connsiteX1" fmla="*/ 11864473 w 11864473"/>
              <a:gd name="connsiteY1" fmla="*/ 0 h 3362246"/>
              <a:gd name="connsiteX2" fmla="*/ 11855613 w 11864473"/>
              <a:gd name="connsiteY2" fmla="*/ 3360592 h 3362246"/>
              <a:gd name="connsiteX3" fmla="*/ 579722 w 11864473"/>
              <a:gd name="connsiteY3" fmla="*/ 3362246 h 3362246"/>
              <a:gd name="connsiteX4" fmla="*/ 0 w 11864473"/>
              <a:gd name="connsiteY4" fmla="*/ 2782524 h 3362246"/>
              <a:gd name="connsiteX5" fmla="*/ 0 w 11864473"/>
              <a:gd name="connsiteY5" fmla="*/ 1652 h 3362246"/>
              <a:gd name="connsiteX0" fmla="*/ 0 w 11855629"/>
              <a:gd name="connsiteY0" fmla="*/ 1652 h 3362246"/>
              <a:gd name="connsiteX1" fmla="*/ 11459359 w 11855629"/>
              <a:gd name="connsiteY1" fmla="*/ 0 h 3362246"/>
              <a:gd name="connsiteX2" fmla="*/ 11855613 w 11855629"/>
              <a:gd name="connsiteY2" fmla="*/ 3360592 h 3362246"/>
              <a:gd name="connsiteX3" fmla="*/ 579722 w 11855629"/>
              <a:gd name="connsiteY3" fmla="*/ 3362246 h 3362246"/>
              <a:gd name="connsiteX4" fmla="*/ 0 w 11855629"/>
              <a:gd name="connsiteY4" fmla="*/ 2782524 h 3362246"/>
              <a:gd name="connsiteX5" fmla="*/ 0 w 1185562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579722 w 11459359"/>
              <a:gd name="connsiteY3" fmla="*/ 3362246 h 3362246"/>
              <a:gd name="connsiteX4" fmla="*/ 0 w 11459359"/>
              <a:gd name="connsiteY4" fmla="*/ 2782524 h 3362246"/>
              <a:gd name="connsiteX5" fmla="*/ 0 w 1145935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1584742 w 11459359"/>
              <a:gd name="connsiteY3" fmla="*/ 3362246 h 3362246"/>
              <a:gd name="connsiteX4" fmla="*/ 0 w 11459359"/>
              <a:gd name="connsiteY4" fmla="*/ 2782524 h 3362246"/>
              <a:gd name="connsiteX5" fmla="*/ 0 w 11459359"/>
              <a:gd name="connsiteY5" fmla="*/ 1652 h 3362246"/>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782524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59359" h="3360592">
                <a:moveTo>
                  <a:pt x="0" y="1652"/>
                </a:moveTo>
                <a:lnTo>
                  <a:pt x="11459359" y="0"/>
                </a:lnTo>
                <a:cubicBezTo>
                  <a:pt x="11456406" y="1115201"/>
                  <a:pt x="11441877" y="2245391"/>
                  <a:pt x="11438924" y="3360592"/>
                </a:cubicBezTo>
                <a:lnTo>
                  <a:pt x="1188396" y="3358591"/>
                </a:lnTo>
                <a:cubicBezTo>
                  <a:pt x="848612" y="3356903"/>
                  <a:pt x="0" y="3267167"/>
                  <a:pt x="0" y="2946995"/>
                </a:cubicBezTo>
                <a:lnTo>
                  <a:pt x="0" y="1652"/>
                </a:lnTo>
                <a:close/>
              </a:path>
            </a:pathLst>
          </a:custGeom>
          <a:noFill/>
        </p:spPr>
        <p:txBody>
          <a:bodyPr/>
          <a:lstStyle>
            <a:lvl1pPr marL="0" indent="0">
              <a:buNone/>
              <a:defRPr sz="2400">
                <a:solidFill>
                  <a:schemeClr val="bg1"/>
                </a:solidFill>
              </a:defRPr>
            </a:lvl1pPr>
          </a:lstStyle>
          <a:p>
            <a:r>
              <a:rPr lang="en-US"/>
              <a:t>Click icon to add picture</a:t>
            </a:r>
            <a:endParaRPr lang="en-JP"/>
          </a:p>
        </p:txBody>
      </p:sp>
    </p:spTree>
    <p:extLst>
      <p:ext uri="{BB962C8B-B14F-4D97-AF65-F5344CB8AC3E}">
        <p14:creationId xmlns:p14="http://schemas.microsoft.com/office/powerpoint/2010/main" val="3242252246"/>
      </p:ext>
    </p:extLst>
  </p:cSld>
  <p:clrMapOvr>
    <a:masterClrMapping/>
  </p:clrMapOvr>
  <p:transition spd="slow">
    <p:push dir="u"/>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A5DA52-BBAF-EA48-AEC6-EA08F428CF57}"/>
              </a:ext>
            </a:extLst>
          </p:cNvPr>
          <p:cNvSpPr>
            <a:spLocks noGrp="1"/>
          </p:cNvSpPr>
          <p:nvPr>
            <p:ph type="body" sz="quarter" idx="10" hasCustomPrompt="1"/>
          </p:nvPr>
        </p:nvSpPr>
        <p:spPr>
          <a:xfrm>
            <a:off x="300038" y="371959"/>
            <a:ext cx="11591925" cy="6044716"/>
          </a:xfrm>
          <a:prstGeom prst="rect">
            <a:avLst/>
          </a:prstGeom>
        </p:spPr>
        <p:txBody>
          <a:bodyPr anchor="ctr" anchorCtr="0"/>
          <a:lstStyle>
            <a:lvl1pPr marL="0" indent="0" algn="ctr">
              <a:lnSpc>
                <a:spcPct val="100000"/>
              </a:lnSpc>
              <a:buNone/>
              <a:defRPr sz="3000"/>
            </a:lvl1pPr>
          </a:lstStyle>
          <a:p>
            <a:pPr lvl="0"/>
            <a:r>
              <a:rPr lang="en-US"/>
              <a:t>Blank slide</a:t>
            </a:r>
            <a:endParaRPr lang="en-JP"/>
          </a:p>
        </p:txBody>
      </p:sp>
    </p:spTree>
    <p:extLst>
      <p:ext uri="{BB962C8B-B14F-4D97-AF65-F5344CB8AC3E}">
        <p14:creationId xmlns:p14="http://schemas.microsoft.com/office/powerpoint/2010/main" val="2769672086"/>
      </p:ext>
    </p:extLst>
  </p:cSld>
  <p:clrMapOvr>
    <a:masterClrMapping/>
  </p:clrMapOvr>
  <p:transition spd="slow">
    <p:push dir="u"/>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dvanced 3-Column Tex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7" name="Text Placeholder 6">
            <a:extLst>
              <a:ext uri="{FF2B5EF4-FFF2-40B4-BE49-F238E27FC236}">
                <a16:creationId xmlns:a16="http://schemas.microsoft.com/office/drawing/2014/main" id="{3BB454FD-9C16-FC47-B46E-6675394572BB}"/>
              </a:ext>
            </a:extLst>
          </p:cNvPr>
          <p:cNvSpPr>
            <a:spLocks noGrp="1"/>
          </p:cNvSpPr>
          <p:nvPr>
            <p:ph type="body" sz="quarter" idx="18" hasCustomPrompt="1"/>
          </p:nvPr>
        </p:nvSpPr>
        <p:spPr>
          <a:xfrm>
            <a:off x="4213726"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8" name="Text Placeholder 6">
            <a:extLst>
              <a:ext uri="{FF2B5EF4-FFF2-40B4-BE49-F238E27FC236}">
                <a16:creationId xmlns:a16="http://schemas.microsoft.com/office/drawing/2014/main" id="{568F3A49-7287-1C4D-93C8-50E3C0B4F15A}"/>
              </a:ext>
            </a:extLst>
          </p:cNvPr>
          <p:cNvSpPr>
            <a:spLocks noGrp="1"/>
          </p:cNvSpPr>
          <p:nvPr>
            <p:ph type="body" sz="quarter" idx="19" hasCustomPrompt="1"/>
          </p:nvPr>
        </p:nvSpPr>
        <p:spPr>
          <a:xfrm>
            <a:off x="8099967"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21" name="Footer Placeholder 8">
            <a:extLst>
              <a:ext uri="{FF2B5EF4-FFF2-40B4-BE49-F238E27FC236}">
                <a16:creationId xmlns:a16="http://schemas.microsoft.com/office/drawing/2014/main" id="{519BC59F-4516-0043-8BAC-F9FE45B6A9F4}"/>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0E2D4ABB-BC5B-754B-B0DE-676246A385A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4" name="タイトル プレースホルダ 1">
            <a:extLst>
              <a:ext uri="{FF2B5EF4-FFF2-40B4-BE49-F238E27FC236}">
                <a16:creationId xmlns:a16="http://schemas.microsoft.com/office/drawing/2014/main" id="{CC986DF6-9894-F144-B9DA-A9DBE0000AB8}"/>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3" name="Rectangle 22">
            <a:extLst>
              <a:ext uri="{FF2B5EF4-FFF2-40B4-BE49-F238E27FC236}">
                <a16:creationId xmlns:a16="http://schemas.microsoft.com/office/drawing/2014/main" id="{886528CE-2840-6C44-965A-04D8835743E3}"/>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7" name="スライド番号プレースホルダ 5">
            <a:extLst>
              <a:ext uri="{FF2B5EF4-FFF2-40B4-BE49-F238E27FC236}">
                <a16:creationId xmlns:a16="http://schemas.microsoft.com/office/drawing/2014/main" id="{854E474F-30B0-604E-9699-287AC57CAAFA}"/>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8" name="Text Placeholder 6">
            <a:extLst>
              <a:ext uri="{FF2B5EF4-FFF2-40B4-BE49-F238E27FC236}">
                <a16:creationId xmlns:a16="http://schemas.microsoft.com/office/drawing/2014/main" id="{C9681050-C142-4F4F-B3C6-6F52F3C55CD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22" name="Text Placeholder 2">
            <a:extLst>
              <a:ext uri="{FF2B5EF4-FFF2-40B4-BE49-F238E27FC236}">
                <a16:creationId xmlns:a16="http://schemas.microsoft.com/office/drawing/2014/main" id="{110504E2-40F0-054E-8424-D247EF2CA216}"/>
              </a:ext>
            </a:extLst>
          </p:cNvPr>
          <p:cNvSpPr>
            <a:spLocks noGrp="1"/>
          </p:cNvSpPr>
          <p:nvPr>
            <p:ph type="body" sz="quarter" idx="20" hasCustomPrompt="1"/>
          </p:nvPr>
        </p:nvSpPr>
        <p:spPr>
          <a:xfrm>
            <a:off x="311151" y="1491373"/>
            <a:ext cx="11569700"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5" name="Text Placeholder 6">
            <a:extLst>
              <a:ext uri="{FF2B5EF4-FFF2-40B4-BE49-F238E27FC236}">
                <a16:creationId xmlns:a16="http://schemas.microsoft.com/office/drawing/2014/main" id="{073E75F2-7FFB-DC4C-8964-799372FCF583}"/>
              </a:ext>
            </a:extLst>
          </p:cNvPr>
          <p:cNvSpPr>
            <a:spLocks noGrp="1"/>
          </p:cNvSpPr>
          <p:nvPr>
            <p:ph type="body" sz="quarter" idx="21" hasCustomPrompt="1"/>
          </p:nvPr>
        </p:nvSpPr>
        <p:spPr>
          <a:xfrm>
            <a:off x="311150" y="1093767"/>
            <a:ext cx="11569700"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056880574"/>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Page 2 ">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6862150" cy="1125969"/>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title</a:t>
            </a:r>
          </a:p>
        </p:txBody>
      </p:sp>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sp>
        <p:nvSpPr>
          <p:cNvPr id="29" name="Text Placeholder 2">
            <a:extLst>
              <a:ext uri="{FF2B5EF4-FFF2-40B4-BE49-F238E27FC236}">
                <a16:creationId xmlns:a16="http://schemas.microsoft.com/office/drawing/2014/main" id="{8F239D86-1AC3-1D48-9675-22CEFBB263F8}"/>
              </a:ext>
            </a:extLst>
          </p:cNvPr>
          <p:cNvSpPr>
            <a:spLocks noGrp="1"/>
          </p:cNvSpPr>
          <p:nvPr>
            <p:ph type="body" sz="quarter" idx="27" hasCustomPrompt="1"/>
          </p:nvPr>
        </p:nvSpPr>
        <p:spPr>
          <a:xfrm>
            <a:off x="1194729" y="3835926"/>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Title of Position</a:t>
            </a:r>
          </a:p>
        </p:txBody>
      </p:sp>
      <p:sp>
        <p:nvSpPr>
          <p:cNvPr id="30" name="Text Placeholder 2">
            <a:extLst>
              <a:ext uri="{FF2B5EF4-FFF2-40B4-BE49-F238E27FC236}">
                <a16:creationId xmlns:a16="http://schemas.microsoft.com/office/drawing/2014/main" id="{91BF6710-27B9-2444-8317-2C64F0D30847}"/>
              </a:ext>
            </a:extLst>
          </p:cNvPr>
          <p:cNvSpPr>
            <a:spLocks noGrp="1"/>
          </p:cNvSpPr>
          <p:nvPr>
            <p:ph type="body" sz="quarter" idx="28" hasCustomPrompt="1"/>
          </p:nvPr>
        </p:nvSpPr>
        <p:spPr>
          <a:xfrm>
            <a:off x="1194729" y="4094940"/>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Department</a:t>
            </a:r>
          </a:p>
        </p:txBody>
      </p:sp>
      <p:sp>
        <p:nvSpPr>
          <p:cNvPr id="31" name="Text Placeholder 2">
            <a:extLst>
              <a:ext uri="{FF2B5EF4-FFF2-40B4-BE49-F238E27FC236}">
                <a16:creationId xmlns:a16="http://schemas.microsoft.com/office/drawing/2014/main" id="{669B2D41-B11D-9D45-B189-F838AC342B07}"/>
              </a:ext>
            </a:extLst>
          </p:cNvPr>
          <p:cNvSpPr>
            <a:spLocks noGrp="1"/>
          </p:cNvSpPr>
          <p:nvPr>
            <p:ph type="body" sz="quarter" idx="29" hasCustomPrompt="1"/>
          </p:nvPr>
        </p:nvSpPr>
        <p:spPr>
          <a:xfrm>
            <a:off x="1194729" y="4349427"/>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Date</a:t>
            </a:r>
          </a:p>
        </p:txBody>
      </p:sp>
      <p:sp>
        <p:nvSpPr>
          <p:cNvPr id="32" name="Text Placeholder 2">
            <a:extLst>
              <a:ext uri="{FF2B5EF4-FFF2-40B4-BE49-F238E27FC236}">
                <a16:creationId xmlns:a16="http://schemas.microsoft.com/office/drawing/2014/main" id="{D7467C81-9D88-4140-B42C-28DFB5646475}"/>
              </a:ext>
            </a:extLst>
          </p:cNvPr>
          <p:cNvSpPr>
            <a:spLocks noGrp="1"/>
          </p:cNvSpPr>
          <p:nvPr>
            <p:ph type="body" sz="quarter" idx="30" hasCustomPrompt="1"/>
          </p:nvPr>
        </p:nvSpPr>
        <p:spPr>
          <a:xfrm>
            <a:off x="1194729" y="3577405"/>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Presenter Name</a:t>
            </a:r>
          </a:p>
        </p:txBody>
      </p:sp>
      <p:pic>
        <p:nvPicPr>
          <p:cNvPr id="12" name="Picture 11">
            <a:extLst>
              <a:ext uri="{FF2B5EF4-FFF2-40B4-BE49-F238E27FC236}">
                <a16:creationId xmlns:a16="http://schemas.microsoft.com/office/drawing/2014/main" id="{16819C41-2A79-B54D-9C44-C619DA694E6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571921" y="6357944"/>
            <a:ext cx="1958578" cy="117462"/>
          </a:xfrm>
          <a:prstGeom prst="rect">
            <a:avLst/>
          </a:prstGeom>
        </p:spPr>
      </p:pic>
      <p:pic>
        <p:nvPicPr>
          <p:cNvPr id="13" name="Picture 12">
            <a:extLst>
              <a:ext uri="{FF2B5EF4-FFF2-40B4-BE49-F238E27FC236}">
                <a16:creationId xmlns:a16="http://schemas.microsoft.com/office/drawing/2014/main" id="{3D2794BD-1A0D-7D48-855D-469111926BF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790516" y="-8600"/>
            <a:ext cx="2251710" cy="1248865"/>
          </a:xfrm>
          <a:prstGeom prst="rect">
            <a:avLst/>
          </a:prstGeom>
        </p:spPr>
      </p:pic>
      <p:sp>
        <p:nvSpPr>
          <p:cNvPr id="14" name="Text Placeholder 2">
            <a:extLst>
              <a:ext uri="{FF2B5EF4-FFF2-40B4-BE49-F238E27FC236}">
                <a16:creationId xmlns:a16="http://schemas.microsoft.com/office/drawing/2014/main" id="{B9909778-A51F-784D-ACA4-EC5DBA48BE16}"/>
              </a:ext>
            </a:extLst>
          </p:cNvPr>
          <p:cNvSpPr>
            <a:spLocks noGrp="1"/>
          </p:cNvSpPr>
          <p:nvPr>
            <p:ph type="body" sz="quarter" idx="16" hasCustomPrompt="1"/>
          </p:nvPr>
        </p:nvSpPr>
        <p:spPr>
          <a:xfrm>
            <a:off x="1194729" y="6319955"/>
            <a:ext cx="7699670" cy="234001"/>
          </a:xfrm>
        </p:spPr>
        <p:txBody>
          <a:bodyPr tIns="0" rIns="0" bIns="0" anchor="ctr" anchorCtr="0">
            <a:no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800"/>
            </a:lvl1pPr>
            <a:lvl2pPr>
              <a:defRPr sz="800"/>
            </a:lvl2pPr>
            <a:lvl3pPr>
              <a:defRPr sz="800"/>
            </a:lvl3pPr>
            <a:lvl4pPr>
              <a:defRPr sz="800"/>
            </a:lvl4pPr>
            <a:lvl5pPr>
              <a:defRPr sz="800"/>
            </a:lvl5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US"/>
              <a:t>Private and confidential. For internal use only.</a:t>
            </a:r>
          </a:p>
        </p:txBody>
      </p:sp>
    </p:spTree>
    <p:extLst>
      <p:ext uri="{BB962C8B-B14F-4D97-AF65-F5344CB8AC3E}">
        <p14:creationId xmlns:p14="http://schemas.microsoft.com/office/powerpoint/2010/main" val="2748355997"/>
      </p:ext>
    </p:extLst>
  </p:cSld>
  <p:clrMapOvr>
    <a:masterClrMapping/>
  </p:clrMapOvr>
  <p:transition spd="slow">
    <p:push dir="u"/>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dvanced 2/3 Image">
    <p:spTree>
      <p:nvGrpSpPr>
        <p:cNvPr id="1" name=""/>
        <p:cNvGrpSpPr/>
        <p:nvPr/>
      </p:nvGrpSpPr>
      <p:grpSpPr>
        <a:xfrm>
          <a:off x="0" y="0"/>
          <a:ext cx="0" cy="0"/>
          <a:chOff x="0" y="0"/>
          <a:chExt cx="0" cy="0"/>
        </a:xfrm>
      </p:grpSpPr>
      <p:sp>
        <p:nvSpPr>
          <p:cNvPr id="13" name="Picture Placeholder 9">
            <a:extLst>
              <a:ext uri="{FF2B5EF4-FFF2-40B4-BE49-F238E27FC236}">
                <a16:creationId xmlns:a16="http://schemas.microsoft.com/office/drawing/2014/main" id="{B3311DE3-EC35-4C49-805E-57AB2D90E99E}"/>
              </a:ext>
            </a:extLst>
          </p:cNvPr>
          <p:cNvSpPr>
            <a:spLocks noGrp="1"/>
          </p:cNvSpPr>
          <p:nvPr>
            <p:ph type="pic" sz="quarter" idx="10" hasCustomPrompt="1"/>
          </p:nvPr>
        </p:nvSpPr>
        <p:spPr>
          <a:xfrm>
            <a:off x="4210743" y="1093767"/>
            <a:ext cx="7988356" cy="5322908"/>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88356" h="5135028">
                <a:moveTo>
                  <a:pt x="0" y="0"/>
                </a:moveTo>
                <a:lnTo>
                  <a:pt x="7988281" y="7569"/>
                </a:lnTo>
                <a:cubicBezTo>
                  <a:pt x="7989186" y="2154376"/>
                  <a:pt x="7981645" y="2988221"/>
                  <a:pt x="7982550" y="5135028"/>
                </a:cubicBezTo>
                <a:lnTo>
                  <a:pt x="596656" y="5124807"/>
                </a:lnTo>
                <a:cubicBezTo>
                  <a:pt x="276484" y="5124807"/>
                  <a:pt x="16934" y="4865257"/>
                  <a:pt x="16934" y="4545085"/>
                </a:cubicBezTo>
                <a:cubicBezTo>
                  <a:pt x="11289" y="3022648"/>
                  <a:pt x="5645" y="1522437"/>
                  <a:pt x="0" y="0"/>
                </a:cubicBezTo>
                <a:close/>
              </a:path>
            </a:pathLst>
          </a:custGeom>
          <a:noFill/>
        </p:spPr>
        <p:txBody>
          <a:bodyPr>
            <a:normAutofit/>
          </a:bodyPr>
          <a:lstStyle>
            <a:lvl1pPr marL="0" indent="0">
              <a:buNone/>
              <a:defRPr sz="1400">
                <a:solidFill>
                  <a:schemeClr val="tx1"/>
                </a:solidFill>
              </a:defRPr>
            </a:lvl1pPr>
          </a:lstStyle>
          <a:p>
            <a:r>
              <a:rPr lang="en-JP"/>
              <a:t>Insert Photo</a:t>
            </a:r>
          </a:p>
        </p:txBody>
      </p:sp>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3751966"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3575904"/>
            <a:ext cx="3751966"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20" name="Footer Placeholder 8">
            <a:extLst>
              <a:ext uri="{FF2B5EF4-FFF2-40B4-BE49-F238E27FC236}">
                <a16:creationId xmlns:a16="http://schemas.microsoft.com/office/drawing/2014/main" id="{E4ACE247-6DA5-F044-A880-12BDFE14907B}"/>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1397373C-4723-444D-99E3-0FBCAFDAD4F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1545CFCD-ABA6-1349-9917-1DDD2762CB5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1" name="Rectangle 20">
            <a:extLst>
              <a:ext uri="{FF2B5EF4-FFF2-40B4-BE49-F238E27FC236}">
                <a16:creationId xmlns:a16="http://schemas.microsoft.com/office/drawing/2014/main" id="{97730F84-B57E-C441-B81C-A0677388FA64}"/>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5" name="スライド番号プレースホルダ 5">
            <a:extLst>
              <a:ext uri="{FF2B5EF4-FFF2-40B4-BE49-F238E27FC236}">
                <a16:creationId xmlns:a16="http://schemas.microsoft.com/office/drawing/2014/main" id="{78815F79-70B9-A343-88C1-1B41F15106A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6" name="Text Placeholder 6">
            <a:extLst>
              <a:ext uri="{FF2B5EF4-FFF2-40B4-BE49-F238E27FC236}">
                <a16:creationId xmlns:a16="http://schemas.microsoft.com/office/drawing/2014/main" id="{6ACFB15D-3880-FB46-8B5A-E057FE4C9B5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7" name="Text Placeholder 2">
            <a:extLst>
              <a:ext uri="{FF2B5EF4-FFF2-40B4-BE49-F238E27FC236}">
                <a16:creationId xmlns:a16="http://schemas.microsoft.com/office/drawing/2014/main" id="{EF3CD883-F623-E54C-A27A-38B7EB957052}"/>
              </a:ext>
            </a:extLst>
          </p:cNvPr>
          <p:cNvSpPr>
            <a:spLocks noGrp="1"/>
          </p:cNvSpPr>
          <p:nvPr>
            <p:ph type="body" sz="quarter" idx="20" hasCustomPrompt="1"/>
          </p:nvPr>
        </p:nvSpPr>
        <p:spPr>
          <a:xfrm>
            <a:off x="311151" y="1491373"/>
            <a:ext cx="3751965"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B2D601E3-CC68-7845-AAF4-3AD141198B4E}"/>
              </a:ext>
            </a:extLst>
          </p:cNvPr>
          <p:cNvSpPr>
            <a:spLocks noGrp="1"/>
          </p:cNvSpPr>
          <p:nvPr>
            <p:ph type="body" sz="quarter" idx="21" hasCustomPrompt="1"/>
          </p:nvPr>
        </p:nvSpPr>
        <p:spPr>
          <a:xfrm>
            <a:off x="311150" y="1093767"/>
            <a:ext cx="3751965"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962093690"/>
      </p:ext>
    </p:extLst>
  </p:cSld>
  <p:clrMapOvr>
    <a:masterClrMapping/>
  </p:clrMapOvr>
  <p:transition spd="slow">
    <p:push dir="u"/>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dvanced 1/2 Image (Full Bleed)">
    <p:spTree>
      <p:nvGrpSpPr>
        <p:cNvPr id="1" name=""/>
        <p:cNvGrpSpPr/>
        <p:nvPr/>
      </p:nvGrpSpPr>
      <p:grpSpPr>
        <a:xfrm>
          <a:off x="0" y="0"/>
          <a:ext cx="0" cy="0"/>
          <a:chOff x="0" y="0"/>
          <a:chExt cx="0" cy="0"/>
        </a:xfrm>
      </p:grpSpPr>
      <p:sp>
        <p:nvSpPr>
          <p:cNvPr id="13" name="Picture Placeholder 9">
            <a:extLst>
              <a:ext uri="{FF2B5EF4-FFF2-40B4-BE49-F238E27FC236}">
                <a16:creationId xmlns:a16="http://schemas.microsoft.com/office/drawing/2014/main" id="{DA0F537B-2380-C640-8119-936AD7786464}"/>
              </a:ext>
            </a:extLst>
          </p:cNvPr>
          <p:cNvSpPr>
            <a:spLocks noGrp="1"/>
          </p:cNvSpPr>
          <p:nvPr>
            <p:ph type="pic" sz="quarter" idx="18" hasCustomPrompt="1"/>
          </p:nvPr>
        </p:nvSpPr>
        <p:spPr>
          <a:xfrm>
            <a:off x="6185454" y="-5494"/>
            <a:ext cx="6024384" cy="6863494"/>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4384"/>
              <a:gd name="connsiteY0" fmla="*/ 0 h 6857810"/>
              <a:gd name="connsiteX1" fmla="*/ 6015601 w 6024384"/>
              <a:gd name="connsiteY1" fmla="*/ 1730351 h 6857810"/>
              <a:gd name="connsiteX2" fmla="*/ 6024384 w 6024384"/>
              <a:gd name="connsiteY2" fmla="*/ 6857810 h 6857810"/>
              <a:gd name="connsiteX3" fmla="*/ 583404 w 6024384"/>
              <a:gd name="connsiteY3" fmla="*/ 6847589 h 6857810"/>
              <a:gd name="connsiteX4" fmla="*/ 3682 w 6024384"/>
              <a:gd name="connsiteY4" fmla="*/ 6267867 h 6857810"/>
              <a:gd name="connsiteX5" fmla="*/ 0 w 6024384"/>
              <a:gd name="connsiteY5" fmla="*/ 0 h 6857810"/>
              <a:gd name="connsiteX0" fmla="*/ 0 w 6024384"/>
              <a:gd name="connsiteY0" fmla="*/ 5684 h 6863494"/>
              <a:gd name="connsiteX1" fmla="*/ 6002349 w 6024384"/>
              <a:gd name="connsiteY1" fmla="*/ 0 h 6863494"/>
              <a:gd name="connsiteX2" fmla="*/ 6024384 w 6024384"/>
              <a:gd name="connsiteY2" fmla="*/ 6863494 h 6863494"/>
              <a:gd name="connsiteX3" fmla="*/ 583404 w 6024384"/>
              <a:gd name="connsiteY3" fmla="*/ 6853273 h 6863494"/>
              <a:gd name="connsiteX4" fmla="*/ 3682 w 6024384"/>
              <a:gd name="connsiteY4" fmla="*/ 6273551 h 6863494"/>
              <a:gd name="connsiteX5" fmla="*/ 0 w 6024384"/>
              <a:gd name="connsiteY5" fmla="*/ 5684 h 6863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24384" h="6863494">
                <a:moveTo>
                  <a:pt x="0" y="5684"/>
                </a:moveTo>
                <a:lnTo>
                  <a:pt x="6002349" y="0"/>
                </a:lnTo>
                <a:cubicBezTo>
                  <a:pt x="6003254" y="2146807"/>
                  <a:pt x="6023479" y="4716687"/>
                  <a:pt x="6024384" y="6863494"/>
                </a:cubicBezTo>
                <a:lnTo>
                  <a:pt x="583404" y="6853273"/>
                </a:lnTo>
                <a:cubicBezTo>
                  <a:pt x="263232" y="6853273"/>
                  <a:pt x="3682" y="6593723"/>
                  <a:pt x="3682" y="6273551"/>
                </a:cubicBezTo>
                <a:cubicBezTo>
                  <a:pt x="-1963" y="4751114"/>
                  <a:pt x="5645" y="1528121"/>
                  <a:pt x="0" y="5684"/>
                </a:cubicBezTo>
                <a:close/>
              </a:path>
            </a:pathLst>
          </a:custGeom>
          <a:noFill/>
        </p:spPr>
        <p:txBody>
          <a:bodyPr>
            <a:normAutofit/>
          </a:bodyPr>
          <a:lstStyle>
            <a:lvl1pPr marL="0" indent="0">
              <a:buNone/>
              <a:defRPr sz="1400">
                <a:solidFill>
                  <a:schemeClr val="tx1"/>
                </a:solidFill>
              </a:defRPr>
            </a:lvl1pPr>
          </a:lstStyle>
          <a:p>
            <a:r>
              <a:rPr lang="en-JP"/>
              <a:t>Insert Photo</a:t>
            </a:r>
          </a:p>
        </p:txBody>
      </p:sp>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3575904"/>
            <a:ext cx="5708650" cy="2859620"/>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7" name="タイトル プレースホルダ 1">
            <a:extLst>
              <a:ext uri="{FF2B5EF4-FFF2-40B4-BE49-F238E27FC236}">
                <a16:creationId xmlns:a16="http://schemas.microsoft.com/office/drawing/2014/main" id="{86D6FEA8-06E4-474A-8491-CD1DDAE7D0D7}"/>
              </a:ext>
            </a:extLst>
          </p:cNvPr>
          <p:cNvSpPr>
            <a:spLocks noGrp="1"/>
          </p:cNvSpPr>
          <p:nvPr>
            <p:ph type="title" hasCustomPrompt="1"/>
          </p:nvPr>
        </p:nvSpPr>
        <p:spPr>
          <a:xfrm>
            <a:off x="606079" y="161605"/>
            <a:ext cx="5413722"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8" name="Rectangle 17">
            <a:extLst>
              <a:ext uri="{FF2B5EF4-FFF2-40B4-BE49-F238E27FC236}">
                <a16:creationId xmlns:a16="http://schemas.microsoft.com/office/drawing/2014/main" id="{CEDBCF76-3461-2245-8BB1-FA50AE27F6CA}"/>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2" name="スライド番号プレースホルダ 5">
            <a:extLst>
              <a:ext uri="{FF2B5EF4-FFF2-40B4-BE49-F238E27FC236}">
                <a16:creationId xmlns:a16="http://schemas.microsoft.com/office/drawing/2014/main" id="{FB98B4FE-9AC1-D142-89B5-4D3791685BC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3" name="Text Placeholder 6">
            <a:extLst>
              <a:ext uri="{FF2B5EF4-FFF2-40B4-BE49-F238E27FC236}">
                <a16:creationId xmlns:a16="http://schemas.microsoft.com/office/drawing/2014/main" id="{7D5A74AA-F0D3-9243-967D-FEA6F7A20BC7}"/>
              </a:ext>
            </a:extLst>
          </p:cNvPr>
          <p:cNvSpPr>
            <a:spLocks noGrp="1"/>
          </p:cNvSpPr>
          <p:nvPr>
            <p:ph type="body" sz="quarter" idx="16" hasCustomPrompt="1"/>
          </p:nvPr>
        </p:nvSpPr>
        <p:spPr>
          <a:xfrm>
            <a:off x="606078" y="6523001"/>
            <a:ext cx="5413722"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9" name="Text Placeholder 2">
            <a:extLst>
              <a:ext uri="{FF2B5EF4-FFF2-40B4-BE49-F238E27FC236}">
                <a16:creationId xmlns:a16="http://schemas.microsoft.com/office/drawing/2014/main" id="{D16C870C-B0F9-5A43-81FD-66BD75CC33C7}"/>
              </a:ext>
            </a:extLst>
          </p:cNvPr>
          <p:cNvSpPr>
            <a:spLocks noGrp="1"/>
          </p:cNvSpPr>
          <p:nvPr>
            <p:ph type="body" sz="quarter" idx="20" hasCustomPrompt="1"/>
          </p:nvPr>
        </p:nvSpPr>
        <p:spPr>
          <a:xfrm>
            <a:off x="311151" y="1491373"/>
            <a:ext cx="5704886"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0" name="Text Placeholder 6">
            <a:extLst>
              <a:ext uri="{FF2B5EF4-FFF2-40B4-BE49-F238E27FC236}">
                <a16:creationId xmlns:a16="http://schemas.microsoft.com/office/drawing/2014/main" id="{C64E591A-1A88-9244-AC81-5B42BFE347C0}"/>
              </a:ext>
            </a:extLst>
          </p:cNvPr>
          <p:cNvSpPr>
            <a:spLocks noGrp="1"/>
          </p:cNvSpPr>
          <p:nvPr>
            <p:ph type="body" sz="quarter" idx="21" hasCustomPrompt="1"/>
          </p:nvPr>
        </p:nvSpPr>
        <p:spPr>
          <a:xfrm>
            <a:off x="311150" y="1093767"/>
            <a:ext cx="5704886"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15613592"/>
      </p:ext>
    </p:extLst>
  </p:cSld>
  <p:clrMapOvr>
    <a:masterClrMapping/>
  </p:clrMapOvr>
  <p:transition spd="slow">
    <p:push dir="u"/>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dvanced 1/3 Image">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7660042"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7663807" cy="2859621"/>
          </a:xfrm>
          <a:prstGeom prst="rect">
            <a:avLst/>
          </a:prstGeom>
        </p:spPr>
        <p:txBody>
          <a:bodyPr tIns="0" rIns="0" bIns="0" numCol="2" spcCol="126000">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sp>
        <p:nvSpPr>
          <p:cNvPr id="11" name="Picture Placeholder 9">
            <a:extLst>
              <a:ext uri="{FF2B5EF4-FFF2-40B4-BE49-F238E27FC236}">
                <a16:creationId xmlns:a16="http://schemas.microsoft.com/office/drawing/2014/main" id="{B54C5EE8-C42D-B549-B4D4-C0F00D68A42B}"/>
              </a:ext>
            </a:extLst>
          </p:cNvPr>
          <p:cNvSpPr>
            <a:spLocks noGrp="1"/>
          </p:cNvSpPr>
          <p:nvPr>
            <p:ph type="pic" sz="quarter" idx="18" hasCustomPrompt="1"/>
          </p:nvPr>
        </p:nvSpPr>
        <p:spPr>
          <a:xfrm>
            <a:off x="8136961" y="1093767"/>
            <a:ext cx="4069500" cy="5331536"/>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8853"/>
              <a:gd name="connsiteY0" fmla="*/ 0 h 5124807"/>
              <a:gd name="connsiteX1" fmla="*/ 6028853 w 6028853"/>
              <a:gd name="connsiteY1" fmla="*/ 7569 h 5124807"/>
              <a:gd name="connsiteX2" fmla="*/ 4063693 w 6028853"/>
              <a:gd name="connsiteY2" fmla="*/ 5105999 h 5124807"/>
              <a:gd name="connsiteX3" fmla="*/ 596656 w 6028853"/>
              <a:gd name="connsiteY3" fmla="*/ 5124807 h 5124807"/>
              <a:gd name="connsiteX4" fmla="*/ 16934 w 6028853"/>
              <a:gd name="connsiteY4" fmla="*/ 4545085 h 5124807"/>
              <a:gd name="connsiteX5" fmla="*/ 0 w 6028853"/>
              <a:gd name="connsiteY5" fmla="*/ 0 h 5124807"/>
              <a:gd name="connsiteX0" fmla="*/ 0 w 4069500"/>
              <a:gd name="connsiteY0" fmla="*/ 0 h 5124807"/>
              <a:gd name="connsiteX1" fmla="*/ 4069425 w 4069500"/>
              <a:gd name="connsiteY1" fmla="*/ 7569 h 5124807"/>
              <a:gd name="connsiteX2" fmla="*/ 4063693 w 4069500"/>
              <a:gd name="connsiteY2" fmla="*/ 5105999 h 5124807"/>
              <a:gd name="connsiteX3" fmla="*/ 596656 w 4069500"/>
              <a:gd name="connsiteY3" fmla="*/ 5124807 h 5124807"/>
              <a:gd name="connsiteX4" fmla="*/ 16934 w 4069500"/>
              <a:gd name="connsiteY4" fmla="*/ 4545085 h 5124807"/>
              <a:gd name="connsiteX5" fmla="*/ 0 w 4069500"/>
              <a:gd name="connsiteY5" fmla="*/ 0 h 5124807"/>
              <a:gd name="connsiteX0" fmla="*/ 0 w 4069500"/>
              <a:gd name="connsiteY0" fmla="*/ 6946 h 5131753"/>
              <a:gd name="connsiteX1" fmla="*/ 4069425 w 4069500"/>
              <a:gd name="connsiteY1" fmla="*/ 0 h 5131753"/>
              <a:gd name="connsiteX2" fmla="*/ 4063693 w 4069500"/>
              <a:gd name="connsiteY2" fmla="*/ 5112945 h 5131753"/>
              <a:gd name="connsiteX3" fmla="*/ 596656 w 4069500"/>
              <a:gd name="connsiteY3" fmla="*/ 5131753 h 5131753"/>
              <a:gd name="connsiteX4" fmla="*/ 16934 w 4069500"/>
              <a:gd name="connsiteY4" fmla="*/ 4552031 h 5131753"/>
              <a:gd name="connsiteX5" fmla="*/ 0 w 4069500"/>
              <a:gd name="connsiteY5" fmla="*/ 6946 h 5131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9500" h="5131753">
                <a:moveTo>
                  <a:pt x="0" y="6946"/>
                </a:moveTo>
                <a:lnTo>
                  <a:pt x="4069425" y="0"/>
                </a:lnTo>
                <a:cubicBezTo>
                  <a:pt x="4070330" y="2146807"/>
                  <a:pt x="4062788" y="2966138"/>
                  <a:pt x="4063693" y="5112945"/>
                </a:cubicBezTo>
                <a:lnTo>
                  <a:pt x="596656" y="5131753"/>
                </a:lnTo>
                <a:cubicBezTo>
                  <a:pt x="276484" y="5131753"/>
                  <a:pt x="16934" y="4872203"/>
                  <a:pt x="16934" y="4552031"/>
                </a:cubicBezTo>
                <a:cubicBezTo>
                  <a:pt x="11289" y="3029594"/>
                  <a:pt x="5645" y="1529383"/>
                  <a:pt x="0" y="6946"/>
                </a:cubicBezTo>
                <a:close/>
              </a:path>
            </a:pathLst>
          </a:custGeom>
          <a:noFill/>
        </p:spPr>
        <p:txBody>
          <a:bodyPr>
            <a:normAutofit/>
          </a:bodyPr>
          <a:lstStyle>
            <a:lvl1pPr marL="0" indent="0">
              <a:buNone/>
              <a:defRPr sz="1400">
                <a:solidFill>
                  <a:schemeClr val="tx1"/>
                </a:solidFill>
              </a:defRPr>
            </a:lvl1pPr>
          </a:lstStyle>
          <a:p>
            <a:r>
              <a:rPr lang="en-JP"/>
              <a:t>Insert Photo</a:t>
            </a:r>
          </a:p>
        </p:txBody>
      </p:sp>
      <p:pic>
        <p:nvPicPr>
          <p:cNvPr id="14" name="Picture 13" descr="Takeda">
            <a:extLst>
              <a:ext uri="{FF2B5EF4-FFF2-40B4-BE49-F238E27FC236}">
                <a16:creationId xmlns:a16="http://schemas.microsoft.com/office/drawing/2014/main" id="{334C6D4B-D00D-0346-BC97-8DCE371C280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7" name="タイトル プレースホルダ 1">
            <a:extLst>
              <a:ext uri="{FF2B5EF4-FFF2-40B4-BE49-F238E27FC236}">
                <a16:creationId xmlns:a16="http://schemas.microsoft.com/office/drawing/2014/main" id="{CCEDFD04-9A53-9241-851E-1D01DC555ACC}"/>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Footer Placeholder 8">
            <a:extLst>
              <a:ext uri="{FF2B5EF4-FFF2-40B4-BE49-F238E27FC236}">
                <a16:creationId xmlns:a16="http://schemas.microsoft.com/office/drawing/2014/main" id="{1E1D8887-7EAE-1A40-9285-7C632FEAA8BF}"/>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3" name="Rectangle 22">
            <a:extLst>
              <a:ext uri="{FF2B5EF4-FFF2-40B4-BE49-F238E27FC236}">
                <a16:creationId xmlns:a16="http://schemas.microsoft.com/office/drawing/2014/main" id="{365B3EBD-E4F5-8E40-B07A-C04F3B1E7F2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6" name="スライド番号プレースホルダ 5">
            <a:extLst>
              <a:ext uri="{FF2B5EF4-FFF2-40B4-BE49-F238E27FC236}">
                <a16:creationId xmlns:a16="http://schemas.microsoft.com/office/drawing/2014/main" id="{3D5D14EF-A351-224D-8142-E1BEE44BBC99}"/>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7" name="Text Placeholder 6">
            <a:extLst>
              <a:ext uri="{FF2B5EF4-FFF2-40B4-BE49-F238E27FC236}">
                <a16:creationId xmlns:a16="http://schemas.microsoft.com/office/drawing/2014/main" id="{4D0A49B6-0BCC-C545-BF97-504B63062FE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5" name="Text Placeholder 2">
            <a:extLst>
              <a:ext uri="{FF2B5EF4-FFF2-40B4-BE49-F238E27FC236}">
                <a16:creationId xmlns:a16="http://schemas.microsoft.com/office/drawing/2014/main" id="{D82FCE78-36AB-904B-98A8-CE3FFB1555E3}"/>
              </a:ext>
            </a:extLst>
          </p:cNvPr>
          <p:cNvSpPr>
            <a:spLocks noGrp="1"/>
          </p:cNvSpPr>
          <p:nvPr>
            <p:ph type="body" sz="quarter" idx="20" hasCustomPrompt="1"/>
          </p:nvPr>
        </p:nvSpPr>
        <p:spPr>
          <a:xfrm>
            <a:off x="311150" y="1491373"/>
            <a:ext cx="7660041"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72ECF95F-F25E-8248-A0F3-BB1749A1B406}"/>
              </a:ext>
            </a:extLst>
          </p:cNvPr>
          <p:cNvSpPr>
            <a:spLocks noGrp="1"/>
          </p:cNvSpPr>
          <p:nvPr>
            <p:ph type="body" sz="quarter" idx="21" hasCustomPrompt="1"/>
          </p:nvPr>
        </p:nvSpPr>
        <p:spPr>
          <a:xfrm>
            <a:off x="311149" y="1093767"/>
            <a:ext cx="7660041"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3940113417"/>
      </p:ext>
    </p:extLst>
  </p:cSld>
  <p:clrMapOvr>
    <a:masterClrMapping/>
  </p:clrMapOvr>
  <p:transition spd="slow">
    <p:push dir="u"/>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dvanced 1/3 Image (Full Blee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7663807" cy="2859621"/>
          </a:xfrm>
          <a:prstGeom prst="rect">
            <a:avLst/>
          </a:prstGeom>
        </p:spPr>
        <p:txBody>
          <a:bodyPr tIns="0" rIns="0" bIns="0" numCol="2" spcCol="126000">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sp>
        <p:nvSpPr>
          <p:cNvPr id="11" name="Picture Placeholder 9">
            <a:extLst>
              <a:ext uri="{FF2B5EF4-FFF2-40B4-BE49-F238E27FC236}">
                <a16:creationId xmlns:a16="http://schemas.microsoft.com/office/drawing/2014/main" id="{B54C5EE8-C42D-B549-B4D4-C0F00D68A42B}"/>
              </a:ext>
            </a:extLst>
          </p:cNvPr>
          <p:cNvSpPr>
            <a:spLocks noGrp="1"/>
          </p:cNvSpPr>
          <p:nvPr>
            <p:ph type="pic" sz="quarter" idx="18" hasCustomPrompt="1"/>
          </p:nvPr>
        </p:nvSpPr>
        <p:spPr>
          <a:xfrm>
            <a:off x="8123708" y="-1378"/>
            <a:ext cx="4076946" cy="6860842"/>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8853"/>
              <a:gd name="connsiteY0" fmla="*/ 0 h 5124807"/>
              <a:gd name="connsiteX1" fmla="*/ 6028853 w 6028853"/>
              <a:gd name="connsiteY1" fmla="*/ 7569 h 5124807"/>
              <a:gd name="connsiteX2" fmla="*/ 4063693 w 6028853"/>
              <a:gd name="connsiteY2" fmla="*/ 5105999 h 5124807"/>
              <a:gd name="connsiteX3" fmla="*/ 596656 w 6028853"/>
              <a:gd name="connsiteY3" fmla="*/ 5124807 h 5124807"/>
              <a:gd name="connsiteX4" fmla="*/ 16934 w 6028853"/>
              <a:gd name="connsiteY4" fmla="*/ 4545085 h 5124807"/>
              <a:gd name="connsiteX5" fmla="*/ 0 w 6028853"/>
              <a:gd name="connsiteY5" fmla="*/ 0 h 5124807"/>
              <a:gd name="connsiteX0" fmla="*/ 0 w 4069500"/>
              <a:gd name="connsiteY0" fmla="*/ 0 h 5124807"/>
              <a:gd name="connsiteX1" fmla="*/ 4069425 w 4069500"/>
              <a:gd name="connsiteY1" fmla="*/ 7569 h 5124807"/>
              <a:gd name="connsiteX2" fmla="*/ 4063693 w 4069500"/>
              <a:gd name="connsiteY2" fmla="*/ 5105999 h 5124807"/>
              <a:gd name="connsiteX3" fmla="*/ 596656 w 4069500"/>
              <a:gd name="connsiteY3" fmla="*/ 5124807 h 5124807"/>
              <a:gd name="connsiteX4" fmla="*/ 16934 w 4069500"/>
              <a:gd name="connsiteY4" fmla="*/ 4545085 h 5124807"/>
              <a:gd name="connsiteX5" fmla="*/ 0 w 4069500"/>
              <a:gd name="connsiteY5" fmla="*/ 0 h 5124807"/>
              <a:gd name="connsiteX0" fmla="*/ 0 w 4069500"/>
              <a:gd name="connsiteY0" fmla="*/ 6946 h 5131753"/>
              <a:gd name="connsiteX1" fmla="*/ 4069425 w 4069500"/>
              <a:gd name="connsiteY1" fmla="*/ 0 h 5131753"/>
              <a:gd name="connsiteX2" fmla="*/ 4063693 w 4069500"/>
              <a:gd name="connsiteY2" fmla="*/ 5112945 h 5131753"/>
              <a:gd name="connsiteX3" fmla="*/ 596656 w 4069500"/>
              <a:gd name="connsiteY3" fmla="*/ 5131753 h 5131753"/>
              <a:gd name="connsiteX4" fmla="*/ 16934 w 4069500"/>
              <a:gd name="connsiteY4" fmla="*/ 4552031 h 5131753"/>
              <a:gd name="connsiteX5" fmla="*/ 0 w 4069500"/>
              <a:gd name="connsiteY5" fmla="*/ 6946 h 5131753"/>
              <a:gd name="connsiteX0" fmla="*/ 0 w 4082753"/>
              <a:gd name="connsiteY0" fmla="*/ 2 h 6874096"/>
              <a:gd name="connsiteX1" fmla="*/ 4082678 w 4082753"/>
              <a:gd name="connsiteY1" fmla="*/ 1742343 h 6874096"/>
              <a:gd name="connsiteX2" fmla="*/ 4076946 w 4082753"/>
              <a:gd name="connsiteY2" fmla="*/ 6855288 h 6874096"/>
              <a:gd name="connsiteX3" fmla="*/ 609909 w 4082753"/>
              <a:gd name="connsiteY3" fmla="*/ 6874096 h 6874096"/>
              <a:gd name="connsiteX4" fmla="*/ 30187 w 4082753"/>
              <a:gd name="connsiteY4" fmla="*/ 6294374 h 6874096"/>
              <a:gd name="connsiteX5" fmla="*/ 0 w 4082753"/>
              <a:gd name="connsiteY5" fmla="*/ 2 h 6874096"/>
              <a:gd name="connsiteX0" fmla="*/ 0 w 4095958"/>
              <a:gd name="connsiteY0" fmla="*/ 6946 h 6881040"/>
              <a:gd name="connsiteX1" fmla="*/ 4095930 w 4095958"/>
              <a:gd name="connsiteY1" fmla="*/ 0 h 6881040"/>
              <a:gd name="connsiteX2" fmla="*/ 4076946 w 4095958"/>
              <a:gd name="connsiteY2" fmla="*/ 6862232 h 6881040"/>
              <a:gd name="connsiteX3" fmla="*/ 609909 w 4095958"/>
              <a:gd name="connsiteY3" fmla="*/ 6881040 h 6881040"/>
              <a:gd name="connsiteX4" fmla="*/ 30187 w 4095958"/>
              <a:gd name="connsiteY4" fmla="*/ 6301318 h 6881040"/>
              <a:gd name="connsiteX5" fmla="*/ 0 w 4095958"/>
              <a:gd name="connsiteY5" fmla="*/ 6946 h 6881040"/>
              <a:gd name="connsiteX0" fmla="*/ 0 w 4076946"/>
              <a:gd name="connsiteY0" fmla="*/ 0 h 6874094"/>
              <a:gd name="connsiteX1" fmla="*/ 3870643 w 4076946"/>
              <a:gd name="connsiteY1" fmla="*/ 191837 h 6874094"/>
              <a:gd name="connsiteX2" fmla="*/ 4076946 w 4076946"/>
              <a:gd name="connsiteY2" fmla="*/ 6855286 h 6874094"/>
              <a:gd name="connsiteX3" fmla="*/ 609909 w 4076946"/>
              <a:gd name="connsiteY3" fmla="*/ 6874094 h 6874094"/>
              <a:gd name="connsiteX4" fmla="*/ 30187 w 4076946"/>
              <a:gd name="connsiteY4" fmla="*/ 6294372 h 6874094"/>
              <a:gd name="connsiteX5" fmla="*/ 0 w 4076946"/>
              <a:gd name="connsiteY5" fmla="*/ 0 h 6874094"/>
              <a:gd name="connsiteX0" fmla="*/ 0 w 4076946"/>
              <a:gd name="connsiteY0" fmla="*/ 0 h 6874094"/>
              <a:gd name="connsiteX1" fmla="*/ 4069426 w 4076946"/>
              <a:gd name="connsiteY1" fmla="*/ 19559 h 6874094"/>
              <a:gd name="connsiteX2" fmla="*/ 4076946 w 4076946"/>
              <a:gd name="connsiteY2" fmla="*/ 6855286 h 6874094"/>
              <a:gd name="connsiteX3" fmla="*/ 609909 w 4076946"/>
              <a:gd name="connsiteY3" fmla="*/ 6874094 h 6874094"/>
              <a:gd name="connsiteX4" fmla="*/ 30187 w 4076946"/>
              <a:gd name="connsiteY4" fmla="*/ 6294372 h 6874094"/>
              <a:gd name="connsiteX5" fmla="*/ 0 w 4076946"/>
              <a:gd name="connsiteY5" fmla="*/ 0 h 6874094"/>
              <a:gd name="connsiteX0" fmla="*/ 0 w 4076946"/>
              <a:gd name="connsiteY0" fmla="*/ 99710 h 6854535"/>
              <a:gd name="connsiteX1" fmla="*/ 4069426 w 4076946"/>
              <a:gd name="connsiteY1" fmla="*/ 0 h 6854535"/>
              <a:gd name="connsiteX2" fmla="*/ 4076946 w 4076946"/>
              <a:gd name="connsiteY2" fmla="*/ 6835727 h 6854535"/>
              <a:gd name="connsiteX3" fmla="*/ 609909 w 4076946"/>
              <a:gd name="connsiteY3" fmla="*/ 6854535 h 6854535"/>
              <a:gd name="connsiteX4" fmla="*/ 30187 w 4076946"/>
              <a:gd name="connsiteY4" fmla="*/ 6274813 h 6854535"/>
              <a:gd name="connsiteX5" fmla="*/ 0 w 4076946"/>
              <a:gd name="connsiteY5" fmla="*/ 99710 h 6854535"/>
              <a:gd name="connsiteX0" fmla="*/ 0 w 4076946"/>
              <a:gd name="connsiteY0" fmla="*/ 0 h 6860842"/>
              <a:gd name="connsiteX1" fmla="*/ 4069426 w 4076946"/>
              <a:gd name="connsiteY1" fmla="*/ 6307 h 6860842"/>
              <a:gd name="connsiteX2" fmla="*/ 4076946 w 4076946"/>
              <a:gd name="connsiteY2" fmla="*/ 6842034 h 6860842"/>
              <a:gd name="connsiteX3" fmla="*/ 609909 w 4076946"/>
              <a:gd name="connsiteY3" fmla="*/ 6860842 h 6860842"/>
              <a:gd name="connsiteX4" fmla="*/ 30187 w 4076946"/>
              <a:gd name="connsiteY4" fmla="*/ 6281120 h 6860842"/>
              <a:gd name="connsiteX5" fmla="*/ 0 w 4076946"/>
              <a:gd name="connsiteY5" fmla="*/ 0 h 686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76946" h="6860842">
                <a:moveTo>
                  <a:pt x="0" y="0"/>
                </a:moveTo>
                <a:lnTo>
                  <a:pt x="4069426" y="6307"/>
                </a:lnTo>
                <a:cubicBezTo>
                  <a:pt x="4070331" y="2153114"/>
                  <a:pt x="4076041" y="4695227"/>
                  <a:pt x="4076946" y="6842034"/>
                </a:cubicBezTo>
                <a:lnTo>
                  <a:pt x="609909" y="6860842"/>
                </a:lnTo>
                <a:cubicBezTo>
                  <a:pt x="289737" y="6860842"/>
                  <a:pt x="30187" y="6601292"/>
                  <a:pt x="30187" y="6281120"/>
                </a:cubicBezTo>
                <a:cubicBezTo>
                  <a:pt x="24542" y="4758683"/>
                  <a:pt x="5645" y="1522437"/>
                  <a:pt x="0" y="0"/>
                </a:cubicBezTo>
                <a:close/>
              </a:path>
            </a:pathLst>
          </a:custGeom>
          <a:noFill/>
        </p:spPr>
        <p:txBody>
          <a:bodyPr>
            <a:normAutofit/>
          </a:bodyPr>
          <a:lstStyle>
            <a:lvl1pPr marL="0" indent="0">
              <a:buNone/>
              <a:defRPr sz="1400">
                <a:solidFill>
                  <a:schemeClr val="tx1"/>
                </a:solidFill>
              </a:defRPr>
            </a:lvl1pPr>
          </a:lstStyle>
          <a:p>
            <a:r>
              <a:rPr lang="en-JP"/>
              <a:t>Insert Photo</a:t>
            </a:r>
          </a:p>
        </p:txBody>
      </p:sp>
      <p:sp>
        <p:nvSpPr>
          <p:cNvPr id="17" name="タイトル プレースホルダ 1">
            <a:extLst>
              <a:ext uri="{FF2B5EF4-FFF2-40B4-BE49-F238E27FC236}">
                <a16:creationId xmlns:a16="http://schemas.microsoft.com/office/drawing/2014/main" id="{6FB24DD6-99CB-CE43-A787-C9F60DC95F8F}"/>
              </a:ext>
            </a:extLst>
          </p:cNvPr>
          <p:cNvSpPr>
            <a:spLocks noGrp="1"/>
          </p:cNvSpPr>
          <p:nvPr>
            <p:ph type="title" hasCustomPrompt="1"/>
          </p:nvPr>
        </p:nvSpPr>
        <p:spPr>
          <a:xfrm>
            <a:off x="606079" y="161605"/>
            <a:ext cx="7368878"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8" name="Rectangle 17">
            <a:extLst>
              <a:ext uri="{FF2B5EF4-FFF2-40B4-BE49-F238E27FC236}">
                <a16:creationId xmlns:a16="http://schemas.microsoft.com/office/drawing/2014/main" id="{77130E5B-E573-584B-8C83-F8409492B14B}"/>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1" name="スライド番号プレースホルダ 5">
            <a:extLst>
              <a:ext uri="{FF2B5EF4-FFF2-40B4-BE49-F238E27FC236}">
                <a16:creationId xmlns:a16="http://schemas.microsoft.com/office/drawing/2014/main" id="{C55CC856-2ADD-F44F-96B6-03734457CCF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2" name="Text Placeholder 6">
            <a:extLst>
              <a:ext uri="{FF2B5EF4-FFF2-40B4-BE49-F238E27FC236}">
                <a16:creationId xmlns:a16="http://schemas.microsoft.com/office/drawing/2014/main" id="{DB94AACD-56D4-F146-AFC0-5CBE6630C5AA}"/>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9" name="Text Placeholder 2">
            <a:extLst>
              <a:ext uri="{FF2B5EF4-FFF2-40B4-BE49-F238E27FC236}">
                <a16:creationId xmlns:a16="http://schemas.microsoft.com/office/drawing/2014/main" id="{73A8AA34-7C7D-A24F-AF24-5158DD2AB0ED}"/>
              </a:ext>
            </a:extLst>
          </p:cNvPr>
          <p:cNvSpPr>
            <a:spLocks noGrp="1"/>
          </p:cNvSpPr>
          <p:nvPr>
            <p:ph type="body" sz="quarter" idx="20" hasCustomPrompt="1"/>
          </p:nvPr>
        </p:nvSpPr>
        <p:spPr>
          <a:xfrm>
            <a:off x="311151" y="1491373"/>
            <a:ext cx="7660042"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0" name="Text Placeholder 6">
            <a:extLst>
              <a:ext uri="{FF2B5EF4-FFF2-40B4-BE49-F238E27FC236}">
                <a16:creationId xmlns:a16="http://schemas.microsoft.com/office/drawing/2014/main" id="{8F4B55CE-CF3E-7E44-A66A-599621CA5C5F}"/>
              </a:ext>
            </a:extLst>
          </p:cNvPr>
          <p:cNvSpPr>
            <a:spLocks noGrp="1"/>
          </p:cNvSpPr>
          <p:nvPr>
            <p:ph type="body" sz="quarter" idx="21" hasCustomPrompt="1"/>
          </p:nvPr>
        </p:nvSpPr>
        <p:spPr>
          <a:xfrm>
            <a:off x="311150" y="1093767"/>
            <a:ext cx="7660042"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3431162305"/>
      </p:ext>
    </p:extLst>
  </p:cSld>
  <p:clrMapOvr>
    <a:masterClrMapping/>
  </p:clrMapOvr>
  <p:transition spd="slow">
    <p:push dir="u"/>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Advanced Image 4-Column">
    <p:spTree>
      <p:nvGrpSpPr>
        <p:cNvPr id="1" name=""/>
        <p:cNvGrpSpPr/>
        <p:nvPr/>
      </p:nvGrpSpPr>
      <p:grpSpPr>
        <a:xfrm>
          <a:off x="0" y="0"/>
          <a:ext cx="0" cy="0"/>
          <a:chOff x="0" y="0"/>
          <a:chExt cx="0" cy="0"/>
        </a:xfrm>
      </p:grpSpPr>
      <p:sp>
        <p:nvSpPr>
          <p:cNvPr id="22" name="Picture Placeholder 9">
            <a:extLst>
              <a:ext uri="{FF2B5EF4-FFF2-40B4-BE49-F238E27FC236}">
                <a16:creationId xmlns:a16="http://schemas.microsoft.com/office/drawing/2014/main" id="{21DF8897-54F9-C24F-8261-0C5418827A6D}"/>
              </a:ext>
            </a:extLst>
          </p:cNvPr>
          <p:cNvSpPr>
            <a:spLocks noGrp="1"/>
          </p:cNvSpPr>
          <p:nvPr>
            <p:ph type="pic" sz="quarter" idx="10" hasCustomPrompt="1"/>
          </p:nvPr>
        </p:nvSpPr>
        <p:spPr>
          <a:xfrm>
            <a:off x="9110737"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1400">
                <a:solidFill>
                  <a:schemeClr val="tx1"/>
                </a:solidFill>
              </a:defRPr>
            </a:lvl1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JP"/>
              <a:t>Insert Picture/Text Block</a:t>
            </a:r>
          </a:p>
          <a:p>
            <a:endParaRPr lang="en-JP"/>
          </a:p>
        </p:txBody>
      </p:sp>
      <p:sp>
        <p:nvSpPr>
          <p:cNvPr id="23" name="Picture Placeholder 9">
            <a:extLst>
              <a:ext uri="{FF2B5EF4-FFF2-40B4-BE49-F238E27FC236}">
                <a16:creationId xmlns:a16="http://schemas.microsoft.com/office/drawing/2014/main" id="{8D6B3691-FCAC-8A46-AA30-DEB2A719C7B2}"/>
              </a:ext>
            </a:extLst>
          </p:cNvPr>
          <p:cNvSpPr>
            <a:spLocks noGrp="1"/>
          </p:cNvSpPr>
          <p:nvPr>
            <p:ph type="pic" sz="quarter" idx="18" hasCustomPrompt="1"/>
          </p:nvPr>
        </p:nvSpPr>
        <p:spPr>
          <a:xfrm>
            <a:off x="311373"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JP"/>
              <a:t>Insert Picture/Text Block</a:t>
            </a:r>
          </a:p>
        </p:txBody>
      </p:sp>
      <p:sp>
        <p:nvSpPr>
          <p:cNvPr id="24" name="Picture Placeholder 9">
            <a:extLst>
              <a:ext uri="{FF2B5EF4-FFF2-40B4-BE49-F238E27FC236}">
                <a16:creationId xmlns:a16="http://schemas.microsoft.com/office/drawing/2014/main" id="{AA8F528A-C9DE-0B46-881A-43E0F9B6F677}"/>
              </a:ext>
            </a:extLst>
          </p:cNvPr>
          <p:cNvSpPr>
            <a:spLocks noGrp="1"/>
          </p:cNvSpPr>
          <p:nvPr>
            <p:ph type="pic" sz="quarter" idx="19" hasCustomPrompt="1"/>
          </p:nvPr>
        </p:nvSpPr>
        <p:spPr>
          <a:xfrm>
            <a:off x="3244494"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JP"/>
              <a:t>Insert Picture/Text Block</a:t>
            </a:r>
          </a:p>
        </p:txBody>
      </p:sp>
      <p:sp>
        <p:nvSpPr>
          <p:cNvPr id="25" name="Picture Placeholder 9">
            <a:extLst>
              <a:ext uri="{FF2B5EF4-FFF2-40B4-BE49-F238E27FC236}">
                <a16:creationId xmlns:a16="http://schemas.microsoft.com/office/drawing/2014/main" id="{E01CF285-75D7-154A-ACF2-9393FB0B38D0}"/>
              </a:ext>
            </a:extLst>
          </p:cNvPr>
          <p:cNvSpPr>
            <a:spLocks noGrp="1"/>
          </p:cNvSpPr>
          <p:nvPr>
            <p:ph type="pic" sz="quarter" idx="20" hasCustomPrompt="1"/>
          </p:nvPr>
        </p:nvSpPr>
        <p:spPr>
          <a:xfrm>
            <a:off x="6177615"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US"/>
              <a:t>Insert Picture/Text Block</a:t>
            </a:r>
          </a:p>
          <a:p>
            <a:endParaRPr lang="en-US"/>
          </a:p>
          <a:p>
            <a:endParaRPr lang="en-JP"/>
          </a:p>
        </p:txBody>
      </p:sp>
      <p:pic>
        <p:nvPicPr>
          <p:cNvPr id="14" name="Picture 13" descr="Takeda">
            <a:extLst>
              <a:ext uri="{FF2B5EF4-FFF2-40B4-BE49-F238E27FC236}">
                <a16:creationId xmlns:a16="http://schemas.microsoft.com/office/drawing/2014/main" id="{47FD433F-488A-9D46-BDF0-87D0F082AE4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8" name="タイトル プレースホルダ 1">
            <a:extLst>
              <a:ext uri="{FF2B5EF4-FFF2-40B4-BE49-F238E27FC236}">
                <a16:creationId xmlns:a16="http://schemas.microsoft.com/office/drawing/2014/main" id="{4FBB8310-69E6-7C4E-A4B1-C022B6FEE2CE}"/>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7" name="Footer Placeholder 8">
            <a:extLst>
              <a:ext uri="{FF2B5EF4-FFF2-40B4-BE49-F238E27FC236}">
                <a16:creationId xmlns:a16="http://schemas.microsoft.com/office/drawing/2014/main" id="{4EF39473-C435-3C4E-9C7B-048D52C3CC92}"/>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US"/>
              <a:t> </a:t>
            </a:r>
            <a:endParaRPr lang="en-JP"/>
          </a:p>
        </p:txBody>
      </p:sp>
      <p:sp>
        <p:nvSpPr>
          <p:cNvPr id="21" name="Rectangle 20">
            <a:extLst>
              <a:ext uri="{FF2B5EF4-FFF2-40B4-BE49-F238E27FC236}">
                <a16:creationId xmlns:a16="http://schemas.microsoft.com/office/drawing/2014/main" id="{0FEF9AE6-D84E-9F43-9506-6676EC51B210}"/>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8" name="スライド番号プレースホルダ 5">
            <a:extLst>
              <a:ext uri="{FF2B5EF4-FFF2-40B4-BE49-F238E27FC236}">
                <a16:creationId xmlns:a16="http://schemas.microsoft.com/office/drawing/2014/main" id="{F964ADE6-9B0D-EC45-959C-FEEA5CDDFBA9}"/>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9" name="Text Placeholder 6">
            <a:extLst>
              <a:ext uri="{FF2B5EF4-FFF2-40B4-BE49-F238E27FC236}">
                <a16:creationId xmlns:a16="http://schemas.microsoft.com/office/drawing/2014/main" id="{870D8562-3CE7-7044-9BB0-2068A81BF5CB}"/>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9" name="Text Placeholder 2">
            <a:extLst>
              <a:ext uri="{FF2B5EF4-FFF2-40B4-BE49-F238E27FC236}">
                <a16:creationId xmlns:a16="http://schemas.microsoft.com/office/drawing/2014/main" id="{099C450B-0755-7D4A-9672-E700D6F2E50A}"/>
              </a:ext>
            </a:extLst>
          </p:cNvPr>
          <p:cNvSpPr>
            <a:spLocks noGrp="1"/>
          </p:cNvSpPr>
          <p:nvPr>
            <p:ph type="body" sz="quarter" idx="21" hasCustomPrompt="1"/>
          </p:nvPr>
        </p:nvSpPr>
        <p:spPr>
          <a:xfrm>
            <a:off x="311150" y="1491373"/>
            <a:ext cx="11569699"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0" name="Text Placeholder 6">
            <a:extLst>
              <a:ext uri="{FF2B5EF4-FFF2-40B4-BE49-F238E27FC236}">
                <a16:creationId xmlns:a16="http://schemas.microsoft.com/office/drawing/2014/main" id="{705B1BEB-AC9F-9643-A446-ABE1DDB96144}"/>
              </a:ext>
            </a:extLst>
          </p:cNvPr>
          <p:cNvSpPr>
            <a:spLocks noGrp="1"/>
          </p:cNvSpPr>
          <p:nvPr>
            <p:ph type="body" sz="quarter" idx="22"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614201370"/>
      </p:ext>
    </p:extLst>
  </p:cSld>
  <p:clrMapOvr>
    <a:masterClrMapping/>
  </p:clrMapOvr>
  <p:transition spd="slow">
    <p:push dir="u"/>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dvanced Chart Full Width">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3" y="3076286"/>
            <a:ext cx="11571628" cy="3340389"/>
          </a:xfrm>
          <a:prstGeom prst="rect">
            <a:avLst/>
          </a:prstGeom>
        </p:spPr>
        <p:txBody>
          <a:bodyPr>
            <a:normAutofit/>
          </a:bodyPr>
          <a:lstStyle>
            <a:lvl1pPr marL="0" indent="0">
              <a:buNone/>
              <a:defRPr sz="1400"/>
            </a:lvl1pPr>
          </a:lstStyle>
          <a:p>
            <a:r>
              <a:rPr lang="en-JP"/>
              <a:t>Insert Chart</a:t>
            </a:r>
          </a:p>
        </p:txBody>
      </p:sp>
      <p:pic>
        <p:nvPicPr>
          <p:cNvPr id="11" name="Picture 10" descr="Takeda">
            <a:extLst>
              <a:ext uri="{FF2B5EF4-FFF2-40B4-BE49-F238E27FC236}">
                <a16:creationId xmlns:a16="http://schemas.microsoft.com/office/drawing/2014/main" id="{7EBA21A8-EE4B-6E4B-A794-3FEA5B15990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2" name="タイトル プレースホルダ 1">
            <a:extLst>
              <a:ext uri="{FF2B5EF4-FFF2-40B4-BE49-F238E27FC236}">
                <a16:creationId xmlns:a16="http://schemas.microsoft.com/office/drawing/2014/main" id="{75E45CD2-2EBD-AE47-837E-9F752C565F73}"/>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7" name="Footer Placeholder 8">
            <a:extLst>
              <a:ext uri="{FF2B5EF4-FFF2-40B4-BE49-F238E27FC236}">
                <a16:creationId xmlns:a16="http://schemas.microsoft.com/office/drawing/2014/main" id="{2DC26CE8-1DEF-EE42-861C-B0406E8DC23D}"/>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0" name="Rectangle 19">
            <a:extLst>
              <a:ext uri="{FF2B5EF4-FFF2-40B4-BE49-F238E27FC236}">
                <a16:creationId xmlns:a16="http://schemas.microsoft.com/office/drawing/2014/main" id="{4436966D-3DF0-4D41-9D26-4860D147F807}"/>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3" name="スライド番号プレースホルダ 5">
            <a:extLst>
              <a:ext uri="{FF2B5EF4-FFF2-40B4-BE49-F238E27FC236}">
                <a16:creationId xmlns:a16="http://schemas.microsoft.com/office/drawing/2014/main" id="{600920FB-2D44-F645-865D-89FFECB09573}"/>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4" name="Text Placeholder 6">
            <a:extLst>
              <a:ext uri="{FF2B5EF4-FFF2-40B4-BE49-F238E27FC236}">
                <a16:creationId xmlns:a16="http://schemas.microsoft.com/office/drawing/2014/main" id="{07DE8F7E-1418-1C4C-A62B-2385714992F7}"/>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4" name="Text Placeholder 2">
            <a:extLst>
              <a:ext uri="{FF2B5EF4-FFF2-40B4-BE49-F238E27FC236}">
                <a16:creationId xmlns:a16="http://schemas.microsoft.com/office/drawing/2014/main" id="{628A960D-6A45-6744-9BDB-7070B443CC64}"/>
              </a:ext>
            </a:extLst>
          </p:cNvPr>
          <p:cNvSpPr>
            <a:spLocks noGrp="1"/>
          </p:cNvSpPr>
          <p:nvPr>
            <p:ph type="body" sz="quarter" idx="20" hasCustomPrompt="1"/>
          </p:nvPr>
        </p:nvSpPr>
        <p:spPr>
          <a:xfrm>
            <a:off x="311150" y="1491373"/>
            <a:ext cx="11569699"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5" name="Text Placeholder 6">
            <a:extLst>
              <a:ext uri="{FF2B5EF4-FFF2-40B4-BE49-F238E27FC236}">
                <a16:creationId xmlns:a16="http://schemas.microsoft.com/office/drawing/2014/main" id="{21493179-5EA4-604B-A9DF-BDA818F0166A}"/>
              </a:ext>
            </a:extLst>
          </p:cNvPr>
          <p:cNvSpPr>
            <a:spLocks noGrp="1"/>
          </p:cNvSpPr>
          <p:nvPr>
            <p:ph type="body" sz="quarter" idx="22"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1975889838"/>
      </p:ext>
    </p:extLst>
  </p:cSld>
  <p:clrMapOvr>
    <a:masterClrMapping/>
  </p:clrMapOvr>
  <p:transition spd="slow">
    <p:push dir="u"/>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dvanced Chart 2/3">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4227225" y="1093767"/>
            <a:ext cx="7653625" cy="5322908"/>
          </a:xfrm>
          <a:prstGeom prst="rect">
            <a:avLst/>
          </a:prstGeom>
        </p:spPr>
        <p:txBody>
          <a:bodyPr>
            <a:normAutofit/>
          </a:bodyPr>
          <a:lstStyle>
            <a:lvl1pPr marL="0" indent="0">
              <a:buNone/>
              <a:defRPr sz="1400"/>
            </a:lvl1pPr>
          </a:lstStyle>
          <a:p>
            <a:r>
              <a:rPr lang="en-JP"/>
              <a:t>Insert Chart</a:t>
            </a:r>
          </a:p>
        </p:txBody>
      </p:sp>
      <p:sp>
        <p:nvSpPr>
          <p:cNvPr id="9" name="Text Placeholder 6">
            <a:extLst>
              <a:ext uri="{FF2B5EF4-FFF2-40B4-BE49-F238E27FC236}">
                <a16:creationId xmlns:a16="http://schemas.microsoft.com/office/drawing/2014/main" id="{EF65D74B-37DA-0D46-8B56-9B362C84E6B9}"/>
              </a:ext>
            </a:extLst>
          </p:cNvPr>
          <p:cNvSpPr>
            <a:spLocks noGrp="1"/>
          </p:cNvSpPr>
          <p:nvPr>
            <p:ph type="body" sz="quarter" idx="14" hasCustomPrompt="1"/>
          </p:nvPr>
        </p:nvSpPr>
        <p:spPr>
          <a:xfrm>
            <a:off x="311150" y="3178298"/>
            <a:ext cx="3751966"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0" name="Text Placeholder 6">
            <a:extLst>
              <a:ext uri="{FF2B5EF4-FFF2-40B4-BE49-F238E27FC236}">
                <a16:creationId xmlns:a16="http://schemas.microsoft.com/office/drawing/2014/main" id="{BF5F6A26-5AAA-884F-A319-DE9881530AA7}"/>
              </a:ext>
            </a:extLst>
          </p:cNvPr>
          <p:cNvSpPr>
            <a:spLocks noGrp="1"/>
          </p:cNvSpPr>
          <p:nvPr>
            <p:ph type="body" sz="quarter" idx="15" hasCustomPrompt="1"/>
          </p:nvPr>
        </p:nvSpPr>
        <p:spPr>
          <a:xfrm>
            <a:off x="311150" y="3575904"/>
            <a:ext cx="3751966"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pic>
        <p:nvPicPr>
          <p:cNvPr id="12" name="Picture 11" descr="Takeda">
            <a:extLst>
              <a:ext uri="{FF2B5EF4-FFF2-40B4-BE49-F238E27FC236}">
                <a16:creationId xmlns:a16="http://schemas.microsoft.com/office/drawing/2014/main" id="{5D7AA9CA-E651-9E48-B0F3-BDDA45B353E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3" name="タイトル プレースホルダ 1">
            <a:extLst>
              <a:ext uri="{FF2B5EF4-FFF2-40B4-BE49-F238E27FC236}">
                <a16:creationId xmlns:a16="http://schemas.microsoft.com/office/drawing/2014/main" id="{2256F400-EDA8-7F44-BF13-278518497C9E}"/>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5" name="Footer Placeholder 8">
            <a:extLst>
              <a:ext uri="{FF2B5EF4-FFF2-40B4-BE49-F238E27FC236}">
                <a16:creationId xmlns:a16="http://schemas.microsoft.com/office/drawing/2014/main" id="{7136781B-A49B-0A42-B748-01C379A12FF6}"/>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1" name="Rectangle 20">
            <a:extLst>
              <a:ext uri="{FF2B5EF4-FFF2-40B4-BE49-F238E27FC236}">
                <a16:creationId xmlns:a16="http://schemas.microsoft.com/office/drawing/2014/main" id="{EAC2B0AC-7801-6C42-BA03-0669DC118159}"/>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4" name="スライド番号プレースホルダ 5">
            <a:extLst>
              <a:ext uri="{FF2B5EF4-FFF2-40B4-BE49-F238E27FC236}">
                <a16:creationId xmlns:a16="http://schemas.microsoft.com/office/drawing/2014/main" id="{71FCF96E-3BB8-0745-B029-6B6BE4291274}"/>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5" name="Text Placeholder 6">
            <a:extLst>
              <a:ext uri="{FF2B5EF4-FFF2-40B4-BE49-F238E27FC236}">
                <a16:creationId xmlns:a16="http://schemas.microsoft.com/office/drawing/2014/main" id="{875659DC-941F-AA40-8336-C3B1BF32BAD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7" name="Text Placeholder 2">
            <a:extLst>
              <a:ext uri="{FF2B5EF4-FFF2-40B4-BE49-F238E27FC236}">
                <a16:creationId xmlns:a16="http://schemas.microsoft.com/office/drawing/2014/main" id="{45375A5A-6A84-7145-B49C-982F84619406}"/>
              </a:ext>
            </a:extLst>
          </p:cNvPr>
          <p:cNvSpPr>
            <a:spLocks noGrp="1"/>
          </p:cNvSpPr>
          <p:nvPr>
            <p:ph type="body" sz="quarter" idx="20" hasCustomPrompt="1"/>
          </p:nvPr>
        </p:nvSpPr>
        <p:spPr>
          <a:xfrm>
            <a:off x="311151" y="1491373"/>
            <a:ext cx="3751965"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5F7E9041-544E-3547-AC30-65F55E91E1ED}"/>
              </a:ext>
            </a:extLst>
          </p:cNvPr>
          <p:cNvSpPr>
            <a:spLocks noGrp="1"/>
          </p:cNvSpPr>
          <p:nvPr>
            <p:ph type="body" sz="quarter" idx="22" hasCustomPrompt="1"/>
          </p:nvPr>
        </p:nvSpPr>
        <p:spPr>
          <a:xfrm>
            <a:off x="311150" y="1093767"/>
            <a:ext cx="3751965"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1048509091"/>
      </p:ext>
    </p:extLst>
  </p:cSld>
  <p:clrMapOvr>
    <a:masterClrMapping/>
  </p:clrMapOvr>
  <p:transition spd="slow">
    <p:push dir="u"/>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dvanced Chart 2 Column">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3" y="3076286"/>
            <a:ext cx="5708650" cy="3340389"/>
          </a:xfrm>
          <a:prstGeom prst="rect">
            <a:avLst/>
          </a:prstGeom>
        </p:spPr>
        <p:txBody>
          <a:bodyPr>
            <a:normAutofit/>
          </a:bodyPr>
          <a:lstStyle>
            <a:lvl1pPr marL="0" indent="0">
              <a:buNone/>
              <a:defRPr sz="1400"/>
            </a:lvl1pPr>
          </a:lstStyle>
          <a:p>
            <a:r>
              <a:rPr lang="en-JP"/>
              <a:t>Insert Chart</a:t>
            </a:r>
          </a:p>
        </p:txBody>
      </p:sp>
      <p:sp>
        <p:nvSpPr>
          <p:cNvPr id="9" name="Chart Placeholder 7">
            <a:extLst>
              <a:ext uri="{FF2B5EF4-FFF2-40B4-BE49-F238E27FC236}">
                <a16:creationId xmlns:a16="http://schemas.microsoft.com/office/drawing/2014/main" id="{F1FC7466-185A-8B44-ABF0-5410C1127700}"/>
              </a:ext>
            </a:extLst>
          </p:cNvPr>
          <p:cNvSpPr>
            <a:spLocks noGrp="1"/>
          </p:cNvSpPr>
          <p:nvPr>
            <p:ph type="chart" sz="quarter" idx="22" hasCustomPrompt="1"/>
          </p:nvPr>
        </p:nvSpPr>
        <p:spPr>
          <a:xfrm>
            <a:off x="6206170" y="3076286"/>
            <a:ext cx="5708650" cy="3340389"/>
          </a:xfrm>
          <a:prstGeom prst="rect">
            <a:avLst/>
          </a:prstGeom>
        </p:spPr>
        <p:txBody>
          <a:bodyPr>
            <a:normAutofit/>
          </a:bodyPr>
          <a:lstStyle>
            <a:lvl1pPr marL="0" indent="0">
              <a:buNone/>
              <a:defRPr sz="1400"/>
            </a:lvl1pPr>
          </a:lstStyle>
          <a:p>
            <a:r>
              <a:rPr lang="en-JP"/>
              <a:t>Insert Chart</a:t>
            </a:r>
          </a:p>
        </p:txBody>
      </p:sp>
      <p:pic>
        <p:nvPicPr>
          <p:cNvPr id="10" name="Picture 9" descr="Takeda">
            <a:extLst>
              <a:ext uri="{FF2B5EF4-FFF2-40B4-BE49-F238E27FC236}">
                <a16:creationId xmlns:a16="http://schemas.microsoft.com/office/drawing/2014/main" id="{F183604A-2112-D443-8B35-2DFEE7121A6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2" name="タイトル プレースホルダ 1">
            <a:extLst>
              <a:ext uri="{FF2B5EF4-FFF2-40B4-BE49-F238E27FC236}">
                <a16:creationId xmlns:a16="http://schemas.microsoft.com/office/drawing/2014/main" id="{906CE02B-33D8-B048-A73D-781A3402C2B1}"/>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4" name="Footer Placeholder 8">
            <a:extLst>
              <a:ext uri="{FF2B5EF4-FFF2-40B4-BE49-F238E27FC236}">
                <a16:creationId xmlns:a16="http://schemas.microsoft.com/office/drawing/2014/main" id="{C2587943-8F51-3542-B7BE-5781719445F9}"/>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17" name="Rectangle 16">
            <a:extLst>
              <a:ext uri="{FF2B5EF4-FFF2-40B4-BE49-F238E27FC236}">
                <a16:creationId xmlns:a16="http://schemas.microsoft.com/office/drawing/2014/main" id="{B679FB0B-7616-F04F-9B4C-586869A82E96}"/>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2" name="スライド番号プレースホルダ 5">
            <a:extLst>
              <a:ext uri="{FF2B5EF4-FFF2-40B4-BE49-F238E27FC236}">
                <a16:creationId xmlns:a16="http://schemas.microsoft.com/office/drawing/2014/main" id="{8AFBB1AB-19B7-1347-93F8-D14235DD2317}"/>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3" name="Text Placeholder 6">
            <a:extLst>
              <a:ext uri="{FF2B5EF4-FFF2-40B4-BE49-F238E27FC236}">
                <a16:creationId xmlns:a16="http://schemas.microsoft.com/office/drawing/2014/main" id="{1C168495-CA79-E440-A93B-B87B36748352}"/>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5" name="Text Placeholder 2">
            <a:extLst>
              <a:ext uri="{FF2B5EF4-FFF2-40B4-BE49-F238E27FC236}">
                <a16:creationId xmlns:a16="http://schemas.microsoft.com/office/drawing/2014/main" id="{F6F06E4B-A978-4E46-AE6C-67B54F7E34D5}"/>
              </a:ext>
            </a:extLst>
          </p:cNvPr>
          <p:cNvSpPr>
            <a:spLocks noGrp="1"/>
          </p:cNvSpPr>
          <p:nvPr>
            <p:ph type="body" sz="quarter" idx="20" hasCustomPrompt="1"/>
          </p:nvPr>
        </p:nvSpPr>
        <p:spPr>
          <a:xfrm>
            <a:off x="311150" y="1491373"/>
            <a:ext cx="11603669" cy="1464957"/>
          </a:xfrm>
        </p:spPr>
        <p:txBody>
          <a:bodyPr tIns="0" rIns="0" bIns="0" numCol="2"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3FF373A1-4E48-6C48-A075-153436CF76DC}"/>
              </a:ext>
            </a:extLst>
          </p:cNvPr>
          <p:cNvSpPr>
            <a:spLocks noGrp="1"/>
          </p:cNvSpPr>
          <p:nvPr>
            <p:ph type="body" sz="quarter" idx="23" hasCustomPrompt="1"/>
          </p:nvPr>
        </p:nvSpPr>
        <p:spPr>
          <a:xfrm>
            <a:off x="311149" y="1093767"/>
            <a:ext cx="1160366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1107937705"/>
      </p:ext>
    </p:extLst>
  </p:cSld>
  <p:clrMapOvr>
    <a:masterClrMapping/>
  </p:clrMapOvr>
  <p:transition spd="slow">
    <p:push dir="u"/>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dvanced Chart 3 Column">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4" y="3076286"/>
            <a:ext cx="3757810" cy="3340389"/>
          </a:xfrm>
          <a:prstGeom prst="rect">
            <a:avLst/>
          </a:prstGeom>
        </p:spPr>
        <p:txBody>
          <a:bodyPr>
            <a:normAutofit/>
          </a:bodyPr>
          <a:lstStyle>
            <a:lvl1pPr marL="0" indent="0">
              <a:buNone/>
              <a:defRPr sz="1400"/>
            </a:lvl1pPr>
          </a:lstStyle>
          <a:p>
            <a:r>
              <a:rPr lang="en-JP"/>
              <a:t>Insert Chart</a:t>
            </a:r>
          </a:p>
        </p:txBody>
      </p:sp>
      <p:sp>
        <p:nvSpPr>
          <p:cNvPr id="10" name="Chart Placeholder 7">
            <a:extLst>
              <a:ext uri="{FF2B5EF4-FFF2-40B4-BE49-F238E27FC236}">
                <a16:creationId xmlns:a16="http://schemas.microsoft.com/office/drawing/2014/main" id="{8D9BD23C-1777-C442-B4B0-BADF450483EA}"/>
              </a:ext>
            </a:extLst>
          </p:cNvPr>
          <p:cNvSpPr>
            <a:spLocks noGrp="1"/>
          </p:cNvSpPr>
          <p:nvPr>
            <p:ph type="chart" sz="quarter" idx="22" hasCustomPrompt="1"/>
          </p:nvPr>
        </p:nvSpPr>
        <p:spPr>
          <a:xfrm>
            <a:off x="4217095" y="3076286"/>
            <a:ext cx="3757810" cy="3340389"/>
          </a:xfrm>
          <a:prstGeom prst="rect">
            <a:avLst/>
          </a:prstGeom>
        </p:spPr>
        <p:txBody>
          <a:bodyPr>
            <a:normAutofit/>
          </a:bodyPr>
          <a:lstStyle>
            <a:lvl1pPr marL="0" indent="0">
              <a:buNone/>
              <a:defRPr sz="1400"/>
            </a:lvl1pPr>
          </a:lstStyle>
          <a:p>
            <a:r>
              <a:rPr lang="en-JP"/>
              <a:t>Insert Chart</a:t>
            </a:r>
          </a:p>
        </p:txBody>
      </p:sp>
      <p:sp>
        <p:nvSpPr>
          <p:cNvPr id="11" name="Chart Placeholder 7">
            <a:extLst>
              <a:ext uri="{FF2B5EF4-FFF2-40B4-BE49-F238E27FC236}">
                <a16:creationId xmlns:a16="http://schemas.microsoft.com/office/drawing/2014/main" id="{2D7D413C-2FF1-204A-83C6-B7426603B7C2}"/>
              </a:ext>
            </a:extLst>
          </p:cNvPr>
          <p:cNvSpPr>
            <a:spLocks noGrp="1"/>
          </p:cNvSpPr>
          <p:nvPr>
            <p:ph type="chart" sz="quarter" idx="23" hasCustomPrompt="1"/>
          </p:nvPr>
        </p:nvSpPr>
        <p:spPr>
          <a:xfrm>
            <a:off x="8123041" y="3076286"/>
            <a:ext cx="3757810" cy="3340389"/>
          </a:xfrm>
          <a:prstGeom prst="rect">
            <a:avLst/>
          </a:prstGeom>
        </p:spPr>
        <p:txBody>
          <a:bodyPr>
            <a:normAutofit/>
          </a:bodyPr>
          <a:lstStyle>
            <a:lvl1pPr marL="0" indent="0">
              <a:buNone/>
              <a:defRPr sz="1400"/>
            </a:lvl1pPr>
          </a:lstStyle>
          <a:p>
            <a:r>
              <a:rPr lang="en-JP"/>
              <a:t>Insert Chart</a:t>
            </a:r>
          </a:p>
        </p:txBody>
      </p:sp>
      <p:pic>
        <p:nvPicPr>
          <p:cNvPr id="13" name="Picture 12" descr="Takeda">
            <a:extLst>
              <a:ext uri="{FF2B5EF4-FFF2-40B4-BE49-F238E27FC236}">
                <a16:creationId xmlns:a16="http://schemas.microsoft.com/office/drawing/2014/main" id="{0C4979BF-EBB2-214C-8087-7AC4B2163D8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7" name="タイトル プレースホルダ 1">
            <a:extLst>
              <a:ext uri="{FF2B5EF4-FFF2-40B4-BE49-F238E27FC236}">
                <a16:creationId xmlns:a16="http://schemas.microsoft.com/office/drawing/2014/main" id="{2FFB1535-D35E-D242-B225-DDF1C53BB8D4}"/>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9" name="Footer Placeholder 8">
            <a:extLst>
              <a:ext uri="{FF2B5EF4-FFF2-40B4-BE49-F238E27FC236}">
                <a16:creationId xmlns:a16="http://schemas.microsoft.com/office/drawing/2014/main" id="{47DB5E3C-7053-3645-A234-760F5ED1236A}"/>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2" name="Rectangle 21">
            <a:extLst>
              <a:ext uri="{FF2B5EF4-FFF2-40B4-BE49-F238E27FC236}">
                <a16:creationId xmlns:a16="http://schemas.microsoft.com/office/drawing/2014/main" id="{DEFC8CB7-67E9-8A46-B53F-F34ACE18BE87}"/>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5" name="スライド番号プレースホルダ 5">
            <a:extLst>
              <a:ext uri="{FF2B5EF4-FFF2-40B4-BE49-F238E27FC236}">
                <a16:creationId xmlns:a16="http://schemas.microsoft.com/office/drawing/2014/main" id="{5EB1023E-4E73-AD49-83B0-D7B458250C6F}"/>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6" name="Text Placeholder 6">
            <a:extLst>
              <a:ext uri="{FF2B5EF4-FFF2-40B4-BE49-F238E27FC236}">
                <a16:creationId xmlns:a16="http://schemas.microsoft.com/office/drawing/2014/main" id="{4942DB0C-137A-4E4C-B926-77CEECC512A8}"/>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5" name="Text Placeholder 2">
            <a:extLst>
              <a:ext uri="{FF2B5EF4-FFF2-40B4-BE49-F238E27FC236}">
                <a16:creationId xmlns:a16="http://schemas.microsoft.com/office/drawing/2014/main" id="{AD1171B1-AEC6-164D-8FE0-E0B9353A55BF}"/>
              </a:ext>
            </a:extLst>
          </p:cNvPr>
          <p:cNvSpPr>
            <a:spLocks noGrp="1"/>
          </p:cNvSpPr>
          <p:nvPr>
            <p:ph type="body" sz="quarter" idx="20" hasCustomPrompt="1"/>
          </p:nvPr>
        </p:nvSpPr>
        <p:spPr>
          <a:xfrm>
            <a:off x="311150" y="1491373"/>
            <a:ext cx="11569699" cy="1464957"/>
          </a:xfrm>
        </p:spPr>
        <p:txBody>
          <a:bodyPr tIns="0" rIns="0" bIns="0" numCol="2"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66C4AA1F-8B09-5544-9C70-388A6E2940C9}"/>
              </a:ext>
            </a:extLst>
          </p:cNvPr>
          <p:cNvSpPr>
            <a:spLocks noGrp="1"/>
          </p:cNvSpPr>
          <p:nvPr>
            <p:ph type="body" sz="quarter" idx="24"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230263478"/>
      </p:ext>
    </p:extLst>
  </p:cSld>
  <p:clrMapOvr>
    <a:masterClrMapping/>
  </p:clrMapOvr>
  <p:transition spd="slow">
    <p:push dir="u"/>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Page 1">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82B9CECE-7D8F-8C4A-AFC6-A963B1F05594}"/>
              </a:ext>
            </a:extLst>
          </p:cNvPr>
          <p:cNvSpPr/>
          <p:nvPr userDrawn="1"/>
        </p:nvSpPr>
        <p:spPr>
          <a:xfrm>
            <a:off x="0" y="61263"/>
            <a:ext cx="255181" cy="849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chemeClr val="accent1"/>
              </a:solidFill>
            </a:endParaRPr>
          </a:p>
        </p:txBody>
      </p:sp>
      <p:sp>
        <p:nvSpPr>
          <p:cNvPr id="10" name="Picture Placeholder 9">
            <a:extLst>
              <a:ext uri="{FF2B5EF4-FFF2-40B4-BE49-F238E27FC236}">
                <a16:creationId xmlns:a16="http://schemas.microsoft.com/office/drawing/2014/main" id="{91E79114-5B74-9547-8292-DAB8965D43FD}"/>
              </a:ext>
            </a:extLst>
          </p:cNvPr>
          <p:cNvSpPr>
            <a:spLocks noGrp="1"/>
          </p:cNvSpPr>
          <p:nvPr>
            <p:ph type="pic" sz="quarter" idx="10"/>
          </p:nvPr>
        </p:nvSpPr>
        <p:spPr>
          <a:xfrm>
            <a:off x="749005" y="506"/>
            <a:ext cx="11459359" cy="3428494"/>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64472"/>
              <a:gd name="connsiteY0" fmla="*/ 0 h 6630428"/>
              <a:gd name="connsiteX1" fmla="*/ 11864472 w 11864472"/>
              <a:gd name="connsiteY1" fmla="*/ 188353 h 6630428"/>
              <a:gd name="connsiteX2" fmla="*/ 11855613 w 11864472"/>
              <a:gd name="connsiteY2" fmla="*/ 6628774 h 6630428"/>
              <a:gd name="connsiteX3" fmla="*/ 579722 w 11864472"/>
              <a:gd name="connsiteY3" fmla="*/ 6630428 h 6630428"/>
              <a:gd name="connsiteX4" fmla="*/ 0 w 11864472"/>
              <a:gd name="connsiteY4" fmla="*/ 6050706 h 6630428"/>
              <a:gd name="connsiteX5" fmla="*/ 0 w 11864472"/>
              <a:gd name="connsiteY5" fmla="*/ 0 h 6630428"/>
              <a:gd name="connsiteX0" fmla="*/ 0 w 11864472"/>
              <a:gd name="connsiteY0" fmla="*/ 13527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527 h 6643955"/>
              <a:gd name="connsiteX0" fmla="*/ 0 w 11864472"/>
              <a:gd name="connsiteY0" fmla="*/ 1319813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19813 h 6643955"/>
              <a:gd name="connsiteX0" fmla="*/ 0 w 11864472"/>
              <a:gd name="connsiteY0" fmla="*/ 135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3527 h 5337669"/>
              <a:gd name="connsiteX0" fmla="*/ 0 w 11864472"/>
              <a:gd name="connsiteY0" fmla="*/ 1652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652 h 5337669"/>
              <a:gd name="connsiteX0" fmla="*/ 0 w 11864472"/>
              <a:gd name="connsiteY0" fmla="*/ 22019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2201927 h 5337669"/>
              <a:gd name="connsiteX0" fmla="*/ 0 w 11864472"/>
              <a:gd name="connsiteY0" fmla="*/ 1652 h 3137394"/>
              <a:gd name="connsiteX1" fmla="*/ 11864472 w 11864472"/>
              <a:gd name="connsiteY1" fmla="*/ 0 h 3137394"/>
              <a:gd name="connsiteX2" fmla="*/ 11855613 w 11864472"/>
              <a:gd name="connsiteY2" fmla="*/ 3135740 h 3137394"/>
              <a:gd name="connsiteX3" fmla="*/ 579722 w 11864472"/>
              <a:gd name="connsiteY3" fmla="*/ 3137394 h 3137394"/>
              <a:gd name="connsiteX4" fmla="*/ 0 w 11864472"/>
              <a:gd name="connsiteY4" fmla="*/ 2557672 h 3137394"/>
              <a:gd name="connsiteX5" fmla="*/ 0 w 11864472"/>
              <a:gd name="connsiteY5" fmla="*/ 1652 h 3137394"/>
              <a:gd name="connsiteX0" fmla="*/ 0 w 11864472"/>
              <a:gd name="connsiteY0" fmla="*/ 0 h 3420555"/>
              <a:gd name="connsiteX1" fmla="*/ 11864472 w 11864472"/>
              <a:gd name="connsiteY1" fmla="*/ 283161 h 3420555"/>
              <a:gd name="connsiteX2" fmla="*/ 11855613 w 11864472"/>
              <a:gd name="connsiteY2" fmla="*/ 3418901 h 3420555"/>
              <a:gd name="connsiteX3" fmla="*/ 579722 w 11864472"/>
              <a:gd name="connsiteY3" fmla="*/ 3420555 h 3420555"/>
              <a:gd name="connsiteX4" fmla="*/ 0 w 11864472"/>
              <a:gd name="connsiteY4" fmla="*/ 2840833 h 3420555"/>
              <a:gd name="connsiteX5" fmla="*/ 0 w 11864472"/>
              <a:gd name="connsiteY5" fmla="*/ 0 h 3420555"/>
              <a:gd name="connsiteX0" fmla="*/ 0 w 11864472"/>
              <a:gd name="connsiteY0" fmla="*/ 1652 h 3422207"/>
              <a:gd name="connsiteX1" fmla="*/ 11864472 w 11864472"/>
              <a:gd name="connsiteY1" fmla="*/ 0 h 3422207"/>
              <a:gd name="connsiteX2" fmla="*/ 11855613 w 11864472"/>
              <a:gd name="connsiteY2" fmla="*/ 3420553 h 3422207"/>
              <a:gd name="connsiteX3" fmla="*/ 579722 w 11864472"/>
              <a:gd name="connsiteY3" fmla="*/ 3422207 h 3422207"/>
              <a:gd name="connsiteX4" fmla="*/ 0 w 11864472"/>
              <a:gd name="connsiteY4" fmla="*/ 2842485 h 3422207"/>
              <a:gd name="connsiteX5" fmla="*/ 0 w 11864472"/>
              <a:gd name="connsiteY5" fmla="*/ 1652 h 3422207"/>
              <a:gd name="connsiteX0" fmla="*/ 0 w 11855613"/>
              <a:gd name="connsiteY0" fmla="*/ 0 h 3420555"/>
              <a:gd name="connsiteX1" fmla="*/ 11834492 w 11855613"/>
              <a:gd name="connsiteY1" fmla="*/ 58309 h 3420555"/>
              <a:gd name="connsiteX2" fmla="*/ 11855613 w 11855613"/>
              <a:gd name="connsiteY2" fmla="*/ 3418901 h 3420555"/>
              <a:gd name="connsiteX3" fmla="*/ 579722 w 11855613"/>
              <a:gd name="connsiteY3" fmla="*/ 3420555 h 3420555"/>
              <a:gd name="connsiteX4" fmla="*/ 0 w 11855613"/>
              <a:gd name="connsiteY4" fmla="*/ 2840833 h 3420555"/>
              <a:gd name="connsiteX5" fmla="*/ 0 w 11855613"/>
              <a:gd name="connsiteY5" fmla="*/ 0 h 3420555"/>
              <a:gd name="connsiteX0" fmla="*/ 0 w 11855613"/>
              <a:gd name="connsiteY0" fmla="*/ 1652 h 3362246"/>
              <a:gd name="connsiteX1" fmla="*/ 11834492 w 11855613"/>
              <a:gd name="connsiteY1" fmla="*/ 0 h 3362246"/>
              <a:gd name="connsiteX2" fmla="*/ 11855613 w 11855613"/>
              <a:gd name="connsiteY2" fmla="*/ 3360592 h 3362246"/>
              <a:gd name="connsiteX3" fmla="*/ 579722 w 11855613"/>
              <a:gd name="connsiteY3" fmla="*/ 3362246 h 3362246"/>
              <a:gd name="connsiteX4" fmla="*/ 0 w 11855613"/>
              <a:gd name="connsiteY4" fmla="*/ 2782524 h 3362246"/>
              <a:gd name="connsiteX5" fmla="*/ 0 w 11855613"/>
              <a:gd name="connsiteY5" fmla="*/ 1652 h 3362246"/>
              <a:gd name="connsiteX0" fmla="*/ 0 w 11864473"/>
              <a:gd name="connsiteY0" fmla="*/ 0 h 3360594"/>
              <a:gd name="connsiteX1" fmla="*/ 11864473 w 11864473"/>
              <a:gd name="connsiteY1" fmla="*/ 13338 h 3360594"/>
              <a:gd name="connsiteX2" fmla="*/ 11855613 w 11864473"/>
              <a:gd name="connsiteY2" fmla="*/ 3358940 h 3360594"/>
              <a:gd name="connsiteX3" fmla="*/ 579722 w 11864473"/>
              <a:gd name="connsiteY3" fmla="*/ 3360594 h 3360594"/>
              <a:gd name="connsiteX4" fmla="*/ 0 w 11864473"/>
              <a:gd name="connsiteY4" fmla="*/ 2780872 h 3360594"/>
              <a:gd name="connsiteX5" fmla="*/ 0 w 11864473"/>
              <a:gd name="connsiteY5" fmla="*/ 0 h 3360594"/>
              <a:gd name="connsiteX0" fmla="*/ 0 w 11864473"/>
              <a:gd name="connsiteY0" fmla="*/ 1652 h 3362246"/>
              <a:gd name="connsiteX1" fmla="*/ 11864473 w 11864473"/>
              <a:gd name="connsiteY1" fmla="*/ 0 h 3362246"/>
              <a:gd name="connsiteX2" fmla="*/ 11855613 w 11864473"/>
              <a:gd name="connsiteY2" fmla="*/ 3360592 h 3362246"/>
              <a:gd name="connsiteX3" fmla="*/ 579722 w 11864473"/>
              <a:gd name="connsiteY3" fmla="*/ 3362246 h 3362246"/>
              <a:gd name="connsiteX4" fmla="*/ 0 w 11864473"/>
              <a:gd name="connsiteY4" fmla="*/ 2782524 h 3362246"/>
              <a:gd name="connsiteX5" fmla="*/ 0 w 11864473"/>
              <a:gd name="connsiteY5" fmla="*/ 1652 h 3362246"/>
              <a:gd name="connsiteX0" fmla="*/ 0 w 11855629"/>
              <a:gd name="connsiteY0" fmla="*/ 1652 h 3362246"/>
              <a:gd name="connsiteX1" fmla="*/ 11459359 w 11855629"/>
              <a:gd name="connsiteY1" fmla="*/ 0 h 3362246"/>
              <a:gd name="connsiteX2" fmla="*/ 11855613 w 11855629"/>
              <a:gd name="connsiteY2" fmla="*/ 3360592 h 3362246"/>
              <a:gd name="connsiteX3" fmla="*/ 579722 w 11855629"/>
              <a:gd name="connsiteY3" fmla="*/ 3362246 h 3362246"/>
              <a:gd name="connsiteX4" fmla="*/ 0 w 11855629"/>
              <a:gd name="connsiteY4" fmla="*/ 2782524 h 3362246"/>
              <a:gd name="connsiteX5" fmla="*/ 0 w 1185562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579722 w 11459359"/>
              <a:gd name="connsiteY3" fmla="*/ 3362246 h 3362246"/>
              <a:gd name="connsiteX4" fmla="*/ 0 w 11459359"/>
              <a:gd name="connsiteY4" fmla="*/ 2782524 h 3362246"/>
              <a:gd name="connsiteX5" fmla="*/ 0 w 11459359"/>
              <a:gd name="connsiteY5" fmla="*/ 1652 h 336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59359" h="3362246">
                <a:moveTo>
                  <a:pt x="0" y="1652"/>
                </a:moveTo>
                <a:lnTo>
                  <a:pt x="11459359" y="0"/>
                </a:lnTo>
                <a:cubicBezTo>
                  <a:pt x="11456406" y="1115201"/>
                  <a:pt x="11441877" y="2245391"/>
                  <a:pt x="11438924" y="3360592"/>
                </a:cubicBezTo>
                <a:lnTo>
                  <a:pt x="579722" y="3362246"/>
                </a:lnTo>
                <a:cubicBezTo>
                  <a:pt x="259550" y="3362246"/>
                  <a:pt x="0" y="3102696"/>
                  <a:pt x="0" y="2782524"/>
                </a:cubicBezTo>
                <a:lnTo>
                  <a:pt x="0" y="1652"/>
                </a:lnTo>
                <a:close/>
              </a:path>
            </a:pathLst>
          </a:custGeom>
          <a:noFill/>
        </p:spPr>
        <p:txBody>
          <a:bodyPr/>
          <a:lstStyle>
            <a:lvl1pPr marL="0" indent="0">
              <a:buNone/>
              <a:defRPr sz="2400">
                <a:solidFill>
                  <a:schemeClr val="bg1"/>
                </a:solidFill>
              </a:defRPr>
            </a:lvl1pPr>
          </a:lstStyle>
          <a:p>
            <a:r>
              <a:rPr lang="en-US" altLang="ja-JP"/>
              <a:t>Click icon to add picture</a:t>
            </a:r>
            <a:endParaRPr lang="en-JP"/>
          </a:p>
        </p:txBody>
      </p:sp>
      <p:pic>
        <p:nvPicPr>
          <p:cNvPr id="18" name="Picture 17" descr="Takeda">
            <a:extLst>
              <a:ext uri="{FF2B5EF4-FFF2-40B4-BE49-F238E27FC236}">
                <a16:creationId xmlns:a16="http://schemas.microsoft.com/office/drawing/2014/main" id="{5F9376FC-2A9F-C644-AD88-C6E1B65B4D9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90516" y="3362752"/>
            <a:ext cx="2251710" cy="1248865"/>
          </a:xfrm>
          <a:prstGeom prst="rect">
            <a:avLst/>
          </a:prstGeom>
        </p:spPr>
      </p:pic>
      <p:sp>
        <p:nvSpPr>
          <p:cNvPr id="15" name="Title 1">
            <a:extLst>
              <a:ext uri="{FF2B5EF4-FFF2-40B4-BE49-F238E27FC236}">
                <a16:creationId xmlns:a16="http://schemas.microsoft.com/office/drawing/2014/main" id="{9F5E8E0A-41D4-8346-9248-0B9AAC71238D}"/>
              </a:ext>
            </a:extLst>
          </p:cNvPr>
          <p:cNvSpPr>
            <a:spLocks noGrp="1"/>
          </p:cNvSpPr>
          <p:nvPr>
            <p:ph type="ctrTitle" hasCustomPrompt="1"/>
          </p:nvPr>
        </p:nvSpPr>
        <p:spPr>
          <a:xfrm>
            <a:off x="1194730" y="3956816"/>
            <a:ext cx="7699670" cy="1015681"/>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a:t>
            </a:r>
            <a:br>
              <a:rPr lang="en-GB"/>
            </a:br>
            <a:r>
              <a:rPr lang="en-GB"/>
              <a:t>Title</a:t>
            </a:r>
          </a:p>
        </p:txBody>
      </p:sp>
      <p:sp>
        <p:nvSpPr>
          <p:cNvPr id="17" name="Rectangle 16">
            <a:extLst>
              <a:ext uri="{FF2B5EF4-FFF2-40B4-BE49-F238E27FC236}">
                <a16:creationId xmlns:a16="http://schemas.microsoft.com/office/drawing/2014/main" id="{F5A63B8E-5554-A04E-B4C5-97ECEE58B6CC}"/>
              </a:ext>
            </a:extLst>
          </p:cNvPr>
          <p:cNvSpPr/>
          <p:nvPr userDrawn="1"/>
        </p:nvSpPr>
        <p:spPr>
          <a:xfrm>
            <a:off x="749005" y="3764031"/>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pic>
        <p:nvPicPr>
          <p:cNvPr id="21" name="Picture 20">
            <a:extLst>
              <a:ext uri="{FF2B5EF4-FFF2-40B4-BE49-F238E27FC236}">
                <a16:creationId xmlns:a16="http://schemas.microsoft.com/office/drawing/2014/main" id="{C2637423-F180-3943-B758-C8CCFA816E0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571921" y="6357944"/>
            <a:ext cx="1958578" cy="117462"/>
          </a:xfrm>
          <a:prstGeom prst="rect">
            <a:avLst/>
          </a:prstGeom>
        </p:spPr>
      </p:pic>
      <p:sp>
        <p:nvSpPr>
          <p:cNvPr id="23" name="Text Placeholder 2">
            <a:extLst>
              <a:ext uri="{FF2B5EF4-FFF2-40B4-BE49-F238E27FC236}">
                <a16:creationId xmlns:a16="http://schemas.microsoft.com/office/drawing/2014/main" id="{F7327E43-4F43-914D-BE65-DB0ADB5A5E11}"/>
              </a:ext>
            </a:extLst>
          </p:cNvPr>
          <p:cNvSpPr>
            <a:spLocks noGrp="1"/>
          </p:cNvSpPr>
          <p:nvPr>
            <p:ph type="body" sz="quarter" idx="23" hasCustomPrompt="1"/>
          </p:nvPr>
        </p:nvSpPr>
        <p:spPr>
          <a:xfrm>
            <a:off x="1194728" y="5256031"/>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Title of Position</a:t>
            </a:r>
          </a:p>
        </p:txBody>
      </p:sp>
      <p:sp>
        <p:nvSpPr>
          <p:cNvPr id="24" name="Text Placeholder 2">
            <a:extLst>
              <a:ext uri="{FF2B5EF4-FFF2-40B4-BE49-F238E27FC236}">
                <a16:creationId xmlns:a16="http://schemas.microsoft.com/office/drawing/2014/main" id="{4A23AA60-6137-8841-B2ED-51B2F2E5C1BB}"/>
              </a:ext>
            </a:extLst>
          </p:cNvPr>
          <p:cNvSpPr>
            <a:spLocks noGrp="1"/>
          </p:cNvSpPr>
          <p:nvPr>
            <p:ph type="body" sz="quarter" idx="24" hasCustomPrompt="1"/>
          </p:nvPr>
        </p:nvSpPr>
        <p:spPr>
          <a:xfrm>
            <a:off x="1194728" y="5515045"/>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Department</a:t>
            </a:r>
          </a:p>
        </p:txBody>
      </p:sp>
      <p:sp>
        <p:nvSpPr>
          <p:cNvPr id="25" name="Text Placeholder 2">
            <a:extLst>
              <a:ext uri="{FF2B5EF4-FFF2-40B4-BE49-F238E27FC236}">
                <a16:creationId xmlns:a16="http://schemas.microsoft.com/office/drawing/2014/main" id="{BB4FEAB2-22C6-3446-B4D2-5B610A729BCC}"/>
              </a:ext>
            </a:extLst>
          </p:cNvPr>
          <p:cNvSpPr>
            <a:spLocks noGrp="1"/>
          </p:cNvSpPr>
          <p:nvPr>
            <p:ph type="body" sz="quarter" idx="25" hasCustomPrompt="1"/>
          </p:nvPr>
        </p:nvSpPr>
        <p:spPr>
          <a:xfrm>
            <a:off x="1194728" y="5769532"/>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Date</a:t>
            </a:r>
          </a:p>
        </p:txBody>
      </p:sp>
      <p:sp>
        <p:nvSpPr>
          <p:cNvPr id="28" name="Text Placeholder 2">
            <a:extLst>
              <a:ext uri="{FF2B5EF4-FFF2-40B4-BE49-F238E27FC236}">
                <a16:creationId xmlns:a16="http://schemas.microsoft.com/office/drawing/2014/main" id="{4085F378-E668-A648-B7B1-8C76C309ED6D}"/>
              </a:ext>
            </a:extLst>
          </p:cNvPr>
          <p:cNvSpPr>
            <a:spLocks noGrp="1"/>
          </p:cNvSpPr>
          <p:nvPr>
            <p:ph type="body" sz="quarter" idx="26" hasCustomPrompt="1"/>
          </p:nvPr>
        </p:nvSpPr>
        <p:spPr>
          <a:xfrm>
            <a:off x="1194728" y="4997510"/>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Presenter Name</a:t>
            </a:r>
          </a:p>
        </p:txBody>
      </p:sp>
      <p:sp>
        <p:nvSpPr>
          <p:cNvPr id="13" name="Text Placeholder 2">
            <a:extLst>
              <a:ext uri="{FF2B5EF4-FFF2-40B4-BE49-F238E27FC236}">
                <a16:creationId xmlns:a16="http://schemas.microsoft.com/office/drawing/2014/main" id="{C1E31EF6-BED5-C14F-94AD-4E5C55B85515}"/>
              </a:ext>
            </a:extLst>
          </p:cNvPr>
          <p:cNvSpPr>
            <a:spLocks noGrp="1"/>
          </p:cNvSpPr>
          <p:nvPr>
            <p:ph type="body" sz="quarter" idx="16" hasCustomPrompt="1"/>
          </p:nvPr>
        </p:nvSpPr>
        <p:spPr>
          <a:xfrm>
            <a:off x="1194728" y="6027352"/>
            <a:ext cx="7699670" cy="234001"/>
          </a:xfrm>
        </p:spPr>
        <p:txBody>
          <a:bodyPr tIns="0" rIns="0" bIns="0" anchor="ctr" anchorCtr="0">
            <a:no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800"/>
            </a:lvl1pPr>
            <a:lvl2pPr>
              <a:defRPr sz="800"/>
            </a:lvl2pPr>
            <a:lvl3pPr>
              <a:defRPr sz="800"/>
            </a:lvl3pPr>
            <a:lvl4pPr>
              <a:defRPr sz="800"/>
            </a:lvl4pPr>
            <a:lvl5pPr>
              <a:defRPr sz="800"/>
            </a:lvl5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US"/>
              <a:t>Private and confidential. For internal use only.</a:t>
            </a:r>
          </a:p>
        </p:txBody>
      </p:sp>
    </p:spTree>
    <p:extLst>
      <p:ext uri="{BB962C8B-B14F-4D97-AF65-F5344CB8AC3E}">
        <p14:creationId xmlns:p14="http://schemas.microsoft.com/office/powerpoint/2010/main" val="2670516551"/>
      </p:ext>
    </p:extLst>
  </p:cSld>
  <p:clrMapOvr>
    <a:masterClrMapping/>
  </p:clrMapOvr>
  <p:transition spd="slow">
    <p:push dir="u"/>
  </p:transition>
  <p:extLst>
    <p:ext uri="{DCECCB84-F9BA-43D5-87BE-67443E8EF086}">
      <p15:sldGuideLst xmlns:p15="http://schemas.microsoft.com/office/powerpoint/2012/main">
        <p15:guide id="1" orient="horz" pos="4065">
          <p15:clr>
            <a:srgbClr val="FBAE40"/>
          </p15:clr>
        </p15:guide>
        <p15:guide id="2" orient="horz" pos="2364">
          <p15:clr>
            <a:srgbClr val="FBAE40"/>
          </p15:clr>
        </p15:guide>
        <p15:guide id="3"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ndard 1-Column Text">
    <p:spTree>
      <p:nvGrpSpPr>
        <p:cNvPr id="1" name=""/>
        <p:cNvGrpSpPr/>
        <p:nvPr/>
      </p:nvGrpSpPr>
      <p:grpSpPr>
        <a:xfrm>
          <a:off x="0" y="0"/>
          <a:ext cx="0" cy="0"/>
          <a:chOff x="0" y="0"/>
          <a:chExt cx="0" cy="0"/>
        </a:xfrm>
      </p:grpSpPr>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1102385"/>
            <a:ext cx="11569700" cy="5328857"/>
          </a:xfrm>
          <a:prstGeom prst="rect">
            <a:avLst/>
          </a:prstGeom>
        </p:spPr>
        <p:txBody>
          <a:bodyPr tIns="0" rIns="0" bIns="0" numCol="1">
            <a:normAutofit/>
          </a:bodyPr>
          <a:lstStyle>
            <a:lvl1pPr marL="0" indent="0">
              <a:lnSpc>
                <a:spcPct val="100000"/>
              </a:lnSpc>
              <a:spcBef>
                <a:spcPts val="0"/>
              </a:spcBef>
              <a:spcAft>
                <a:spcPts val="600"/>
              </a:spcAft>
              <a:buFont typeface="Arial" panose="020B0604020202020204" pitchFamily="34" charset="0"/>
              <a:buNone/>
              <a:defRPr sz="16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a one-column layout. Click to add content</a:t>
            </a:r>
          </a:p>
        </p:txBody>
      </p:sp>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スライド番号プレースホルダ 5">
            <a:extLst>
              <a:ext uri="{FF2B5EF4-FFF2-40B4-BE49-F238E27FC236}">
                <a16:creationId xmlns:a16="http://schemas.microsoft.com/office/drawing/2014/main" id="{51A4825E-63A1-564F-BC3A-FBC167ECE5EB}"/>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Rectangle 20">
            <a:extLst>
              <a:ext uri="{FF2B5EF4-FFF2-40B4-BE49-F238E27FC236}">
                <a16:creationId xmlns:a16="http://schemas.microsoft.com/office/drawing/2014/main" id="{FCF9CDB0-5730-E246-B31F-F5963CF8EFD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4" name="Text Placeholder 6">
            <a:extLst>
              <a:ext uri="{FF2B5EF4-FFF2-40B4-BE49-F238E27FC236}">
                <a16:creationId xmlns:a16="http://schemas.microsoft.com/office/drawing/2014/main" id="{44EB3013-FCB4-1B4E-A9F2-FD57CF727CC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2192938889"/>
      </p:ext>
    </p:extLst>
  </p:cSld>
  <p:clrMapOvr>
    <a:masterClrMapping/>
  </p:clrMapOvr>
  <p:transition spd="slow">
    <p:push dir="u"/>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Page 2 ">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4354731" cy="1125969"/>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title</a:t>
            </a:r>
          </a:p>
        </p:txBody>
      </p:sp>
      <p:sp>
        <p:nvSpPr>
          <p:cNvPr id="20" name="Picture Placeholder 3">
            <a:extLst>
              <a:ext uri="{FF2B5EF4-FFF2-40B4-BE49-F238E27FC236}">
                <a16:creationId xmlns:a16="http://schemas.microsoft.com/office/drawing/2014/main" id="{902F3095-EA6E-F94A-AF04-18ED691DEB75}"/>
              </a:ext>
            </a:extLst>
          </p:cNvPr>
          <p:cNvSpPr>
            <a:spLocks noGrp="1"/>
          </p:cNvSpPr>
          <p:nvPr>
            <p:ph type="pic" sz="quarter" idx="17"/>
          </p:nvPr>
        </p:nvSpPr>
        <p:spPr>
          <a:xfrm>
            <a:off x="5866513" y="376180"/>
            <a:ext cx="6326533" cy="6108535"/>
          </a:xfrm>
          <a:custGeom>
            <a:avLst/>
            <a:gdLst>
              <a:gd name="connsiteX0" fmla="*/ 0 w 6462532"/>
              <a:gd name="connsiteY0" fmla="*/ 3052818 h 6105636"/>
              <a:gd name="connsiteX1" fmla="*/ 3052818 w 6462532"/>
              <a:gd name="connsiteY1" fmla="*/ 0 h 6105636"/>
              <a:gd name="connsiteX2" fmla="*/ 3409714 w 6462532"/>
              <a:gd name="connsiteY2" fmla="*/ 0 h 6105636"/>
              <a:gd name="connsiteX3" fmla="*/ 6462532 w 6462532"/>
              <a:gd name="connsiteY3" fmla="*/ 3052818 h 6105636"/>
              <a:gd name="connsiteX4" fmla="*/ 6462532 w 6462532"/>
              <a:gd name="connsiteY4" fmla="*/ 3052818 h 6105636"/>
              <a:gd name="connsiteX5" fmla="*/ 3409714 w 6462532"/>
              <a:gd name="connsiteY5" fmla="*/ 6105636 h 6105636"/>
              <a:gd name="connsiteX6" fmla="*/ 3052818 w 6462532"/>
              <a:gd name="connsiteY6" fmla="*/ 6105636 h 6105636"/>
              <a:gd name="connsiteX7" fmla="*/ 0 w 6462532"/>
              <a:gd name="connsiteY7" fmla="*/ 3052818 h 6105636"/>
              <a:gd name="connsiteX0" fmla="*/ 0 w 7309764"/>
              <a:gd name="connsiteY0" fmla="*/ 3052818 h 6105636"/>
              <a:gd name="connsiteX1" fmla="*/ 3052818 w 7309764"/>
              <a:gd name="connsiteY1" fmla="*/ 0 h 6105636"/>
              <a:gd name="connsiteX2" fmla="*/ 6592752 w 7309764"/>
              <a:gd name="connsiteY2" fmla="*/ 46298 h 6105636"/>
              <a:gd name="connsiteX3" fmla="*/ 6462532 w 7309764"/>
              <a:gd name="connsiteY3" fmla="*/ 3052818 h 6105636"/>
              <a:gd name="connsiteX4" fmla="*/ 6462532 w 7309764"/>
              <a:gd name="connsiteY4" fmla="*/ 3052818 h 6105636"/>
              <a:gd name="connsiteX5" fmla="*/ 3409714 w 7309764"/>
              <a:gd name="connsiteY5" fmla="*/ 6105636 h 6105636"/>
              <a:gd name="connsiteX6" fmla="*/ 3052818 w 7309764"/>
              <a:gd name="connsiteY6" fmla="*/ 6105636 h 6105636"/>
              <a:gd name="connsiteX7" fmla="*/ 0 w 7309764"/>
              <a:gd name="connsiteY7" fmla="*/ 3052818 h 6105636"/>
              <a:gd name="connsiteX0" fmla="*/ 0 w 7309764"/>
              <a:gd name="connsiteY0" fmla="*/ 3060215 h 6113033"/>
              <a:gd name="connsiteX1" fmla="*/ 3052818 w 7309764"/>
              <a:gd name="connsiteY1" fmla="*/ 7397 h 6113033"/>
              <a:gd name="connsiteX2" fmla="*/ 6592752 w 7309764"/>
              <a:gd name="connsiteY2" fmla="*/ 53695 h 6113033"/>
              <a:gd name="connsiteX3" fmla="*/ 6462532 w 7309764"/>
              <a:gd name="connsiteY3" fmla="*/ 3060215 h 6113033"/>
              <a:gd name="connsiteX4" fmla="*/ 6462532 w 7309764"/>
              <a:gd name="connsiteY4" fmla="*/ 3060215 h 6113033"/>
              <a:gd name="connsiteX5" fmla="*/ 3409714 w 7309764"/>
              <a:gd name="connsiteY5" fmla="*/ 6113033 h 6113033"/>
              <a:gd name="connsiteX6" fmla="*/ 3052818 w 7309764"/>
              <a:gd name="connsiteY6" fmla="*/ 6113033 h 6113033"/>
              <a:gd name="connsiteX7" fmla="*/ 0 w 7309764"/>
              <a:gd name="connsiteY7" fmla="*/ 3060215 h 6113033"/>
              <a:gd name="connsiteX0" fmla="*/ 0 w 7309764"/>
              <a:gd name="connsiteY0" fmla="*/ 3052818 h 6105636"/>
              <a:gd name="connsiteX1" fmla="*/ 3052818 w 7309764"/>
              <a:gd name="connsiteY1" fmla="*/ 0 h 6105636"/>
              <a:gd name="connsiteX2" fmla="*/ 6592752 w 7309764"/>
              <a:gd name="connsiteY2" fmla="*/ 46298 h 6105636"/>
              <a:gd name="connsiteX3" fmla="*/ 6462532 w 7309764"/>
              <a:gd name="connsiteY3" fmla="*/ 3052818 h 6105636"/>
              <a:gd name="connsiteX4" fmla="*/ 6462532 w 7309764"/>
              <a:gd name="connsiteY4" fmla="*/ 3052818 h 6105636"/>
              <a:gd name="connsiteX5" fmla="*/ 3409714 w 7309764"/>
              <a:gd name="connsiteY5" fmla="*/ 6105636 h 6105636"/>
              <a:gd name="connsiteX6" fmla="*/ 3052818 w 7309764"/>
              <a:gd name="connsiteY6" fmla="*/ 6105636 h 6105636"/>
              <a:gd name="connsiteX7" fmla="*/ 0 w 7309764"/>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6750471"/>
              <a:gd name="connsiteY0" fmla="*/ 3052818 h 6105636"/>
              <a:gd name="connsiteX1" fmla="*/ 3052818 w 6750471"/>
              <a:gd name="connsiteY1" fmla="*/ 0 h 6105636"/>
              <a:gd name="connsiteX2" fmla="*/ 6395982 w 6750471"/>
              <a:gd name="connsiteY2" fmla="*/ 11574 h 6105636"/>
              <a:gd name="connsiteX3" fmla="*/ 6462532 w 6750471"/>
              <a:gd name="connsiteY3" fmla="*/ 3052818 h 6105636"/>
              <a:gd name="connsiteX4" fmla="*/ 6462532 w 6750471"/>
              <a:gd name="connsiteY4" fmla="*/ 3052818 h 6105636"/>
              <a:gd name="connsiteX5" fmla="*/ 3409714 w 6750471"/>
              <a:gd name="connsiteY5" fmla="*/ 6105636 h 6105636"/>
              <a:gd name="connsiteX6" fmla="*/ 3052818 w 6750471"/>
              <a:gd name="connsiteY6" fmla="*/ 6105636 h 6105636"/>
              <a:gd name="connsiteX7" fmla="*/ 0 w 6750471"/>
              <a:gd name="connsiteY7" fmla="*/ 3052818 h 6105636"/>
              <a:gd name="connsiteX0" fmla="*/ 0 w 6462532"/>
              <a:gd name="connsiteY0" fmla="*/ 3052818 h 6105636"/>
              <a:gd name="connsiteX1" fmla="*/ 3052818 w 6462532"/>
              <a:gd name="connsiteY1" fmla="*/ 0 h 6105636"/>
              <a:gd name="connsiteX2" fmla="*/ 6395982 w 6462532"/>
              <a:gd name="connsiteY2" fmla="*/ 11574 h 6105636"/>
              <a:gd name="connsiteX3" fmla="*/ 6462532 w 6462532"/>
              <a:gd name="connsiteY3" fmla="*/ 3052818 h 6105636"/>
              <a:gd name="connsiteX4" fmla="*/ 6462532 w 6462532"/>
              <a:gd name="connsiteY4" fmla="*/ 3052818 h 6105636"/>
              <a:gd name="connsiteX5" fmla="*/ 3409714 w 6462532"/>
              <a:gd name="connsiteY5" fmla="*/ 6105636 h 6105636"/>
              <a:gd name="connsiteX6" fmla="*/ 3052818 w 6462532"/>
              <a:gd name="connsiteY6" fmla="*/ 6105636 h 6105636"/>
              <a:gd name="connsiteX7" fmla="*/ 0 w 6462532"/>
              <a:gd name="connsiteY7" fmla="*/ 3052818 h 6105636"/>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6462532 w 6477004"/>
              <a:gd name="connsiteY4" fmla="*/ 3052819 h 6105637"/>
              <a:gd name="connsiteX5" fmla="*/ 3409714 w 6477004"/>
              <a:gd name="connsiteY5" fmla="*/ 6105637 h 6105637"/>
              <a:gd name="connsiteX6" fmla="*/ 3052818 w 6477004"/>
              <a:gd name="connsiteY6" fmla="*/ 6105637 h 6105637"/>
              <a:gd name="connsiteX7" fmla="*/ 0 w 6477004"/>
              <a:gd name="connsiteY7" fmla="*/ 3052819 h 6105637"/>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5756477 w 6477004"/>
              <a:gd name="connsiteY4" fmla="*/ 3018095 h 6105637"/>
              <a:gd name="connsiteX5" fmla="*/ 3409714 w 6477004"/>
              <a:gd name="connsiteY5" fmla="*/ 6105637 h 6105637"/>
              <a:gd name="connsiteX6" fmla="*/ 3052818 w 6477004"/>
              <a:gd name="connsiteY6" fmla="*/ 6105637 h 6105637"/>
              <a:gd name="connsiteX7" fmla="*/ 0 w 6477004"/>
              <a:gd name="connsiteY7" fmla="*/ 3052819 h 6105637"/>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3409714 w 6477004"/>
              <a:gd name="connsiteY4" fmla="*/ 6105637 h 6105637"/>
              <a:gd name="connsiteX5" fmla="*/ 3052818 w 6477004"/>
              <a:gd name="connsiteY5" fmla="*/ 6105637 h 6105637"/>
              <a:gd name="connsiteX6" fmla="*/ 0 w 6477004"/>
              <a:gd name="connsiteY6" fmla="*/ 3052819 h 6105637"/>
              <a:gd name="connsiteX0" fmla="*/ 0 w 6477004"/>
              <a:gd name="connsiteY0" fmla="*/ 3052819 h 6108535"/>
              <a:gd name="connsiteX1" fmla="*/ 3052818 w 6477004"/>
              <a:gd name="connsiteY1" fmla="*/ 1 h 6108535"/>
              <a:gd name="connsiteX2" fmla="*/ 6477004 w 6477004"/>
              <a:gd name="connsiteY2" fmla="*/ 0 h 6108535"/>
              <a:gd name="connsiteX3" fmla="*/ 6462532 w 6477004"/>
              <a:gd name="connsiteY3" fmla="*/ 6108535 h 6108535"/>
              <a:gd name="connsiteX4" fmla="*/ 3409714 w 6477004"/>
              <a:gd name="connsiteY4" fmla="*/ 6105637 h 6108535"/>
              <a:gd name="connsiteX5" fmla="*/ 3052818 w 6477004"/>
              <a:gd name="connsiteY5" fmla="*/ 6105637 h 6108535"/>
              <a:gd name="connsiteX6" fmla="*/ 0 w 6477004"/>
              <a:gd name="connsiteY6" fmla="*/ 3052819 h 6108535"/>
              <a:gd name="connsiteX0" fmla="*/ 0 w 6477004"/>
              <a:gd name="connsiteY0" fmla="*/ 3052819 h 6108535"/>
              <a:gd name="connsiteX1" fmla="*/ 3052818 w 6477004"/>
              <a:gd name="connsiteY1" fmla="*/ 1 h 6108535"/>
              <a:gd name="connsiteX2" fmla="*/ 6477004 w 6477004"/>
              <a:gd name="connsiteY2" fmla="*/ 0 h 6108535"/>
              <a:gd name="connsiteX3" fmla="*/ 6323635 w 6477004"/>
              <a:gd name="connsiteY3" fmla="*/ 6108535 h 6108535"/>
              <a:gd name="connsiteX4" fmla="*/ 3409714 w 6477004"/>
              <a:gd name="connsiteY4" fmla="*/ 6105637 h 6108535"/>
              <a:gd name="connsiteX5" fmla="*/ 3052818 w 6477004"/>
              <a:gd name="connsiteY5" fmla="*/ 6105637 h 6108535"/>
              <a:gd name="connsiteX6" fmla="*/ 0 w 6477004"/>
              <a:gd name="connsiteY6" fmla="*/ 3052819 h 6108535"/>
              <a:gd name="connsiteX0" fmla="*/ 0 w 6326533"/>
              <a:gd name="connsiteY0" fmla="*/ 3052819 h 6108535"/>
              <a:gd name="connsiteX1" fmla="*/ 3052818 w 6326533"/>
              <a:gd name="connsiteY1" fmla="*/ 1 h 6108535"/>
              <a:gd name="connsiteX2" fmla="*/ 6326533 w 6326533"/>
              <a:gd name="connsiteY2" fmla="*/ 0 h 6108535"/>
              <a:gd name="connsiteX3" fmla="*/ 6323635 w 6326533"/>
              <a:gd name="connsiteY3" fmla="*/ 6108535 h 6108535"/>
              <a:gd name="connsiteX4" fmla="*/ 3409714 w 6326533"/>
              <a:gd name="connsiteY4" fmla="*/ 6105637 h 6108535"/>
              <a:gd name="connsiteX5" fmla="*/ 3052818 w 6326533"/>
              <a:gd name="connsiteY5" fmla="*/ 6105637 h 6108535"/>
              <a:gd name="connsiteX6" fmla="*/ 0 w 6326533"/>
              <a:gd name="connsiteY6" fmla="*/ 3052819 h 610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6533" h="6108535">
                <a:moveTo>
                  <a:pt x="0" y="3052819"/>
                </a:moveTo>
                <a:cubicBezTo>
                  <a:pt x="0" y="1366794"/>
                  <a:pt x="1366793" y="1"/>
                  <a:pt x="3052818" y="1"/>
                </a:cubicBezTo>
                <a:lnTo>
                  <a:pt x="6326533" y="0"/>
                </a:lnTo>
                <a:lnTo>
                  <a:pt x="6323635" y="6108535"/>
                </a:lnTo>
                <a:lnTo>
                  <a:pt x="3409714" y="6105637"/>
                </a:lnTo>
                <a:lnTo>
                  <a:pt x="3052818" y="6105637"/>
                </a:lnTo>
                <a:cubicBezTo>
                  <a:pt x="1366793" y="6105637"/>
                  <a:pt x="0" y="4738844"/>
                  <a:pt x="0" y="3052819"/>
                </a:cubicBezTo>
                <a:close/>
              </a:path>
            </a:pathLst>
          </a:custGeom>
          <a:noFill/>
        </p:spPr>
        <p:txBody>
          <a:bodyPr>
            <a:normAutofit/>
          </a:bodyPr>
          <a:lstStyle>
            <a:lvl1pPr marL="0" indent="0">
              <a:buNone/>
              <a:defRPr sz="2400">
                <a:solidFill>
                  <a:schemeClr val="bg1"/>
                </a:solidFill>
              </a:defRPr>
            </a:lvl1pPr>
          </a:lstStyle>
          <a:p>
            <a:r>
              <a:rPr lang="en-US" altLang="ja-JP"/>
              <a:t>Click icon to add picture</a:t>
            </a:r>
            <a:endParaRPr lang="en-US"/>
          </a:p>
        </p:txBody>
      </p:sp>
      <p:pic>
        <p:nvPicPr>
          <p:cNvPr id="9" name="Picture 8" descr="Takeda">
            <a:extLst>
              <a:ext uri="{FF2B5EF4-FFF2-40B4-BE49-F238E27FC236}">
                <a16:creationId xmlns:a16="http://schemas.microsoft.com/office/drawing/2014/main" id="{F83AE827-0C93-0344-8F1E-82C9D7F8CD5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74417" y="-10972"/>
            <a:ext cx="2251710" cy="1248865"/>
          </a:xfrm>
          <a:prstGeom prst="rect">
            <a:avLst/>
          </a:prstGeom>
        </p:spPr>
      </p:pic>
      <p:pic>
        <p:nvPicPr>
          <p:cNvPr id="19" name="Picture 18">
            <a:extLst>
              <a:ext uri="{FF2B5EF4-FFF2-40B4-BE49-F238E27FC236}">
                <a16:creationId xmlns:a16="http://schemas.microsoft.com/office/drawing/2014/main" id="{C219044E-3CA3-8043-AF11-ED42DE4ECFF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94730" y="6367253"/>
            <a:ext cx="1958578" cy="117462"/>
          </a:xfrm>
          <a:prstGeom prst="rect">
            <a:avLst/>
          </a:prstGeom>
        </p:spPr>
      </p:pic>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sp>
        <p:nvSpPr>
          <p:cNvPr id="29" name="Text Placeholder 2">
            <a:extLst>
              <a:ext uri="{FF2B5EF4-FFF2-40B4-BE49-F238E27FC236}">
                <a16:creationId xmlns:a16="http://schemas.microsoft.com/office/drawing/2014/main" id="{8F239D86-1AC3-1D48-9675-22CEFBB263F8}"/>
              </a:ext>
            </a:extLst>
          </p:cNvPr>
          <p:cNvSpPr>
            <a:spLocks noGrp="1"/>
          </p:cNvSpPr>
          <p:nvPr>
            <p:ph type="body" sz="quarter" idx="27" hasCustomPrompt="1"/>
          </p:nvPr>
        </p:nvSpPr>
        <p:spPr>
          <a:xfrm>
            <a:off x="1194729" y="3835926"/>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Title of Position</a:t>
            </a:r>
          </a:p>
        </p:txBody>
      </p:sp>
      <p:sp>
        <p:nvSpPr>
          <p:cNvPr id="30" name="Text Placeholder 2">
            <a:extLst>
              <a:ext uri="{FF2B5EF4-FFF2-40B4-BE49-F238E27FC236}">
                <a16:creationId xmlns:a16="http://schemas.microsoft.com/office/drawing/2014/main" id="{91BF6710-27B9-2444-8317-2C64F0D30847}"/>
              </a:ext>
            </a:extLst>
          </p:cNvPr>
          <p:cNvSpPr>
            <a:spLocks noGrp="1"/>
          </p:cNvSpPr>
          <p:nvPr>
            <p:ph type="body" sz="quarter" idx="28" hasCustomPrompt="1"/>
          </p:nvPr>
        </p:nvSpPr>
        <p:spPr>
          <a:xfrm>
            <a:off x="1194729" y="4094940"/>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Department</a:t>
            </a:r>
          </a:p>
        </p:txBody>
      </p:sp>
      <p:sp>
        <p:nvSpPr>
          <p:cNvPr id="31" name="Text Placeholder 2">
            <a:extLst>
              <a:ext uri="{FF2B5EF4-FFF2-40B4-BE49-F238E27FC236}">
                <a16:creationId xmlns:a16="http://schemas.microsoft.com/office/drawing/2014/main" id="{669B2D41-B11D-9D45-B189-F838AC342B07}"/>
              </a:ext>
            </a:extLst>
          </p:cNvPr>
          <p:cNvSpPr>
            <a:spLocks noGrp="1"/>
          </p:cNvSpPr>
          <p:nvPr>
            <p:ph type="body" sz="quarter" idx="29" hasCustomPrompt="1"/>
          </p:nvPr>
        </p:nvSpPr>
        <p:spPr>
          <a:xfrm>
            <a:off x="1194729" y="4349427"/>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Date</a:t>
            </a:r>
          </a:p>
        </p:txBody>
      </p:sp>
      <p:sp>
        <p:nvSpPr>
          <p:cNvPr id="32" name="Text Placeholder 2">
            <a:extLst>
              <a:ext uri="{FF2B5EF4-FFF2-40B4-BE49-F238E27FC236}">
                <a16:creationId xmlns:a16="http://schemas.microsoft.com/office/drawing/2014/main" id="{D7467C81-9D88-4140-B42C-28DFB5646475}"/>
              </a:ext>
            </a:extLst>
          </p:cNvPr>
          <p:cNvSpPr>
            <a:spLocks noGrp="1"/>
          </p:cNvSpPr>
          <p:nvPr>
            <p:ph type="body" sz="quarter" idx="30" hasCustomPrompt="1"/>
          </p:nvPr>
        </p:nvSpPr>
        <p:spPr>
          <a:xfrm>
            <a:off x="1194729" y="3577405"/>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Presenter Name</a:t>
            </a:r>
          </a:p>
        </p:txBody>
      </p:sp>
    </p:spTree>
    <p:extLst>
      <p:ext uri="{BB962C8B-B14F-4D97-AF65-F5344CB8AC3E}">
        <p14:creationId xmlns:p14="http://schemas.microsoft.com/office/powerpoint/2010/main" val="4284375144"/>
      </p:ext>
    </p:extLst>
  </p:cSld>
  <p:clrMapOvr>
    <a:masterClrMapping/>
  </p:clrMapOvr>
  <p:transition spd="slow">
    <p:push dir="u"/>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Page 2 ">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6862150" cy="1125969"/>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title</a:t>
            </a:r>
          </a:p>
        </p:txBody>
      </p:sp>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sp>
        <p:nvSpPr>
          <p:cNvPr id="29" name="Text Placeholder 2">
            <a:extLst>
              <a:ext uri="{FF2B5EF4-FFF2-40B4-BE49-F238E27FC236}">
                <a16:creationId xmlns:a16="http://schemas.microsoft.com/office/drawing/2014/main" id="{8F239D86-1AC3-1D48-9675-22CEFBB263F8}"/>
              </a:ext>
            </a:extLst>
          </p:cNvPr>
          <p:cNvSpPr>
            <a:spLocks noGrp="1"/>
          </p:cNvSpPr>
          <p:nvPr>
            <p:ph type="body" sz="quarter" idx="27" hasCustomPrompt="1"/>
          </p:nvPr>
        </p:nvSpPr>
        <p:spPr>
          <a:xfrm>
            <a:off x="1194729" y="3835926"/>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Title of Position</a:t>
            </a:r>
          </a:p>
        </p:txBody>
      </p:sp>
      <p:sp>
        <p:nvSpPr>
          <p:cNvPr id="30" name="Text Placeholder 2">
            <a:extLst>
              <a:ext uri="{FF2B5EF4-FFF2-40B4-BE49-F238E27FC236}">
                <a16:creationId xmlns:a16="http://schemas.microsoft.com/office/drawing/2014/main" id="{91BF6710-27B9-2444-8317-2C64F0D30847}"/>
              </a:ext>
            </a:extLst>
          </p:cNvPr>
          <p:cNvSpPr>
            <a:spLocks noGrp="1"/>
          </p:cNvSpPr>
          <p:nvPr>
            <p:ph type="body" sz="quarter" idx="28" hasCustomPrompt="1"/>
          </p:nvPr>
        </p:nvSpPr>
        <p:spPr>
          <a:xfrm>
            <a:off x="1194729" y="4094940"/>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Department</a:t>
            </a:r>
          </a:p>
        </p:txBody>
      </p:sp>
      <p:sp>
        <p:nvSpPr>
          <p:cNvPr id="31" name="Text Placeholder 2">
            <a:extLst>
              <a:ext uri="{FF2B5EF4-FFF2-40B4-BE49-F238E27FC236}">
                <a16:creationId xmlns:a16="http://schemas.microsoft.com/office/drawing/2014/main" id="{669B2D41-B11D-9D45-B189-F838AC342B07}"/>
              </a:ext>
            </a:extLst>
          </p:cNvPr>
          <p:cNvSpPr>
            <a:spLocks noGrp="1"/>
          </p:cNvSpPr>
          <p:nvPr>
            <p:ph type="body" sz="quarter" idx="29" hasCustomPrompt="1"/>
          </p:nvPr>
        </p:nvSpPr>
        <p:spPr>
          <a:xfrm>
            <a:off x="1194729" y="4349427"/>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Date</a:t>
            </a:r>
          </a:p>
        </p:txBody>
      </p:sp>
      <p:sp>
        <p:nvSpPr>
          <p:cNvPr id="32" name="Text Placeholder 2">
            <a:extLst>
              <a:ext uri="{FF2B5EF4-FFF2-40B4-BE49-F238E27FC236}">
                <a16:creationId xmlns:a16="http://schemas.microsoft.com/office/drawing/2014/main" id="{D7467C81-9D88-4140-B42C-28DFB5646475}"/>
              </a:ext>
            </a:extLst>
          </p:cNvPr>
          <p:cNvSpPr>
            <a:spLocks noGrp="1"/>
          </p:cNvSpPr>
          <p:nvPr>
            <p:ph type="body" sz="quarter" idx="30" hasCustomPrompt="1"/>
          </p:nvPr>
        </p:nvSpPr>
        <p:spPr>
          <a:xfrm>
            <a:off x="1194729" y="3577405"/>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Presenter Name</a:t>
            </a:r>
          </a:p>
        </p:txBody>
      </p:sp>
      <p:pic>
        <p:nvPicPr>
          <p:cNvPr id="12" name="Picture 11">
            <a:extLst>
              <a:ext uri="{FF2B5EF4-FFF2-40B4-BE49-F238E27FC236}">
                <a16:creationId xmlns:a16="http://schemas.microsoft.com/office/drawing/2014/main" id="{16819C41-2A79-B54D-9C44-C619DA694E6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571921" y="6357944"/>
            <a:ext cx="1958578" cy="117462"/>
          </a:xfrm>
          <a:prstGeom prst="rect">
            <a:avLst/>
          </a:prstGeom>
        </p:spPr>
      </p:pic>
      <p:pic>
        <p:nvPicPr>
          <p:cNvPr id="13" name="Picture 12">
            <a:extLst>
              <a:ext uri="{FF2B5EF4-FFF2-40B4-BE49-F238E27FC236}">
                <a16:creationId xmlns:a16="http://schemas.microsoft.com/office/drawing/2014/main" id="{3D2794BD-1A0D-7D48-855D-469111926BF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790516" y="-8600"/>
            <a:ext cx="2251710" cy="1248865"/>
          </a:xfrm>
          <a:prstGeom prst="rect">
            <a:avLst/>
          </a:prstGeom>
        </p:spPr>
      </p:pic>
      <p:sp>
        <p:nvSpPr>
          <p:cNvPr id="14" name="Text Placeholder 2">
            <a:extLst>
              <a:ext uri="{FF2B5EF4-FFF2-40B4-BE49-F238E27FC236}">
                <a16:creationId xmlns:a16="http://schemas.microsoft.com/office/drawing/2014/main" id="{B9909778-A51F-784D-ACA4-EC5DBA48BE16}"/>
              </a:ext>
            </a:extLst>
          </p:cNvPr>
          <p:cNvSpPr>
            <a:spLocks noGrp="1"/>
          </p:cNvSpPr>
          <p:nvPr>
            <p:ph type="body" sz="quarter" idx="16" hasCustomPrompt="1"/>
          </p:nvPr>
        </p:nvSpPr>
        <p:spPr>
          <a:xfrm>
            <a:off x="1194729" y="6319955"/>
            <a:ext cx="7699670" cy="234001"/>
          </a:xfrm>
        </p:spPr>
        <p:txBody>
          <a:bodyPr tIns="0" rIns="0" bIns="0" anchor="ctr" anchorCtr="0">
            <a:no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800"/>
            </a:lvl1pPr>
            <a:lvl2pPr>
              <a:defRPr sz="800"/>
            </a:lvl2pPr>
            <a:lvl3pPr>
              <a:defRPr sz="800"/>
            </a:lvl3pPr>
            <a:lvl4pPr>
              <a:defRPr sz="800"/>
            </a:lvl4pPr>
            <a:lvl5pPr>
              <a:defRPr sz="800"/>
            </a:lvl5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US"/>
              <a:t>Private and confidential. For internal use only.</a:t>
            </a:r>
          </a:p>
        </p:txBody>
      </p:sp>
    </p:spTree>
    <p:extLst>
      <p:ext uri="{BB962C8B-B14F-4D97-AF65-F5344CB8AC3E}">
        <p14:creationId xmlns:p14="http://schemas.microsoft.com/office/powerpoint/2010/main" val="2026224823"/>
      </p:ext>
    </p:extLst>
  </p:cSld>
  <p:clrMapOvr>
    <a:masterClrMapping/>
  </p:clrMapOvr>
  <p:transition spd="slow">
    <p:push dir="u"/>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tandard 1-Column Text">
    <p:spTree>
      <p:nvGrpSpPr>
        <p:cNvPr id="1" name=""/>
        <p:cNvGrpSpPr/>
        <p:nvPr/>
      </p:nvGrpSpPr>
      <p:grpSpPr>
        <a:xfrm>
          <a:off x="0" y="0"/>
          <a:ext cx="0" cy="0"/>
          <a:chOff x="0" y="0"/>
          <a:chExt cx="0" cy="0"/>
        </a:xfrm>
      </p:grpSpPr>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1102385"/>
            <a:ext cx="11569700" cy="5328857"/>
          </a:xfrm>
          <a:prstGeom prst="rect">
            <a:avLst/>
          </a:prstGeom>
        </p:spPr>
        <p:txBody>
          <a:bodyPr tIns="0" rIns="0" bIns="0" numCol="1">
            <a:normAutofit/>
          </a:bodyPr>
          <a:lstStyle>
            <a:lvl1pPr marL="0" indent="0">
              <a:lnSpc>
                <a:spcPct val="100000"/>
              </a:lnSpc>
              <a:spcBef>
                <a:spcPts val="0"/>
              </a:spcBef>
              <a:spcAft>
                <a:spcPts val="600"/>
              </a:spcAft>
              <a:buFont typeface="Arial" panose="020B0604020202020204" pitchFamily="34" charset="0"/>
              <a:buNone/>
              <a:defRPr sz="16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a one-column layout. Click to add content</a:t>
            </a:r>
          </a:p>
        </p:txBody>
      </p:sp>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スライド番号プレースホルダ 5">
            <a:extLst>
              <a:ext uri="{FF2B5EF4-FFF2-40B4-BE49-F238E27FC236}">
                <a16:creationId xmlns:a16="http://schemas.microsoft.com/office/drawing/2014/main" id="{51A4825E-63A1-564F-BC3A-FBC167ECE5EB}"/>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Rectangle 20">
            <a:extLst>
              <a:ext uri="{FF2B5EF4-FFF2-40B4-BE49-F238E27FC236}">
                <a16:creationId xmlns:a16="http://schemas.microsoft.com/office/drawing/2014/main" id="{FCF9CDB0-5730-E246-B31F-F5963CF8EFD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4" name="Text Placeholder 6">
            <a:extLst>
              <a:ext uri="{FF2B5EF4-FFF2-40B4-BE49-F238E27FC236}">
                <a16:creationId xmlns:a16="http://schemas.microsoft.com/office/drawing/2014/main" id="{44EB3013-FCB4-1B4E-A9F2-FD57CF727CC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1587050967"/>
      </p:ext>
    </p:extLst>
  </p:cSld>
  <p:clrMapOvr>
    <a:masterClrMapping/>
  </p:clrMapOvr>
  <p:transition spd="slow">
    <p:push dir="u"/>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tandard 2-Column Text">
    <p:spTree>
      <p:nvGrpSpPr>
        <p:cNvPr id="1" name=""/>
        <p:cNvGrpSpPr/>
        <p:nvPr/>
      </p:nvGrpSpPr>
      <p:grpSpPr>
        <a:xfrm>
          <a:off x="0" y="0"/>
          <a:ext cx="0" cy="0"/>
          <a:chOff x="0" y="0"/>
          <a:chExt cx="0" cy="0"/>
        </a:xfrm>
      </p:grpSpPr>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1102385"/>
            <a:ext cx="11569700" cy="5328857"/>
          </a:xfrm>
          <a:prstGeom prst="rect">
            <a:avLst/>
          </a:prstGeom>
        </p:spPr>
        <p:txBody>
          <a:bodyPr tIns="0" rIns="0" bIns="0" numCol="2" spcCol="540000">
            <a:normAutofit/>
          </a:bodyPr>
          <a:lstStyle>
            <a:lvl1pPr marL="0" indent="0">
              <a:lnSpc>
                <a:spcPct val="100000"/>
              </a:lnSpc>
              <a:spcBef>
                <a:spcPts val="0"/>
              </a:spcBef>
              <a:spcAft>
                <a:spcPts val="600"/>
              </a:spcAft>
              <a:buFont typeface="Arial" panose="020B0604020202020204" pitchFamily="34" charset="0"/>
              <a:buNone/>
              <a:defRPr sz="16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a two-column layout. Click to add content. </a:t>
            </a:r>
          </a:p>
        </p:txBody>
      </p:sp>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Two-column layout. Click to add title</a:t>
            </a:r>
            <a:endParaRPr kumimoji="1" lang="ja-JP" altLang="en-US"/>
          </a:p>
        </p:txBody>
      </p:sp>
      <p:sp>
        <p:nvSpPr>
          <p:cNvPr id="13" name="Rectangle 12">
            <a:extLst>
              <a:ext uri="{FF2B5EF4-FFF2-40B4-BE49-F238E27FC236}">
                <a16:creationId xmlns:a16="http://schemas.microsoft.com/office/drawing/2014/main" id="{F49634AC-7DDA-D44D-88DB-5850289DD643}"/>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0" name="スライド番号プレースホルダ 5">
            <a:extLst>
              <a:ext uri="{FF2B5EF4-FFF2-40B4-BE49-F238E27FC236}">
                <a16:creationId xmlns:a16="http://schemas.microsoft.com/office/drawing/2014/main" id="{E22A984C-7436-8C4C-83C8-F2AD6759204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Text Placeholder 6">
            <a:extLst>
              <a:ext uri="{FF2B5EF4-FFF2-40B4-BE49-F238E27FC236}">
                <a16:creationId xmlns:a16="http://schemas.microsoft.com/office/drawing/2014/main" id="{0A6720AD-4FA4-A146-AEEB-A4E558BAA3EA}"/>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3597934998"/>
      </p:ext>
    </p:extLst>
  </p:cSld>
  <p:clrMapOvr>
    <a:masterClrMapping/>
  </p:clrMapOvr>
  <p:transition spd="slow">
    <p:push dir="u"/>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age">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4354731" cy="2279130"/>
          </a:xfrm>
          <a:prstGeom prst="rect">
            <a:avLst/>
          </a:prstGeom>
        </p:spPr>
        <p:txBody>
          <a:bodyPr wrap="square" lIns="0" tIns="0" rIns="0" bIns="0" anchor="ctr"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section title</a:t>
            </a:r>
          </a:p>
        </p:txBody>
      </p:sp>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sp>
        <p:nvSpPr>
          <p:cNvPr id="13" name="Picture Placeholder 9">
            <a:extLst>
              <a:ext uri="{FF2B5EF4-FFF2-40B4-BE49-F238E27FC236}">
                <a16:creationId xmlns:a16="http://schemas.microsoft.com/office/drawing/2014/main" id="{46656F8F-0621-5F47-BF80-4A4E365A2D91}"/>
              </a:ext>
            </a:extLst>
          </p:cNvPr>
          <p:cNvSpPr>
            <a:spLocks noGrp="1"/>
          </p:cNvSpPr>
          <p:nvPr>
            <p:ph type="pic" sz="quarter" idx="10"/>
          </p:nvPr>
        </p:nvSpPr>
        <p:spPr>
          <a:xfrm>
            <a:off x="6642541" y="-1"/>
            <a:ext cx="5565823" cy="6416675"/>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64472"/>
              <a:gd name="connsiteY0" fmla="*/ 0 h 6630428"/>
              <a:gd name="connsiteX1" fmla="*/ 11864472 w 11864472"/>
              <a:gd name="connsiteY1" fmla="*/ 188353 h 6630428"/>
              <a:gd name="connsiteX2" fmla="*/ 11855613 w 11864472"/>
              <a:gd name="connsiteY2" fmla="*/ 6628774 h 6630428"/>
              <a:gd name="connsiteX3" fmla="*/ 579722 w 11864472"/>
              <a:gd name="connsiteY3" fmla="*/ 6630428 h 6630428"/>
              <a:gd name="connsiteX4" fmla="*/ 0 w 11864472"/>
              <a:gd name="connsiteY4" fmla="*/ 6050706 h 6630428"/>
              <a:gd name="connsiteX5" fmla="*/ 0 w 11864472"/>
              <a:gd name="connsiteY5" fmla="*/ 0 h 6630428"/>
              <a:gd name="connsiteX0" fmla="*/ 0 w 11864472"/>
              <a:gd name="connsiteY0" fmla="*/ 13527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527 h 6643955"/>
              <a:gd name="connsiteX0" fmla="*/ 0 w 11864472"/>
              <a:gd name="connsiteY0" fmla="*/ 1319813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19813 h 6643955"/>
              <a:gd name="connsiteX0" fmla="*/ 0 w 11864472"/>
              <a:gd name="connsiteY0" fmla="*/ 135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3527 h 5337669"/>
              <a:gd name="connsiteX0" fmla="*/ 0 w 11864472"/>
              <a:gd name="connsiteY0" fmla="*/ 1652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652 h 5337669"/>
              <a:gd name="connsiteX0" fmla="*/ 0 w 11864472"/>
              <a:gd name="connsiteY0" fmla="*/ 22019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2201927 h 5337669"/>
              <a:gd name="connsiteX0" fmla="*/ 0 w 11864472"/>
              <a:gd name="connsiteY0" fmla="*/ 1652 h 3137394"/>
              <a:gd name="connsiteX1" fmla="*/ 11864472 w 11864472"/>
              <a:gd name="connsiteY1" fmla="*/ 0 h 3137394"/>
              <a:gd name="connsiteX2" fmla="*/ 11855613 w 11864472"/>
              <a:gd name="connsiteY2" fmla="*/ 3135740 h 3137394"/>
              <a:gd name="connsiteX3" fmla="*/ 579722 w 11864472"/>
              <a:gd name="connsiteY3" fmla="*/ 3137394 h 3137394"/>
              <a:gd name="connsiteX4" fmla="*/ 0 w 11864472"/>
              <a:gd name="connsiteY4" fmla="*/ 2557672 h 3137394"/>
              <a:gd name="connsiteX5" fmla="*/ 0 w 11864472"/>
              <a:gd name="connsiteY5" fmla="*/ 1652 h 3137394"/>
              <a:gd name="connsiteX0" fmla="*/ 0 w 11864472"/>
              <a:gd name="connsiteY0" fmla="*/ 0 h 3420555"/>
              <a:gd name="connsiteX1" fmla="*/ 11864472 w 11864472"/>
              <a:gd name="connsiteY1" fmla="*/ 283161 h 3420555"/>
              <a:gd name="connsiteX2" fmla="*/ 11855613 w 11864472"/>
              <a:gd name="connsiteY2" fmla="*/ 3418901 h 3420555"/>
              <a:gd name="connsiteX3" fmla="*/ 579722 w 11864472"/>
              <a:gd name="connsiteY3" fmla="*/ 3420555 h 3420555"/>
              <a:gd name="connsiteX4" fmla="*/ 0 w 11864472"/>
              <a:gd name="connsiteY4" fmla="*/ 2840833 h 3420555"/>
              <a:gd name="connsiteX5" fmla="*/ 0 w 11864472"/>
              <a:gd name="connsiteY5" fmla="*/ 0 h 3420555"/>
              <a:gd name="connsiteX0" fmla="*/ 0 w 11864472"/>
              <a:gd name="connsiteY0" fmla="*/ 1652 h 3422207"/>
              <a:gd name="connsiteX1" fmla="*/ 11864472 w 11864472"/>
              <a:gd name="connsiteY1" fmla="*/ 0 h 3422207"/>
              <a:gd name="connsiteX2" fmla="*/ 11855613 w 11864472"/>
              <a:gd name="connsiteY2" fmla="*/ 3420553 h 3422207"/>
              <a:gd name="connsiteX3" fmla="*/ 579722 w 11864472"/>
              <a:gd name="connsiteY3" fmla="*/ 3422207 h 3422207"/>
              <a:gd name="connsiteX4" fmla="*/ 0 w 11864472"/>
              <a:gd name="connsiteY4" fmla="*/ 2842485 h 3422207"/>
              <a:gd name="connsiteX5" fmla="*/ 0 w 11864472"/>
              <a:gd name="connsiteY5" fmla="*/ 1652 h 3422207"/>
              <a:gd name="connsiteX0" fmla="*/ 0 w 11855613"/>
              <a:gd name="connsiteY0" fmla="*/ 0 h 3420555"/>
              <a:gd name="connsiteX1" fmla="*/ 11834492 w 11855613"/>
              <a:gd name="connsiteY1" fmla="*/ 58309 h 3420555"/>
              <a:gd name="connsiteX2" fmla="*/ 11855613 w 11855613"/>
              <a:gd name="connsiteY2" fmla="*/ 3418901 h 3420555"/>
              <a:gd name="connsiteX3" fmla="*/ 579722 w 11855613"/>
              <a:gd name="connsiteY3" fmla="*/ 3420555 h 3420555"/>
              <a:gd name="connsiteX4" fmla="*/ 0 w 11855613"/>
              <a:gd name="connsiteY4" fmla="*/ 2840833 h 3420555"/>
              <a:gd name="connsiteX5" fmla="*/ 0 w 11855613"/>
              <a:gd name="connsiteY5" fmla="*/ 0 h 3420555"/>
              <a:gd name="connsiteX0" fmla="*/ 0 w 11855613"/>
              <a:gd name="connsiteY0" fmla="*/ 1652 h 3362246"/>
              <a:gd name="connsiteX1" fmla="*/ 11834492 w 11855613"/>
              <a:gd name="connsiteY1" fmla="*/ 0 h 3362246"/>
              <a:gd name="connsiteX2" fmla="*/ 11855613 w 11855613"/>
              <a:gd name="connsiteY2" fmla="*/ 3360592 h 3362246"/>
              <a:gd name="connsiteX3" fmla="*/ 579722 w 11855613"/>
              <a:gd name="connsiteY3" fmla="*/ 3362246 h 3362246"/>
              <a:gd name="connsiteX4" fmla="*/ 0 w 11855613"/>
              <a:gd name="connsiteY4" fmla="*/ 2782524 h 3362246"/>
              <a:gd name="connsiteX5" fmla="*/ 0 w 11855613"/>
              <a:gd name="connsiteY5" fmla="*/ 1652 h 3362246"/>
              <a:gd name="connsiteX0" fmla="*/ 0 w 11864473"/>
              <a:gd name="connsiteY0" fmla="*/ 0 h 3360594"/>
              <a:gd name="connsiteX1" fmla="*/ 11864473 w 11864473"/>
              <a:gd name="connsiteY1" fmla="*/ 13338 h 3360594"/>
              <a:gd name="connsiteX2" fmla="*/ 11855613 w 11864473"/>
              <a:gd name="connsiteY2" fmla="*/ 3358940 h 3360594"/>
              <a:gd name="connsiteX3" fmla="*/ 579722 w 11864473"/>
              <a:gd name="connsiteY3" fmla="*/ 3360594 h 3360594"/>
              <a:gd name="connsiteX4" fmla="*/ 0 w 11864473"/>
              <a:gd name="connsiteY4" fmla="*/ 2780872 h 3360594"/>
              <a:gd name="connsiteX5" fmla="*/ 0 w 11864473"/>
              <a:gd name="connsiteY5" fmla="*/ 0 h 3360594"/>
              <a:gd name="connsiteX0" fmla="*/ 0 w 11864473"/>
              <a:gd name="connsiteY0" fmla="*/ 1652 h 3362246"/>
              <a:gd name="connsiteX1" fmla="*/ 11864473 w 11864473"/>
              <a:gd name="connsiteY1" fmla="*/ 0 h 3362246"/>
              <a:gd name="connsiteX2" fmla="*/ 11855613 w 11864473"/>
              <a:gd name="connsiteY2" fmla="*/ 3360592 h 3362246"/>
              <a:gd name="connsiteX3" fmla="*/ 579722 w 11864473"/>
              <a:gd name="connsiteY3" fmla="*/ 3362246 h 3362246"/>
              <a:gd name="connsiteX4" fmla="*/ 0 w 11864473"/>
              <a:gd name="connsiteY4" fmla="*/ 2782524 h 3362246"/>
              <a:gd name="connsiteX5" fmla="*/ 0 w 11864473"/>
              <a:gd name="connsiteY5" fmla="*/ 1652 h 3362246"/>
              <a:gd name="connsiteX0" fmla="*/ 0 w 11855629"/>
              <a:gd name="connsiteY0" fmla="*/ 1652 h 3362246"/>
              <a:gd name="connsiteX1" fmla="*/ 11459359 w 11855629"/>
              <a:gd name="connsiteY1" fmla="*/ 0 h 3362246"/>
              <a:gd name="connsiteX2" fmla="*/ 11855613 w 11855629"/>
              <a:gd name="connsiteY2" fmla="*/ 3360592 h 3362246"/>
              <a:gd name="connsiteX3" fmla="*/ 579722 w 11855629"/>
              <a:gd name="connsiteY3" fmla="*/ 3362246 h 3362246"/>
              <a:gd name="connsiteX4" fmla="*/ 0 w 11855629"/>
              <a:gd name="connsiteY4" fmla="*/ 2782524 h 3362246"/>
              <a:gd name="connsiteX5" fmla="*/ 0 w 1185562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579722 w 11459359"/>
              <a:gd name="connsiteY3" fmla="*/ 3362246 h 3362246"/>
              <a:gd name="connsiteX4" fmla="*/ 0 w 11459359"/>
              <a:gd name="connsiteY4" fmla="*/ 2782524 h 3362246"/>
              <a:gd name="connsiteX5" fmla="*/ 0 w 1145935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1584742 w 11459359"/>
              <a:gd name="connsiteY3" fmla="*/ 3362246 h 3362246"/>
              <a:gd name="connsiteX4" fmla="*/ 0 w 11459359"/>
              <a:gd name="connsiteY4" fmla="*/ 2782524 h 3362246"/>
              <a:gd name="connsiteX5" fmla="*/ 0 w 11459359"/>
              <a:gd name="connsiteY5" fmla="*/ 1652 h 3362246"/>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782524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59359" h="3360592">
                <a:moveTo>
                  <a:pt x="0" y="1652"/>
                </a:moveTo>
                <a:lnTo>
                  <a:pt x="11459359" y="0"/>
                </a:lnTo>
                <a:cubicBezTo>
                  <a:pt x="11456406" y="1115201"/>
                  <a:pt x="11441877" y="2245391"/>
                  <a:pt x="11438924" y="3360592"/>
                </a:cubicBezTo>
                <a:lnTo>
                  <a:pt x="1188396" y="3358591"/>
                </a:lnTo>
                <a:cubicBezTo>
                  <a:pt x="848612" y="3356903"/>
                  <a:pt x="0" y="3267167"/>
                  <a:pt x="0" y="2946995"/>
                </a:cubicBezTo>
                <a:lnTo>
                  <a:pt x="0" y="1652"/>
                </a:lnTo>
                <a:close/>
              </a:path>
            </a:pathLst>
          </a:custGeom>
          <a:noFill/>
        </p:spPr>
        <p:txBody>
          <a:bodyPr/>
          <a:lstStyle>
            <a:lvl1pPr marL="0" indent="0">
              <a:buNone/>
              <a:defRPr sz="2400">
                <a:solidFill>
                  <a:schemeClr val="bg1"/>
                </a:solidFill>
              </a:defRPr>
            </a:lvl1pPr>
          </a:lstStyle>
          <a:p>
            <a:r>
              <a:rPr lang="en-US" altLang="ja-JP"/>
              <a:t>Click icon to add picture</a:t>
            </a:r>
            <a:endParaRPr lang="en-JP"/>
          </a:p>
        </p:txBody>
      </p:sp>
    </p:spTree>
    <p:extLst>
      <p:ext uri="{BB962C8B-B14F-4D97-AF65-F5344CB8AC3E}">
        <p14:creationId xmlns:p14="http://schemas.microsoft.com/office/powerpoint/2010/main" val="327902250"/>
      </p:ext>
    </p:extLst>
  </p:cSld>
  <p:clrMapOvr>
    <a:masterClrMapping/>
  </p:clrMapOvr>
  <p:transition spd="slow">
    <p:push dir="u"/>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A5DA52-BBAF-EA48-AEC6-EA08F428CF57}"/>
              </a:ext>
            </a:extLst>
          </p:cNvPr>
          <p:cNvSpPr>
            <a:spLocks noGrp="1"/>
          </p:cNvSpPr>
          <p:nvPr>
            <p:ph type="body" sz="quarter" idx="10" hasCustomPrompt="1"/>
          </p:nvPr>
        </p:nvSpPr>
        <p:spPr>
          <a:xfrm>
            <a:off x="300038" y="371959"/>
            <a:ext cx="11591925" cy="6044716"/>
          </a:xfrm>
          <a:prstGeom prst="rect">
            <a:avLst/>
          </a:prstGeom>
        </p:spPr>
        <p:txBody>
          <a:bodyPr anchor="ctr" anchorCtr="0"/>
          <a:lstStyle>
            <a:lvl1pPr marL="0" indent="0" algn="ctr">
              <a:lnSpc>
                <a:spcPct val="100000"/>
              </a:lnSpc>
              <a:buNone/>
              <a:defRPr sz="3000"/>
            </a:lvl1pPr>
          </a:lstStyle>
          <a:p>
            <a:pPr lvl="0"/>
            <a:r>
              <a:rPr lang="en-US"/>
              <a:t>Blank slide</a:t>
            </a:r>
            <a:endParaRPr lang="en-JP"/>
          </a:p>
        </p:txBody>
      </p:sp>
    </p:spTree>
    <p:extLst>
      <p:ext uri="{BB962C8B-B14F-4D97-AF65-F5344CB8AC3E}">
        <p14:creationId xmlns:p14="http://schemas.microsoft.com/office/powerpoint/2010/main" val="3065144506"/>
      </p:ext>
    </p:extLst>
  </p:cSld>
  <p:clrMapOvr>
    <a:masterClrMapping/>
  </p:clrMapOvr>
  <p:transition spd="slow">
    <p:push dir="u"/>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dvanced 3-Column Tex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7" name="Text Placeholder 6">
            <a:extLst>
              <a:ext uri="{FF2B5EF4-FFF2-40B4-BE49-F238E27FC236}">
                <a16:creationId xmlns:a16="http://schemas.microsoft.com/office/drawing/2014/main" id="{3BB454FD-9C16-FC47-B46E-6675394572BB}"/>
              </a:ext>
            </a:extLst>
          </p:cNvPr>
          <p:cNvSpPr>
            <a:spLocks noGrp="1"/>
          </p:cNvSpPr>
          <p:nvPr>
            <p:ph type="body" sz="quarter" idx="18" hasCustomPrompt="1"/>
          </p:nvPr>
        </p:nvSpPr>
        <p:spPr>
          <a:xfrm>
            <a:off x="4213726"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8" name="Text Placeholder 6">
            <a:extLst>
              <a:ext uri="{FF2B5EF4-FFF2-40B4-BE49-F238E27FC236}">
                <a16:creationId xmlns:a16="http://schemas.microsoft.com/office/drawing/2014/main" id="{568F3A49-7287-1C4D-93C8-50E3C0B4F15A}"/>
              </a:ext>
            </a:extLst>
          </p:cNvPr>
          <p:cNvSpPr>
            <a:spLocks noGrp="1"/>
          </p:cNvSpPr>
          <p:nvPr>
            <p:ph type="body" sz="quarter" idx="19" hasCustomPrompt="1"/>
          </p:nvPr>
        </p:nvSpPr>
        <p:spPr>
          <a:xfrm>
            <a:off x="8099967"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21" name="Footer Placeholder 8">
            <a:extLst>
              <a:ext uri="{FF2B5EF4-FFF2-40B4-BE49-F238E27FC236}">
                <a16:creationId xmlns:a16="http://schemas.microsoft.com/office/drawing/2014/main" id="{519BC59F-4516-0043-8BAC-F9FE45B6A9F4}"/>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0E2D4ABB-BC5B-754B-B0DE-676246A385A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4" name="タイトル プレースホルダ 1">
            <a:extLst>
              <a:ext uri="{FF2B5EF4-FFF2-40B4-BE49-F238E27FC236}">
                <a16:creationId xmlns:a16="http://schemas.microsoft.com/office/drawing/2014/main" id="{CC986DF6-9894-F144-B9DA-A9DBE0000AB8}"/>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3" name="Rectangle 22">
            <a:extLst>
              <a:ext uri="{FF2B5EF4-FFF2-40B4-BE49-F238E27FC236}">
                <a16:creationId xmlns:a16="http://schemas.microsoft.com/office/drawing/2014/main" id="{886528CE-2840-6C44-965A-04D8835743E3}"/>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7" name="スライド番号プレースホルダ 5">
            <a:extLst>
              <a:ext uri="{FF2B5EF4-FFF2-40B4-BE49-F238E27FC236}">
                <a16:creationId xmlns:a16="http://schemas.microsoft.com/office/drawing/2014/main" id="{854E474F-30B0-604E-9699-287AC57CAAFA}"/>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8" name="Text Placeholder 6">
            <a:extLst>
              <a:ext uri="{FF2B5EF4-FFF2-40B4-BE49-F238E27FC236}">
                <a16:creationId xmlns:a16="http://schemas.microsoft.com/office/drawing/2014/main" id="{C9681050-C142-4F4F-B3C6-6F52F3C55CD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22" name="Text Placeholder 2">
            <a:extLst>
              <a:ext uri="{FF2B5EF4-FFF2-40B4-BE49-F238E27FC236}">
                <a16:creationId xmlns:a16="http://schemas.microsoft.com/office/drawing/2014/main" id="{110504E2-40F0-054E-8424-D247EF2CA216}"/>
              </a:ext>
            </a:extLst>
          </p:cNvPr>
          <p:cNvSpPr>
            <a:spLocks noGrp="1"/>
          </p:cNvSpPr>
          <p:nvPr>
            <p:ph type="body" sz="quarter" idx="20" hasCustomPrompt="1"/>
          </p:nvPr>
        </p:nvSpPr>
        <p:spPr>
          <a:xfrm>
            <a:off x="311151" y="1491373"/>
            <a:ext cx="11569700"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5" name="Text Placeholder 6">
            <a:extLst>
              <a:ext uri="{FF2B5EF4-FFF2-40B4-BE49-F238E27FC236}">
                <a16:creationId xmlns:a16="http://schemas.microsoft.com/office/drawing/2014/main" id="{073E75F2-7FFB-DC4C-8964-799372FCF583}"/>
              </a:ext>
            </a:extLst>
          </p:cNvPr>
          <p:cNvSpPr>
            <a:spLocks noGrp="1"/>
          </p:cNvSpPr>
          <p:nvPr>
            <p:ph type="body" sz="quarter" idx="21" hasCustomPrompt="1"/>
          </p:nvPr>
        </p:nvSpPr>
        <p:spPr>
          <a:xfrm>
            <a:off x="311150" y="1093767"/>
            <a:ext cx="11569700"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722010032"/>
      </p:ext>
    </p:extLst>
  </p:cSld>
  <p:clrMapOvr>
    <a:masterClrMapping/>
  </p:clrMapOvr>
  <p:transition spd="slow">
    <p:push dir="u"/>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dvanced 2/3 Image">
    <p:spTree>
      <p:nvGrpSpPr>
        <p:cNvPr id="1" name=""/>
        <p:cNvGrpSpPr/>
        <p:nvPr/>
      </p:nvGrpSpPr>
      <p:grpSpPr>
        <a:xfrm>
          <a:off x="0" y="0"/>
          <a:ext cx="0" cy="0"/>
          <a:chOff x="0" y="0"/>
          <a:chExt cx="0" cy="0"/>
        </a:xfrm>
      </p:grpSpPr>
      <p:sp>
        <p:nvSpPr>
          <p:cNvPr id="13" name="Picture Placeholder 9">
            <a:extLst>
              <a:ext uri="{FF2B5EF4-FFF2-40B4-BE49-F238E27FC236}">
                <a16:creationId xmlns:a16="http://schemas.microsoft.com/office/drawing/2014/main" id="{B3311DE3-EC35-4C49-805E-57AB2D90E99E}"/>
              </a:ext>
            </a:extLst>
          </p:cNvPr>
          <p:cNvSpPr>
            <a:spLocks noGrp="1"/>
          </p:cNvSpPr>
          <p:nvPr>
            <p:ph type="pic" sz="quarter" idx="10" hasCustomPrompt="1"/>
          </p:nvPr>
        </p:nvSpPr>
        <p:spPr>
          <a:xfrm>
            <a:off x="4210743" y="1093767"/>
            <a:ext cx="7988356" cy="5322908"/>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88356" h="5135028">
                <a:moveTo>
                  <a:pt x="0" y="0"/>
                </a:moveTo>
                <a:lnTo>
                  <a:pt x="7988281" y="7569"/>
                </a:lnTo>
                <a:cubicBezTo>
                  <a:pt x="7989186" y="2154376"/>
                  <a:pt x="7981645" y="2988221"/>
                  <a:pt x="7982550" y="5135028"/>
                </a:cubicBezTo>
                <a:lnTo>
                  <a:pt x="596656" y="5124807"/>
                </a:lnTo>
                <a:cubicBezTo>
                  <a:pt x="276484" y="5124807"/>
                  <a:pt x="16934" y="4865257"/>
                  <a:pt x="16934" y="4545085"/>
                </a:cubicBezTo>
                <a:cubicBezTo>
                  <a:pt x="11289" y="3022648"/>
                  <a:pt x="5645" y="1522437"/>
                  <a:pt x="0" y="0"/>
                </a:cubicBezTo>
                <a:close/>
              </a:path>
            </a:pathLst>
          </a:custGeom>
          <a:noFill/>
        </p:spPr>
        <p:txBody>
          <a:bodyPr>
            <a:normAutofit/>
          </a:bodyPr>
          <a:lstStyle>
            <a:lvl1pPr marL="0" indent="0">
              <a:buNone/>
              <a:defRPr sz="1400">
                <a:solidFill>
                  <a:schemeClr val="tx1"/>
                </a:solidFill>
              </a:defRPr>
            </a:lvl1pPr>
          </a:lstStyle>
          <a:p>
            <a:r>
              <a:rPr lang="en-JP"/>
              <a:t>Insert Photo</a:t>
            </a:r>
          </a:p>
        </p:txBody>
      </p:sp>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3751966"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3575904"/>
            <a:ext cx="3751966"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20" name="Footer Placeholder 8">
            <a:extLst>
              <a:ext uri="{FF2B5EF4-FFF2-40B4-BE49-F238E27FC236}">
                <a16:creationId xmlns:a16="http://schemas.microsoft.com/office/drawing/2014/main" id="{E4ACE247-6DA5-F044-A880-12BDFE14907B}"/>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1397373C-4723-444D-99E3-0FBCAFDAD4F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1545CFCD-ABA6-1349-9917-1DDD2762CB5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1" name="Rectangle 20">
            <a:extLst>
              <a:ext uri="{FF2B5EF4-FFF2-40B4-BE49-F238E27FC236}">
                <a16:creationId xmlns:a16="http://schemas.microsoft.com/office/drawing/2014/main" id="{97730F84-B57E-C441-B81C-A0677388FA64}"/>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5" name="スライド番号プレースホルダ 5">
            <a:extLst>
              <a:ext uri="{FF2B5EF4-FFF2-40B4-BE49-F238E27FC236}">
                <a16:creationId xmlns:a16="http://schemas.microsoft.com/office/drawing/2014/main" id="{78815F79-70B9-A343-88C1-1B41F15106A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6" name="Text Placeholder 6">
            <a:extLst>
              <a:ext uri="{FF2B5EF4-FFF2-40B4-BE49-F238E27FC236}">
                <a16:creationId xmlns:a16="http://schemas.microsoft.com/office/drawing/2014/main" id="{6ACFB15D-3880-FB46-8B5A-E057FE4C9B5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7" name="Text Placeholder 2">
            <a:extLst>
              <a:ext uri="{FF2B5EF4-FFF2-40B4-BE49-F238E27FC236}">
                <a16:creationId xmlns:a16="http://schemas.microsoft.com/office/drawing/2014/main" id="{EF3CD883-F623-E54C-A27A-38B7EB957052}"/>
              </a:ext>
            </a:extLst>
          </p:cNvPr>
          <p:cNvSpPr>
            <a:spLocks noGrp="1"/>
          </p:cNvSpPr>
          <p:nvPr>
            <p:ph type="body" sz="quarter" idx="20" hasCustomPrompt="1"/>
          </p:nvPr>
        </p:nvSpPr>
        <p:spPr>
          <a:xfrm>
            <a:off x="311151" y="1491373"/>
            <a:ext cx="3751965"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B2D601E3-CC68-7845-AAF4-3AD141198B4E}"/>
              </a:ext>
            </a:extLst>
          </p:cNvPr>
          <p:cNvSpPr>
            <a:spLocks noGrp="1"/>
          </p:cNvSpPr>
          <p:nvPr>
            <p:ph type="body" sz="quarter" idx="21" hasCustomPrompt="1"/>
          </p:nvPr>
        </p:nvSpPr>
        <p:spPr>
          <a:xfrm>
            <a:off x="311150" y="1093767"/>
            <a:ext cx="3751965"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45179299"/>
      </p:ext>
    </p:extLst>
  </p:cSld>
  <p:clrMapOvr>
    <a:masterClrMapping/>
  </p:clrMapOvr>
  <p:transition spd="slow">
    <p:push dir="u"/>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Advanced 1/2 Image (Full Bleed)">
    <p:spTree>
      <p:nvGrpSpPr>
        <p:cNvPr id="1" name=""/>
        <p:cNvGrpSpPr/>
        <p:nvPr/>
      </p:nvGrpSpPr>
      <p:grpSpPr>
        <a:xfrm>
          <a:off x="0" y="0"/>
          <a:ext cx="0" cy="0"/>
          <a:chOff x="0" y="0"/>
          <a:chExt cx="0" cy="0"/>
        </a:xfrm>
      </p:grpSpPr>
      <p:sp>
        <p:nvSpPr>
          <p:cNvPr id="13" name="Picture Placeholder 9">
            <a:extLst>
              <a:ext uri="{FF2B5EF4-FFF2-40B4-BE49-F238E27FC236}">
                <a16:creationId xmlns:a16="http://schemas.microsoft.com/office/drawing/2014/main" id="{DA0F537B-2380-C640-8119-936AD7786464}"/>
              </a:ext>
            </a:extLst>
          </p:cNvPr>
          <p:cNvSpPr>
            <a:spLocks noGrp="1"/>
          </p:cNvSpPr>
          <p:nvPr>
            <p:ph type="pic" sz="quarter" idx="18" hasCustomPrompt="1"/>
          </p:nvPr>
        </p:nvSpPr>
        <p:spPr>
          <a:xfrm>
            <a:off x="6185454" y="-5494"/>
            <a:ext cx="6024384" cy="6863494"/>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4384"/>
              <a:gd name="connsiteY0" fmla="*/ 0 h 6857810"/>
              <a:gd name="connsiteX1" fmla="*/ 6015601 w 6024384"/>
              <a:gd name="connsiteY1" fmla="*/ 1730351 h 6857810"/>
              <a:gd name="connsiteX2" fmla="*/ 6024384 w 6024384"/>
              <a:gd name="connsiteY2" fmla="*/ 6857810 h 6857810"/>
              <a:gd name="connsiteX3" fmla="*/ 583404 w 6024384"/>
              <a:gd name="connsiteY3" fmla="*/ 6847589 h 6857810"/>
              <a:gd name="connsiteX4" fmla="*/ 3682 w 6024384"/>
              <a:gd name="connsiteY4" fmla="*/ 6267867 h 6857810"/>
              <a:gd name="connsiteX5" fmla="*/ 0 w 6024384"/>
              <a:gd name="connsiteY5" fmla="*/ 0 h 6857810"/>
              <a:gd name="connsiteX0" fmla="*/ 0 w 6024384"/>
              <a:gd name="connsiteY0" fmla="*/ 5684 h 6863494"/>
              <a:gd name="connsiteX1" fmla="*/ 6002349 w 6024384"/>
              <a:gd name="connsiteY1" fmla="*/ 0 h 6863494"/>
              <a:gd name="connsiteX2" fmla="*/ 6024384 w 6024384"/>
              <a:gd name="connsiteY2" fmla="*/ 6863494 h 6863494"/>
              <a:gd name="connsiteX3" fmla="*/ 583404 w 6024384"/>
              <a:gd name="connsiteY3" fmla="*/ 6853273 h 6863494"/>
              <a:gd name="connsiteX4" fmla="*/ 3682 w 6024384"/>
              <a:gd name="connsiteY4" fmla="*/ 6273551 h 6863494"/>
              <a:gd name="connsiteX5" fmla="*/ 0 w 6024384"/>
              <a:gd name="connsiteY5" fmla="*/ 5684 h 6863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24384" h="6863494">
                <a:moveTo>
                  <a:pt x="0" y="5684"/>
                </a:moveTo>
                <a:lnTo>
                  <a:pt x="6002349" y="0"/>
                </a:lnTo>
                <a:cubicBezTo>
                  <a:pt x="6003254" y="2146807"/>
                  <a:pt x="6023479" y="4716687"/>
                  <a:pt x="6024384" y="6863494"/>
                </a:cubicBezTo>
                <a:lnTo>
                  <a:pt x="583404" y="6853273"/>
                </a:lnTo>
                <a:cubicBezTo>
                  <a:pt x="263232" y="6853273"/>
                  <a:pt x="3682" y="6593723"/>
                  <a:pt x="3682" y="6273551"/>
                </a:cubicBezTo>
                <a:cubicBezTo>
                  <a:pt x="-1963" y="4751114"/>
                  <a:pt x="5645" y="1528121"/>
                  <a:pt x="0" y="5684"/>
                </a:cubicBezTo>
                <a:close/>
              </a:path>
            </a:pathLst>
          </a:custGeom>
          <a:noFill/>
        </p:spPr>
        <p:txBody>
          <a:bodyPr>
            <a:normAutofit/>
          </a:bodyPr>
          <a:lstStyle>
            <a:lvl1pPr marL="0" indent="0">
              <a:buNone/>
              <a:defRPr sz="1400">
                <a:solidFill>
                  <a:schemeClr val="tx1"/>
                </a:solidFill>
              </a:defRPr>
            </a:lvl1pPr>
          </a:lstStyle>
          <a:p>
            <a:r>
              <a:rPr lang="en-JP"/>
              <a:t>Insert Photo</a:t>
            </a:r>
          </a:p>
        </p:txBody>
      </p:sp>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3575904"/>
            <a:ext cx="5708650" cy="2859620"/>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7" name="タイトル プレースホルダ 1">
            <a:extLst>
              <a:ext uri="{FF2B5EF4-FFF2-40B4-BE49-F238E27FC236}">
                <a16:creationId xmlns:a16="http://schemas.microsoft.com/office/drawing/2014/main" id="{86D6FEA8-06E4-474A-8491-CD1DDAE7D0D7}"/>
              </a:ext>
            </a:extLst>
          </p:cNvPr>
          <p:cNvSpPr>
            <a:spLocks noGrp="1"/>
          </p:cNvSpPr>
          <p:nvPr>
            <p:ph type="title" hasCustomPrompt="1"/>
          </p:nvPr>
        </p:nvSpPr>
        <p:spPr>
          <a:xfrm>
            <a:off x="606079" y="161605"/>
            <a:ext cx="5413722"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8" name="Rectangle 17">
            <a:extLst>
              <a:ext uri="{FF2B5EF4-FFF2-40B4-BE49-F238E27FC236}">
                <a16:creationId xmlns:a16="http://schemas.microsoft.com/office/drawing/2014/main" id="{CEDBCF76-3461-2245-8BB1-FA50AE27F6CA}"/>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2" name="スライド番号プレースホルダ 5">
            <a:extLst>
              <a:ext uri="{FF2B5EF4-FFF2-40B4-BE49-F238E27FC236}">
                <a16:creationId xmlns:a16="http://schemas.microsoft.com/office/drawing/2014/main" id="{FB98B4FE-9AC1-D142-89B5-4D3791685BC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3" name="Text Placeholder 6">
            <a:extLst>
              <a:ext uri="{FF2B5EF4-FFF2-40B4-BE49-F238E27FC236}">
                <a16:creationId xmlns:a16="http://schemas.microsoft.com/office/drawing/2014/main" id="{7D5A74AA-F0D3-9243-967D-FEA6F7A20BC7}"/>
              </a:ext>
            </a:extLst>
          </p:cNvPr>
          <p:cNvSpPr>
            <a:spLocks noGrp="1"/>
          </p:cNvSpPr>
          <p:nvPr>
            <p:ph type="body" sz="quarter" idx="16" hasCustomPrompt="1"/>
          </p:nvPr>
        </p:nvSpPr>
        <p:spPr>
          <a:xfrm>
            <a:off x="606078" y="6523001"/>
            <a:ext cx="5413722"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9" name="Text Placeholder 2">
            <a:extLst>
              <a:ext uri="{FF2B5EF4-FFF2-40B4-BE49-F238E27FC236}">
                <a16:creationId xmlns:a16="http://schemas.microsoft.com/office/drawing/2014/main" id="{D16C870C-B0F9-5A43-81FD-66BD75CC33C7}"/>
              </a:ext>
            </a:extLst>
          </p:cNvPr>
          <p:cNvSpPr>
            <a:spLocks noGrp="1"/>
          </p:cNvSpPr>
          <p:nvPr>
            <p:ph type="body" sz="quarter" idx="20" hasCustomPrompt="1"/>
          </p:nvPr>
        </p:nvSpPr>
        <p:spPr>
          <a:xfrm>
            <a:off x="311151" y="1491373"/>
            <a:ext cx="5704886"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0" name="Text Placeholder 6">
            <a:extLst>
              <a:ext uri="{FF2B5EF4-FFF2-40B4-BE49-F238E27FC236}">
                <a16:creationId xmlns:a16="http://schemas.microsoft.com/office/drawing/2014/main" id="{C64E591A-1A88-9244-AC81-5B42BFE347C0}"/>
              </a:ext>
            </a:extLst>
          </p:cNvPr>
          <p:cNvSpPr>
            <a:spLocks noGrp="1"/>
          </p:cNvSpPr>
          <p:nvPr>
            <p:ph type="body" sz="quarter" idx="21" hasCustomPrompt="1"/>
          </p:nvPr>
        </p:nvSpPr>
        <p:spPr>
          <a:xfrm>
            <a:off x="311150" y="1093767"/>
            <a:ext cx="5704886"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469590625"/>
      </p:ext>
    </p:extLst>
  </p:cSld>
  <p:clrMapOvr>
    <a:masterClrMapping/>
  </p:clrMapOvr>
  <p:transition spd="slow">
    <p:push dir="u"/>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Advanced 1/3 Image">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7660042"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7663807" cy="2859621"/>
          </a:xfrm>
          <a:prstGeom prst="rect">
            <a:avLst/>
          </a:prstGeom>
        </p:spPr>
        <p:txBody>
          <a:bodyPr tIns="0" rIns="0" bIns="0" numCol="2" spcCol="126000">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sp>
        <p:nvSpPr>
          <p:cNvPr id="11" name="Picture Placeholder 9">
            <a:extLst>
              <a:ext uri="{FF2B5EF4-FFF2-40B4-BE49-F238E27FC236}">
                <a16:creationId xmlns:a16="http://schemas.microsoft.com/office/drawing/2014/main" id="{B54C5EE8-C42D-B549-B4D4-C0F00D68A42B}"/>
              </a:ext>
            </a:extLst>
          </p:cNvPr>
          <p:cNvSpPr>
            <a:spLocks noGrp="1"/>
          </p:cNvSpPr>
          <p:nvPr>
            <p:ph type="pic" sz="quarter" idx="18" hasCustomPrompt="1"/>
          </p:nvPr>
        </p:nvSpPr>
        <p:spPr>
          <a:xfrm>
            <a:off x="8136961" y="1093767"/>
            <a:ext cx="4069500" cy="5331536"/>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8853"/>
              <a:gd name="connsiteY0" fmla="*/ 0 h 5124807"/>
              <a:gd name="connsiteX1" fmla="*/ 6028853 w 6028853"/>
              <a:gd name="connsiteY1" fmla="*/ 7569 h 5124807"/>
              <a:gd name="connsiteX2" fmla="*/ 4063693 w 6028853"/>
              <a:gd name="connsiteY2" fmla="*/ 5105999 h 5124807"/>
              <a:gd name="connsiteX3" fmla="*/ 596656 w 6028853"/>
              <a:gd name="connsiteY3" fmla="*/ 5124807 h 5124807"/>
              <a:gd name="connsiteX4" fmla="*/ 16934 w 6028853"/>
              <a:gd name="connsiteY4" fmla="*/ 4545085 h 5124807"/>
              <a:gd name="connsiteX5" fmla="*/ 0 w 6028853"/>
              <a:gd name="connsiteY5" fmla="*/ 0 h 5124807"/>
              <a:gd name="connsiteX0" fmla="*/ 0 w 4069500"/>
              <a:gd name="connsiteY0" fmla="*/ 0 h 5124807"/>
              <a:gd name="connsiteX1" fmla="*/ 4069425 w 4069500"/>
              <a:gd name="connsiteY1" fmla="*/ 7569 h 5124807"/>
              <a:gd name="connsiteX2" fmla="*/ 4063693 w 4069500"/>
              <a:gd name="connsiteY2" fmla="*/ 5105999 h 5124807"/>
              <a:gd name="connsiteX3" fmla="*/ 596656 w 4069500"/>
              <a:gd name="connsiteY3" fmla="*/ 5124807 h 5124807"/>
              <a:gd name="connsiteX4" fmla="*/ 16934 w 4069500"/>
              <a:gd name="connsiteY4" fmla="*/ 4545085 h 5124807"/>
              <a:gd name="connsiteX5" fmla="*/ 0 w 4069500"/>
              <a:gd name="connsiteY5" fmla="*/ 0 h 5124807"/>
              <a:gd name="connsiteX0" fmla="*/ 0 w 4069500"/>
              <a:gd name="connsiteY0" fmla="*/ 6946 h 5131753"/>
              <a:gd name="connsiteX1" fmla="*/ 4069425 w 4069500"/>
              <a:gd name="connsiteY1" fmla="*/ 0 h 5131753"/>
              <a:gd name="connsiteX2" fmla="*/ 4063693 w 4069500"/>
              <a:gd name="connsiteY2" fmla="*/ 5112945 h 5131753"/>
              <a:gd name="connsiteX3" fmla="*/ 596656 w 4069500"/>
              <a:gd name="connsiteY3" fmla="*/ 5131753 h 5131753"/>
              <a:gd name="connsiteX4" fmla="*/ 16934 w 4069500"/>
              <a:gd name="connsiteY4" fmla="*/ 4552031 h 5131753"/>
              <a:gd name="connsiteX5" fmla="*/ 0 w 4069500"/>
              <a:gd name="connsiteY5" fmla="*/ 6946 h 5131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9500" h="5131753">
                <a:moveTo>
                  <a:pt x="0" y="6946"/>
                </a:moveTo>
                <a:lnTo>
                  <a:pt x="4069425" y="0"/>
                </a:lnTo>
                <a:cubicBezTo>
                  <a:pt x="4070330" y="2146807"/>
                  <a:pt x="4062788" y="2966138"/>
                  <a:pt x="4063693" y="5112945"/>
                </a:cubicBezTo>
                <a:lnTo>
                  <a:pt x="596656" y="5131753"/>
                </a:lnTo>
                <a:cubicBezTo>
                  <a:pt x="276484" y="5131753"/>
                  <a:pt x="16934" y="4872203"/>
                  <a:pt x="16934" y="4552031"/>
                </a:cubicBezTo>
                <a:cubicBezTo>
                  <a:pt x="11289" y="3029594"/>
                  <a:pt x="5645" y="1529383"/>
                  <a:pt x="0" y="6946"/>
                </a:cubicBezTo>
                <a:close/>
              </a:path>
            </a:pathLst>
          </a:custGeom>
          <a:noFill/>
        </p:spPr>
        <p:txBody>
          <a:bodyPr>
            <a:normAutofit/>
          </a:bodyPr>
          <a:lstStyle>
            <a:lvl1pPr marL="0" indent="0">
              <a:buNone/>
              <a:defRPr sz="1400">
                <a:solidFill>
                  <a:schemeClr val="tx1"/>
                </a:solidFill>
              </a:defRPr>
            </a:lvl1pPr>
          </a:lstStyle>
          <a:p>
            <a:r>
              <a:rPr lang="en-JP"/>
              <a:t>Insert Photo</a:t>
            </a:r>
          </a:p>
        </p:txBody>
      </p:sp>
      <p:pic>
        <p:nvPicPr>
          <p:cNvPr id="14" name="Picture 13" descr="Takeda">
            <a:extLst>
              <a:ext uri="{FF2B5EF4-FFF2-40B4-BE49-F238E27FC236}">
                <a16:creationId xmlns:a16="http://schemas.microsoft.com/office/drawing/2014/main" id="{334C6D4B-D00D-0346-BC97-8DCE371C280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7" name="タイトル プレースホルダ 1">
            <a:extLst>
              <a:ext uri="{FF2B5EF4-FFF2-40B4-BE49-F238E27FC236}">
                <a16:creationId xmlns:a16="http://schemas.microsoft.com/office/drawing/2014/main" id="{CCEDFD04-9A53-9241-851E-1D01DC555ACC}"/>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Footer Placeholder 8">
            <a:extLst>
              <a:ext uri="{FF2B5EF4-FFF2-40B4-BE49-F238E27FC236}">
                <a16:creationId xmlns:a16="http://schemas.microsoft.com/office/drawing/2014/main" id="{1E1D8887-7EAE-1A40-9285-7C632FEAA8BF}"/>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3" name="Rectangle 22">
            <a:extLst>
              <a:ext uri="{FF2B5EF4-FFF2-40B4-BE49-F238E27FC236}">
                <a16:creationId xmlns:a16="http://schemas.microsoft.com/office/drawing/2014/main" id="{365B3EBD-E4F5-8E40-B07A-C04F3B1E7F2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6" name="スライド番号プレースホルダ 5">
            <a:extLst>
              <a:ext uri="{FF2B5EF4-FFF2-40B4-BE49-F238E27FC236}">
                <a16:creationId xmlns:a16="http://schemas.microsoft.com/office/drawing/2014/main" id="{3D5D14EF-A351-224D-8142-E1BEE44BBC99}"/>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7" name="Text Placeholder 6">
            <a:extLst>
              <a:ext uri="{FF2B5EF4-FFF2-40B4-BE49-F238E27FC236}">
                <a16:creationId xmlns:a16="http://schemas.microsoft.com/office/drawing/2014/main" id="{4D0A49B6-0BCC-C545-BF97-504B63062FE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5" name="Text Placeholder 2">
            <a:extLst>
              <a:ext uri="{FF2B5EF4-FFF2-40B4-BE49-F238E27FC236}">
                <a16:creationId xmlns:a16="http://schemas.microsoft.com/office/drawing/2014/main" id="{D82FCE78-36AB-904B-98A8-CE3FFB1555E3}"/>
              </a:ext>
            </a:extLst>
          </p:cNvPr>
          <p:cNvSpPr>
            <a:spLocks noGrp="1"/>
          </p:cNvSpPr>
          <p:nvPr>
            <p:ph type="body" sz="quarter" idx="20" hasCustomPrompt="1"/>
          </p:nvPr>
        </p:nvSpPr>
        <p:spPr>
          <a:xfrm>
            <a:off x="311150" y="1491373"/>
            <a:ext cx="7660041"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72ECF95F-F25E-8248-A0F3-BB1749A1B406}"/>
              </a:ext>
            </a:extLst>
          </p:cNvPr>
          <p:cNvSpPr>
            <a:spLocks noGrp="1"/>
          </p:cNvSpPr>
          <p:nvPr>
            <p:ph type="body" sz="quarter" idx="21" hasCustomPrompt="1"/>
          </p:nvPr>
        </p:nvSpPr>
        <p:spPr>
          <a:xfrm>
            <a:off x="311149" y="1093767"/>
            <a:ext cx="7660041"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840519416"/>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スライド番号プレースホルダ 5">
            <a:extLst>
              <a:ext uri="{FF2B5EF4-FFF2-40B4-BE49-F238E27FC236}">
                <a16:creationId xmlns:a16="http://schemas.microsoft.com/office/drawing/2014/main" id="{51A4825E-63A1-564F-BC3A-FBC167ECE5EB}"/>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Rectangle 20">
            <a:extLst>
              <a:ext uri="{FF2B5EF4-FFF2-40B4-BE49-F238E27FC236}">
                <a16:creationId xmlns:a16="http://schemas.microsoft.com/office/drawing/2014/main" id="{FCF9CDB0-5730-E246-B31F-F5963CF8EFD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4" name="Text Placeholder 6">
            <a:extLst>
              <a:ext uri="{FF2B5EF4-FFF2-40B4-BE49-F238E27FC236}">
                <a16:creationId xmlns:a16="http://schemas.microsoft.com/office/drawing/2014/main" id="{44EB3013-FCB4-1B4E-A9F2-FD57CF727CC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335297542"/>
      </p:ext>
    </p:extLst>
  </p:cSld>
  <p:clrMapOvr>
    <a:masterClrMapping/>
  </p:clrMapOvr>
  <p:transition spd="slow">
    <p:push dir="u"/>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dvanced 1/3 Image (Full Blee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7663807" cy="2859621"/>
          </a:xfrm>
          <a:prstGeom prst="rect">
            <a:avLst/>
          </a:prstGeom>
        </p:spPr>
        <p:txBody>
          <a:bodyPr tIns="0" rIns="0" bIns="0" numCol="2" spcCol="126000">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sp>
        <p:nvSpPr>
          <p:cNvPr id="11" name="Picture Placeholder 9">
            <a:extLst>
              <a:ext uri="{FF2B5EF4-FFF2-40B4-BE49-F238E27FC236}">
                <a16:creationId xmlns:a16="http://schemas.microsoft.com/office/drawing/2014/main" id="{B54C5EE8-C42D-B549-B4D4-C0F00D68A42B}"/>
              </a:ext>
            </a:extLst>
          </p:cNvPr>
          <p:cNvSpPr>
            <a:spLocks noGrp="1"/>
          </p:cNvSpPr>
          <p:nvPr>
            <p:ph type="pic" sz="quarter" idx="18" hasCustomPrompt="1"/>
          </p:nvPr>
        </p:nvSpPr>
        <p:spPr>
          <a:xfrm>
            <a:off x="8123708" y="-1378"/>
            <a:ext cx="4076946" cy="6860842"/>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8853"/>
              <a:gd name="connsiteY0" fmla="*/ 0 h 5124807"/>
              <a:gd name="connsiteX1" fmla="*/ 6028853 w 6028853"/>
              <a:gd name="connsiteY1" fmla="*/ 7569 h 5124807"/>
              <a:gd name="connsiteX2" fmla="*/ 4063693 w 6028853"/>
              <a:gd name="connsiteY2" fmla="*/ 5105999 h 5124807"/>
              <a:gd name="connsiteX3" fmla="*/ 596656 w 6028853"/>
              <a:gd name="connsiteY3" fmla="*/ 5124807 h 5124807"/>
              <a:gd name="connsiteX4" fmla="*/ 16934 w 6028853"/>
              <a:gd name="connsiteY4" fmla="*/ 4545085 h 5124807"/>
              <a:gd name="connsiteX5" fmla="*/ 0 w 6028853"/>
              <a:gd name="connsiteY5" fmla="*/ 0 h 5124807"/>
              <a:gd name="connsiteX0" fmla="*/ 0 w 4069500"/>
              <a:gd name="connsiteY0" fmla="*/ 0 h 5124807"/>
              <a:gd name="connsiteX1" fmla="*/ 4069425 w 4069500"/>
              <a:gd name="connsiteY1" fmla="*/ 7569 h 5124807"/>
              <a:gd name="connsiteX2" fmla="*/ 4063693 w 4069500"/>
              <a:gd name="connsiteY2" fmla="*/ 5105999 h 5124807"/>
              <a:gd name="connsiteX3" fmla="*/ 596656 w 4069500"/>
              <a:gd name="connsiteY3" fmla="*/ 5124807 h 5124807"/>
              <a:gd name="connsiteX4" fmla="*/ 16934 w 4069500"/>
              <a:gd name="connsiteY4" fmla="*/ 4545085 h 5124807"/>
              <a:gd name="connsiteX5" fmla="*/ 0 w 4069500"/>
              <a:gd name="connsiteY5" fmla="*/ 0 h 5124807"/>
              <a:gd name="connsiteX0" fmla="*/ 0 w 4069500"/>
              <a:gd name="connsiteY0" fmla="*/ 6946 h 5131753"/>
              <a:gd name="connsiteX1" fmla="*/ 4069425 w 4069500"/>
              <a:gd name="connsiteY1" fmla="*/ 0 h 5131753"/>
              <a:gd name="connsiteX2" fmla="*/ 4063693 w 4069500"/>
              <a:gd name="connsiteY2" fmla="*/ 5112945 h 5131753"/>
              <a:gd name="connsiteX3" fmla="*/ 596656 w 4069500"/>
              <a:gd name="connsiteY3" fmla="*/ 5131753 h 5131753"/>
              <a:gd name="connsiteX4" fmla="*/ 16934 w 4069500"/>
              <a:gd name="connsiteY4" fmla="*/ 4552031 h 5131753"/>
              <a:gd name="connsiteX5" fmla="*/ 0 w 4069500"/>
              <a:gd name="connsiteY5" fmla="*/ 6946 h 5131753"/>
              <a:gd name="connsiteX0" fmla="*/ 0 w 4082753"/>
              <a:gd name="connsiteY0" fmla="*/ 2 h 6874096"/>
              <a:gd name="connsiteX1" fmla="*/ 4082678 w 4082753"/>
              <a:gd name="connsiteY1" fmla="*/ 1742343 h 6874096"/>
              <a:gd name="connsiteX2" fmla="*/ 4076946 w 4082753"/>
              <a:gd name="connsiteY2" fmla="*/ 6855288 h 6874096"/>
              <a:gd name="connsiteX3" fmla="*/ 609909 w 4082753"/>
              <a:gd name="connsiteY3" fmla="*/ 6874096 h 6874096"/>
              <a:gd name="connsiteX4" fmla="*/ 30187 w 4082753"/>
              <a:gd name="connsiteY4" fmla="*/ 6294374 h 6874096"/>
              <a:gd name="connsiteX5" fmla="*/ 0 w 4082753"/>
              <a:gd name="connsiteY5" fmla="*/ 2 h 6874096"/>
              <a:gd name="connsiteX0" fmla="*/ 0 w 4095958"/>
              <a:gd name="connsiteY0" fmla="*/ 6946 h 6881040"/>
              <a:gd name="connsiteX1" fmla="*/ 4095930 w 4095958"/>
              <a:gd name="connsiteY1" fmla="*/ 0 h 6881040"/>
              <a:gd name="connsiteX2" fmla="*/ 4076946 w 4095958"/>
              <a:gd name="connsiteY2" fmla="*/ 6862232 h 6881040"/>
              <a:gd name="connsiteX3" fmla="*/ 609909 w 4095958"/>
              <a:gd name="connsiteY3" fmla="*/ 6881040 h 6881040"/>
              <a:gd name="connsiteX4" fmla="*/ 30187 w 4095958"/>
              <a:gd name="connsiteY4" fmla="*/ 6301318 h 6881040"/>
              <a:gd name="connsiteX5" fmla="*/ 0 w 4095958"/>
              <a:gd name="connsiteY5" fmla="*/ 6946 h 6881040"/>
              <a:gd name="connsiteX0" fmla="*/ 0 w 4076946"/>
              <a:gd name="connsiteY0" fmla="*/ 0 h 6874094"/>
              <a:gd name="connsiteX1" fmla="*/ 3870643 w 4076946"/>
              <a:gd name="connsiteY1" fmla="*/ 191837 h 6874094"/>
              <a:gd name="connsiteX2" fmla="*/ 4076946 w 4076946"/>
              <a:gd name="connsiteY2" fmla="*/ 6855286 h 6874094"/>
              <a:gd name="connsiteX3" fmla="*/ 609909 w 4076946"/>
              <a:gd name="connsiteY3" fmla="*/ 6874094 h 6874094"/>
              <a:gd name="connsiteX4" fmla="*/ 30187 w 4076946"/>
              <a:gd name="connsiteY4" fmla="*/ 6294372 h 6874094"/>
              <a:gd name="connsiteX5" fmla="*/ 0 w 4076946"/>
              <a:gd name="connsiteY5" fmla="*/ 0 h 6874094"/>
              <a:gd name="connsiteX0" fmla="*/ 0 w 4076946"/>
              <a:gd name="connsiteY0" fmla="*/ 0 h 6874094"/>
              <a:gd name="connsiteX1" fmla="*/ 4069426 w 4076946"/>
              <a:gd name="connsiteY1" fmla="*/ 19559 h 6874094"/>
              <a:gd name="connsiteX2" fmla="*/ 4076946 w 4076946"/>
              <a:gd name="connsiteY2" fmla="*/ 6855286 h 6874094"/>
              <a:gd name="connsiteX3" fmla="*/ 609909 w 4076946"/>
              <a:gd name="connsiteY3" fmla="*/ 6874094 h 6874094"/>
              <a:gd name="connsiteX4" fmla="*/ 30187 w 4076946"/>
              <a:gd name="connsiteY4" fmla="*/ 6294372 h 6874094"/>
              <a:gd name="connsiteX5" fmla="*/ 0 w 4076946"/>
              <a:gd name="connsiteY5" fmla="*/ 0 h 6874094"/>
              <a:gd name="connsiteX0" fmla="*/ 0 w 4076946"/>
              <a:gd name="connsiteY0" fmla="*/ 99710 h 6854535"/>
              <a:gd name="connsiteX1" fmla="*/ 4069426 w 4076946"/>
              <a:gd name="connsiteY1" fmla="*/ 0 h 6854535"/>
              <a:gd name="connsiteX2" fmla="*/ 4076946 w 4076946"/>
              <a:gd name="connsiteY2" fmla="*/ 6835727 h 6854535"/>
              <a:gd name="connsiteX3" fmla="*/ 609909 w 4076946"/>
              <a:gd name="connsiteY3" fmla="*/ 6854535 h 6854535"/>
              <a:gd name="connsiteX4" fmla="*/ 30187 w 4076946"/>
              <a:gd name="connsiteY4" fmla="*/ 6274813 h 6854535"/>
              <a:gd name="connsiteX5" fmla="*/ 0 w 4076946"/>
              <a:gd name="connsiteY5" fmla="*/ 99710 h 6854535"/>
              <a:gd name="connsiteX0" fmla="*/ 0 w 4076946"/>
              <a:gd name="connsiteY0" fmla="*/ 0 h 6860842"/>
              <a:gd name="connsiteX1" fmla="*/ 4069426 w 4076946"/>
              <a:gd name="connsiteY1" fmla="*/ 6307 h 6860842"/>
              <a:gd name="connsiteX2" fmla="*/ 4076946 w 4076946"/>
              <a:gd name="connsiteY2" fmla="*/ 6842034 h 6860842"/>
              <a:gd name="connsiteX3" fmla="*/ 609909 w 4076946"/>
              <a:gd name="connsiteY3" fmla="*/ 6860842 h 6860842"/>
              <a:gd name="connsiteX4" fmla="*/ 30187 w 4076946"/>
              <a:gd name="connsiteY4" fmla="*/ 6281120 h 6860842"/>
              <a:gd name="connsiteX5" fmla="*/ 0 w 4076946"/>
              <a:gd name="connsiteY5" fmla="*/ 0 h 686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76946" h="6860842">
                <a:moveTo>
                  <a:pt x="0" y="0"/>
                </a:moveTo>
                <a:lnTo>
                  <a:pt x="4069426" y="6307"/>
                </a:lnTo>
                <a:cubicBezTo>
                  <a:pt x="4070331" y="2153114"/>
                  <a:pt x="4076041" y="4695227"/>
                  <a:pt x="4076946" y="6842034"/>
                </a:cubicBezTo>
                <a:lnTo>
                  <a:pt x="609909" y="6860842"/>
                </a:lnTo>
                <a:cubicBezTo>
                  <a:pt x="289737" y="6860842"/>
                  <a:pt x="30187" y="6601292"/>
                  <a:pt x="30187" y="6281120"/>
                </a:cubicBezTo>
                <a:cubicBezTo>
                  <a:pt x="24542" y="4758683"/>
                  <a:pt x="5645" y="1522437"/>
                  <a:pt x="0" y="0"/>
                </a:cubicBezTo>
                <a:close/>
              </a:path>
            </a:pathLst>
          </a:custGeom>
          <a:noFill/>
        </p:spPr>
        <p:txBody>
          <a:bodyPr>
            <a:normAutofit/>
          </a:bodyPr>
          <a:lstStyle>
            <a:lvl1pPr marL="0" indent="0">
              <a:buNone/>
              <a:defRPr sz="1400">
                <a:solidFill>
                  <a:schemeClr val="tx1"/>
                </a:solidFill>
              </a:defRPr>
            </a:lvl1pPr>
          </a:lstStyle>
          <a:p>
            <a:r>
              <a:rPr lang="en-JP"/>
              <a:t>Insert Photo</a:t>
            </a:r>
          </a:p>
        </p:txBody>
      </p:sp>
      <p:sp>
        <p:nvSpPr>
          <p:cNvPr id="17" name="タイトル プレースホルダ 1">
            <a:extLst>
              <a:ext uri="{FF2B5EF4-FFF2-40B4-BE49-F238E27FC236}">
                <a16:creationId xmlns:a16="http://schemas.microsoft.com/office/drawing/2014/main" id="{6FB24DD6-99CB-CE43-A787-C9F60DC95F8F}"/>
              </a:ext>
            </a:extLst>
          </p:cNvPr>
          <p:cNvSpPr>
            <a:spLocks noGrp="1"/>
          </p:cNvSpPr>
          <p:nvPr>
            <p:ph type="title" hasCustomPrompt="1"/>
          </p:nvPr>
        </p:nvSpPr>
        <p:spPr>
          <a:xfrm>
            <a:off x="606079" y="161605"/>
            <a:ext cx="7368878"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8" name="Rectangle 17">
            <a:extLst>
              <a:ext uri="{FF2B5EF4-FFF2-40B4-BE49-F238E27FC236}">
                <a16:creationId xmlns:a16="http://schemas.microsoft.com/office/drawing/2014/main" id="{77130E5B-E573-584B-8C83-F8409492B14B}"/>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1" name="スライド番号プレースホルダ 5">
            <a:extLst>
              <a:ext uri="{FF2B5EF4-FFF2-40B4-BE49-F238E27FC236}">
                <a16:creationId xmlns:a16="http://schemas.microsoft.com/office/drawing/2014/main" id="{C55CC856-2ADD-F44F-96B6-03734457CCF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2" name="Text Placeholder 6">
            <a:extLst>
              <a:ext uri="{FF2B5EF4-FFF2-40B4-BE49-F238E27FC236}">
                <a16:creationId xmlns:a16="http://schemas.microsoft.com/office/drawing/2014/main" id="{DB94AACD-56D4-F146-AFC0-5CBE6630C5AA}"/>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9" name="Text Placeholder 2">
            <a:extLst>
              <a:ext uri="{FF2B5EF4-FFF2-40B4-BE49-F238E27FC236}">
                <a16:creationId xmlns:a16="http://schemas.microsoft.com/office/drawing/2014/main" id="{73A8AA34-7C7D-A24F-AF24-5158DD2AB0ED}"/>
              </a:ext>
            </a:extLst>
          </p:cNvPr>
          <p:cNvSpPr>
            <a:spLocks noGrp="1"/>
          </p:cNvSpPr>
          <p:nvPr>
            <p:ph type="body" sz="quarter" idx="20" hasCustomPrompt="1"/>
          </p:nvPr>
        </p:nvSpPr>
        <p:spPr>
          <a:xfrm>
            <a:off x="311151" y="1491373"/>
            <a:ext cx="7660042"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0" name="Text Placeholder 6">
            <a:extLst>
              <a:ext uri="{FF2B5EF4-FFF2-40B4-BE49-F238E27FC236}">
                <a16:creationId xmlns:a16="http://schemas.microsoft.com/office/drawing/2014/main" id="{8F4B55CE-CF3E-7E44-A66A-599621CA5C5F}"/>
              </a:ext>
            </a:extLst>
          </p:cNvPr>
          <p:cNvSpPr>
            <a:spLocks noGrp="1"/>
          </p:cNvSpPr>
          <p:nvPr>
            <p:ph type="body" sz="quarter" idx="21" hasCustomPrompt="1"/>
          </p:nvPr>
        </p:nvSpPr>
        <p:spPr>
          <a:xfrm>
            <a:off x="311150" y="1093767"/>
            <a:ext cx="7660042"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3149553926"/>
      </p:ext>
    </p:extLst>
  </p:cSld>
  <p:clrMapOvr>
    <a:masterClrMapping/>
  </p:clrMapOvr>
  <p:transition spd="slow">
    <p:push dir="u"/>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Advanced Image 4-Column">
    <p:spTree>
      <p:nvGrpSpPr>
        <p:cNvPr id="1" name=""/>
        <p:cNvGrpSpPr/>
        <p:nvPr/>
      </p:nvGrpSpPr>
      <p:grpSpPr>
        <a:xfrm>
          <a:off x="0" y="0"/>
          <a:ext cx="0" cy="0"/>
          <a:chOff x="0" y="0"/>
          <a:chExt cx="0" cy="0"/>
        </a:xfrm>
      </p:grpSpPr>
      <p:sp>
        <p:nvSpPr>
          <p:cNvPr id="22" name="Picture Placeholder 9">
            <a:extLst>
              <a:ext uri="{FF2B5EF4-FFF2-40B4-BE49-F238E27FC236}">
                <a16:creationId xmlns:a16="http://schemas.microsoft.com/office/drawing/2014/main" id="{21DF8897-54F9-C24F-8261-0C5418827A6D}"/>
              </a:ext>
            </a:extLst>
          </p:cNvPr>
          <p:cNvSpPr>
            <a:spLocks noGrp="1"/>
          </p:cNvSpPr>
          <p:nvPr>
            <p:ph type="pic" sz="quarter" idx="10" hasCustomPrompt="1"/>
          </p:nvPr>
        </p:nvSpPr>
        <p:spPr>
          <a:xfrm>
            <a:off x="9110737"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1400">
                <a:solidFill>
                  <a:schemeClr val="tx1"/>
                </a:solidFill>
              </a:defRPr>
            </a:lvl1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JP"/>
              <a:t>Insert Picture/Text Block</a:t>
            </a:r>
          </a:p>
          <a:p>
            <a:endParaRPr lang="en-JP"/>
          </a:p>
        </p:txBody>
      </p:sp>
      <p:sp>
        <p:nvSpPr>
          <p:cNvPr id="23" name="Picture Placeholder 9">
            <a:extLst>
              <a:ext uri="{FF2B5EF4-FFF2-40B4-BE49-F238E27FC236}">
                <a16:creationId xmlns:a16="http://schemas.microsoft.com/office/drawing/2014/main" id="{8D6B3691-FCAC-8A46-AA30-DEB2A719C7B2}"/>
              </a:ext>
            </a:extLst>
          </p:cNvPr>
          <p:cNvSpPr>
            <a:spLocks noGrp="1"/>
          </p:cNvSpPr>
          <p:nvPr>
            <p:ph type="pic" sz="quarter" idx="18" hasCustomPrompt="1"/>
          </p:nvPr>
        </p:nvSpPr>
        <p:spPr>
          <a:xfrm>
            <a:off x="311373"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JP"/>
              <a:t>Insert Picture/Text Block</a:t>
            </a:r>
          </a:p>
        </p:txBody>
      </p:sp>
      <p:sp>
        <p:nvSpPr>
          <p:cNvPr id="24" name="Picture Placeholder 9">
            <a:extLst>
              <a:ext uri="{FF2B5EF4-FFF2-40B4-BE49-F238E27FC236}">
                <a16:creationId xmlns:a16="http://schemas.microsoft.com/office/drawing/2014/main" id="{AA8F528A-C9DE-0B46-881A-43E0F9B6F677}"/>
              </a:ext>
            </a:extLst>
          </p:cNvPr>
          <p:cNvSpPr>
            <a:spLocks noGrp="1"/>
          </p:cNvSpPr>
          <p:nvPr>
            <p:ph type="pic" sz="quarter" idx="19" hasCustomPrompt="1"/>
          </p:nvPr>
        </p:nvSpPr>
        <p:spPr>
          <a:xfrm>
            <a:off x="3244494"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JP"/>
              <a:t>Insert Picture/Text Block</a:t>
            </a:r>
          </a:p>
        </p:txBody>
      </p:sp>
      <p:sp>
        <p:nvSpPr>
          <p:cNvPr id="25" name="Picture Placeholder 9">
            <a:extLst>
              <a:ext uri="{FF2B5EF4-FFF2-40B4-BE49-F238E27FC236}">
                <a16:creationId xmlns:a16="http://schemas.microsoft.com/office/drawing/2014/main" id="{E01CF285-75D7-154A-ACF2-9393FB0B38D0}"/>
              </a:ext>
            </a:extLst>
          </p:cNvPr>
          <p:cNvSpPr>
            <a:spLocks noGrp="1"/>
          </p:cNvSpPr>
          <p:nvPr>
            <p:ph type="pic" sz="quarter" idx="20" hasCustomPrompt="1"/>
          </p:nvPr>
        </p:nvSpPr>
        <p:spPr>
          <a:xfrm>
            <a:off x="6177615"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US"/>
              <a:t>Insert Picture/Text Block</a:t>
            </a:r>
          </a:p>
          <a:p>
            <a:endParaRPr lang="en-US"/>
          </a:p>
          <a:p>
            <a:endParaRPr lang="en-JP"/>
          </a:p>
        </p:txBody>
      </p:sp>
      <p:pic>
        <p:nvPicPr>
          <p:cNvPr id="14" name="Picture 13" descr="Takeda">
            <a:extLst>
              <a:ext uri="{FF2B5EF4-FFF2-40B4-BE49-F238E27FC236}">
                <a16:creationId xmlns:a16="http://schemas.microsoft.com/office/drawing/2014/main" id="{47FD433F-488A-9D46-BDF0-87D0F082AE4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8" name="タイトル プレースホルダ 1">
            <a:extLst>
              <a:ext uri="{FF2B5EF4-FFF2-40B4-BE49-F238E27FC236}">
                <a16:creationId xmlns:a16="http://schemas.microsoft.com/office/drawing/2014/main" id="{4FBB8310-69E6-7C4E-A4B1-C022B6FEE2CE}"/>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7" name="Footer Placeholder 8">
            <a:extLst>
              <a:ext uri="{FF2B5EF4-FFF2-40B4-BE49-F238E27FC236}">
                <a16:creationId xmlns:a16="http://schemas.microsoft.com/office/drawing/2014/main" id="{4EF39473-C435-3C4E-9C7B-048D52C3CC92}"/>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US"/>
              <a:t> </a:t>
            </a:r>
            <a:endParaRPr lang="en-JP"/>
          </a:p>
        </p:txBody>
      </p:sp>
      <p:sp>
        <p:nvSpPr>
          <p:cNvPr id="21" name="Rectangle 20">
            <a:extLst>
              <a:ext uri="{FF2B5EF4-FFF2-40B4-BE49-F238E27FC236}">
                <a16:creationId xmlns:a16="http://schemas.microsoft.com/office/drawing/2014/main" id="{0FEF9AE6-D84E-9F43-9506-6676EC51B210}"/>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8" name="スライド番号プレースホルダ 5">
            <a:extLst>
              <a:ext uri="{FF2B5EF4-FFF2-40B4-BE49-F238E27FC236}">
                <a16:creationId xmlns:a16="http://schemas.microsoft.com/office/drawing/2014/main" id="{F964ADE6-9B0D-EC45-959C-FEEA5CDDFBA9}"/>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9" name="Text Placeholder 6">
            <a:extLst>
              <a:ext uri="{FF2B5EF4-FFF2-40B4-BE49-F238E27FC236}">
                <a16:creationId xmlns:a16="http://schemas.microsoft.com/office/drawing/2014/main" id="{870D8562-3CE7-7044-9BB0-2068A81BF5CB}"/>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9" name="Text Placeholder 2">
            <a:extLst>
              <a:ext uri="{FF2B5EF4-FFF2-40B4-BE49-F238E27FC236}">
                <a16:creationId xmlns:a16="http://schemas.microsoft.com/office/drawing/2014/main" id="{099C450B-0755-7D4A-9672-E700D6F2E50A}"/>
              </a:ext>
            </a:extLst>
          </p:cNvPr>
          <p:cNvSpPr>
            <a:spLocks noGrp="1"/>
          </p:cNvSpPr>
          <p:nvPr>
            <p:ph type="body" sz="quarter" idx="21" hasCustomPrompt="1"/>
          </p:nvPr>
        </p:nvSpPr>
        <p:spPr>
          <a:xfrm>
            <a:off x="311150" y="1491373"/>
            <a:ext cx="11569699"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0" name="Text Placeholder 6">
            <a:extLst>
              <a:ext uri="{FF2B5EF4-FFF2-40B4-BE49-F238E27FC236}">
                <a16:creationId xmlns:a16="http://schemas.microsoft.com/office/drawing/2014/main" id="{705B1BEB-AC9F-9643-A446-ABE1DDB96144}"/>
              </a:ext>
            </a:extLst>
          </p:cNvPr>
          <p:cNvSpPr>
            <a:spLocks noGrp="1"/>
          </p:cNvSpPr>
          <p:nvPr>
            <p:ph type="body" sz="quarter" idx="22"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3734553717"/>
      </p:ext>
    </p:extLst>
  </p:cSld>
  <p:clrMapOvr>
    <a:masterClrMapping/>
  </p:clrMapOvr>
  <p:transition spd="slow">
    <p:push dir="u"/>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dvanced Chart Full Width">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3" y="3076286"/>
            <a:ext cx="11571628" cy="3340389"/>
          </a:xfrm>
          <a:prstGeom prst="rect">
            <a:avLst/>
          </a:prstGeom>
        </p:spPr>
        <p:txBody>
          <a:bodyPr>
            <a:normAutofit/>
          </a:bodyPr>
          <a:lstStyle>
            <a:lvl1pPr marL="0" indent="0">
              <a:buNone/>
              <a:defRPr sz="1400"/>
            </a:lvl1pPr>
          </a:lstStyle>
          <a:p>
            <a:r>
              <a:rPr lang="en-JP"/>
              <a:t>Insert Chart</a:t>
            </a:r>
          </a:p>
        </p:txBody>
      </p:sp>
      <p:pic>
        <p:nvPicPr>
          <p:cNvPr id="11" name="Picture 10" descr="Takeda">
            <a:extLst>
              <a:ext uri="{FF2B5EF4-FFF2-40B4-BE49-F238E27FC236}">
                <a16:creationId xmlns:a16="http://schemas.microsoft.com/office/drawing/2014/main" id="{7EBA21A8-EE4B-6E4B-A794-3FEA5B15990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2" name="タイトル プレースホルダ 1">
            <a:extLst>
              <a:ext uri="{FF2B5EF4-FFF2-40B4-BE49-F238E27FC236}">
                <a16:creationId xmlns:a16="http://schemas.microsoft.com/office/drawing/2014/main" id="{75E45CD2-2EBD-AE47-837E-9F752C565F73}"/>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7" name="Footer Placeholder 8">
            <a:extLst>
              <a:ext uri="{FF2B5EF4-FFF2-40B4-BE49-F238E27FC236}">
                <a16:creationId xmlns:a16="http://schemas.microsoft.com/office/drawing/2014/main" id="{2DC26CE8-1DEF-EE42-861C-B0406E8DC23D}"/>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0" name="Rectangle 19">
            <a:extLst>
              <a:ext uri="{FF2B5EF4-FFF2-40B4-BE49-F238E27FC236}">
                <a16:creationId xmlns:a16="http://schemas.microsoft.com/office/drawing/2014/main" id="{4436966D-3DF0-4D41-9D26-4860D147F807}"/>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3" name="スライド番号プレースホルダ 5">
            <a:extLst>
              <a:ext uri="{FF2B5EF4-FFF2-40B4-BE49-F238E27FC236}">
                <a16:creationId xmlns:a16="http://schemas.microsoft.com/office/drawing/2014/main" id="{600920FB-2D44-F645-865D-89FFECB09573}"/>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4" name="Text Placeholder 6">
            <a:extLst>
              <a:ext uri="{FF2B5EF4-FFF2-40B4-BE49-F238E27FC236}">
                <a16:creationId xmlns:a16="http://schemas.microsoft.com/office/drawing/2014/main" id="{07DE8F7E-1418-1C4C-A62B-2385714992F7}"/>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4" name="Text Placeholder 2">
            <a:extLst>
              <a:ext uri="{FF2B5EF4-FFF2-40B4-BE49-F238E27FC236}">
                <a16:creationId xmlns:a16="http://schemas.microsoft.com/office/drawing/2014/main" id="{628A960D-6A45-6744-9BDB-7070B443CC64}"/>
              </a:ext>
            </a:extLst>
          </p:cNvPr>
          <p:cNvSpPr>
            <a:spLocks noGrp="1"/>
          </p:cNvSpPr>
          <p:nvPr>
            <p:ph type="body" sz="quarter" idx="20" hasCustomPrompt="1"/>
          </p:nvPr>
        </p:nvSpPr>
        <p:spPr>
          <a:xfrm>
            <a:off x="311150" y="1491373"/>
            <a:ext cx="11569699"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5" name="Text Placeholder 6">
            <a:extLst>
              <a:ext uri="{FF2B5EF4-FFF2-40B4-BE49-F238E27FC236}">
                <a16:creationId xmlns:a16="http://schemas.microsoft.com/office/drawing/2014/main" id="{21493179-5EA4-604B-A9DF-BDA818F0166A}"/>
              </a:ext>
            </a:extLst>
          </p:cNvPr>
          <p:cNvSpPr>
            <a:spLocks noGrp="1"/>
          </p:cNvSpPr>
          <p:nvPr>
            <p:ph type="body" sz="quarter" idx="22"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017281550"/>
      </p:ext>
    </p:extLst>
  </p:cSld>
  <p:clrMapOvr>
    <a:masterClrMapping/>
  </p:clrMapOvr>
  <p:transition spd="slow">
    <p:push dir="u"/>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Advanced Chart 2/3">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4227225" y="1093767"/>
            <a:ext cx="7653625" cy="5322908"/>
          </a:xfrm>
          <a:prstGeom prst="rect">
            <a:avLst/>
          </a:prstGeom>
        </p:spPr>
        <p:txBody>
          <a:bodyPr>
            <a:normAutofit/>
          </a:bodyPr>
          <a:lstStyle>
            <a:lvl1pPr marL="0" indent="0">
              <a:buNone/>
              <a:defRPr sz="1400"/>
            </a:lvl1pPr>
          </a:lstStyle>
          <a:p>
            <a:r>
              <a:rPr lang="en-JP"/>
              <a:t>Insert Chart</a:t>
            </a:r>
          </a:p>
        </p:txBody>
      </p:sp>
      <p:sp>
        <p:nvSpPr>
          <p:cNvPr id="9" name="Text Placeholder 6">
            <a:extLst>
              <a:ext uri="{FF2B5EF4-FFF2-40B4-BE49-F238E27FC236}">
                <a16:creationId xmlns:a16="http://schemas.microsoft.com/office/drawing/2014/main" id="{EF65D74B-37DA-0D46-8B56-9B362C84E6B9}"/>
              </a:ext>
            </a:extLst>
          </p:cNvPr>
          <p:cNvSpPr>
            <a:spLocks noGrp="1"/>
          </p:cNvSpPr>
          <p:nvPr>
            <p:ph type="body" sz="quarter" idx="14" hasCustomPrompt="1"/>
          </p:nvPr>
        </p:nvSpPr>
        <p:spPr>
          <a:xfrm>
            <a:off x="311150" y="3178298"/>
            <a:ext cx="3751966"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0" name="Text Placeholder 6">
            <a:extLst>
              <a:ext uri="{FF2B5EF4-FFF2-40B4-BE49-F238E27FC236}">
                <a16:creationId xmlns:a16="http://schemas.microsoft.com/office/drawing/2014/main" id="{BF5F6A26-5AAA-884F-A319-DE9881530AA7}"/>
              </a:ext>
            </a:extLst>
          </p:cNvPr>
          <p:cNvSpPr>
            <a:spLocks noGrp="1"/>
          </p:cNvSpPr>
          <p:nvPr>
            <p:ph type="body" sz="quarter" idx="15" hasCustomPrompt="1"/>
          </p:nvPr>
        </p:nvSpPr>
        <p:spPr>
          <a:xfrm>
            <a:off x="311150" y="3575904"/>
            <a:ext cx="3751966"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pic>
        <p:nvPicPr>
          <p:cNvPr id="12" name="Picture 11" descr="Takeda">
            <a:extLst>
              <a:ext uri="{FF2B5EF4-FFF2-40B4-BE49-F238E27FC236}">
                <a16:creationId xmlns:a16="http://schemas.microsoft.com/office/drawing/2014/main" id="{5D7AA9CA-E651-9E48-B0F3-BDDA45B353E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3" name="タイトル プレースホルダ 1">
            <a:extLst>
              <a:ext uri="{FF2B5EF4-FFF2-40B4-BE49-F238E27FC236}">
                <a16:creationId xmlns:a16="http://schemas.microsoft.com/office/drawing/2014/main" id="{2256F400-EDA8-7F44-BF13-278518497C9E}"/>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5" name="Footer Placeholder 8">
            <a:extLst>
              <a:ext uri="{FF2B5EF4-FFF2-40B4-BE49-F238E27FC236}">
                <a16:creationId xmlns:a16="http://schemas.microsoft.com/office/drawing/2014/main" id="{7136781B-A49B-0A42-B748-01C379A12FF6}"/>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1" name="Rectangle 20">
            <a:extLst>
              <a:ext uri="{FF2B5EF4-FFF2-40B4-BE49-F238E27FC236}">
                <a16:creationId xmlns:a16="http://schemas.microsoft.com/office/drawing/2014/main" id="{EAC2B0AC-7801-6C42-BA03-0669DC118159}"/>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4" name="スライド番号プレースホルダ 5">
            <a:extLst>
              <a:ext uri="{FF2B5EF4-FFF2-40B4-BE49-F238E27FC236}">
                <a16:creationId xmlns:a16="http://schemas.microsoft.com/office/drawing/2014/main" id="{71FCF96E-3BB8-0745-B029-6B6BE4291274}"/>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5" name="Text Placeholder 6">
            <a:extLst>
              <a:ext uri="{FF2B5EF4-FFF2-40B4-BE49-F238E27FC236}">
                <a16:creationId xmlns:a16="http://schemas.microsoft.com/office/drawing/2014/main" id="{875659DC-941F-AA40-8336-C3B1BF32BAD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7" name="Text Placeholder 2">
            <a:extLst>
              <a:ext uri="{FF2B5EF4-FFF2-40B4-BE49-F238E27FC236}">
                <a16:creationId xmlns:a16="http://schemas.microsoft.com/office/drawing/2014/main" id="{45375A5A-6A84-7145-B49C-982F84619406}"/>
              </a:ext>
            </a:extLst>
          </p:cNvPr>
          <p:cNvSpPr>
            <a:spLocks noGrp="1"/>
          </p:cNvSpPr>
          <p:nvPr>
            <p:ph type="body" sz="quarter" idx="20" hasCustomPrompt="1"/>
          </p:nvPr>
        </p:nvSpPr>
        <p:spPr>
          <a:xfrm>
            <a:off x="311151" y="1491373"/>
            <a:ext cx="3751965"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5F7E9041-544E-3547-AC30-65F55E91E1ED}"/>
              </a:ext>
            </a:extLst>
          </p:cNvPr>
          <p:cNvSpPr>
            <a:spLocks noGrp="1"/>
          </p:cNvSpPr>
          <p:nvPr>
            <p:ph type="body" sz="quarter" idx="22" hasCustomPrompt="1"/>
          </p:nvPr>
        </p:nvSpPr>
        <p:spPr>
          <a:xfrm>
            <a:off x="311150" y="1093767"/>
            <a:ext cx="3751965"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012595494"/>
      </p:ext>
    </p:extLst>
  </p:cSld>
  <p:clrMapOvr>
    <a:masterClrMapping/>
  </p:clrMapOvr>
  <p:transition spd="slow">
    <p:push dir="u"/>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Advanced Chart 2 Column">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3" y="3076286"/>
            <a:ext cx="5708650" cy="3340389"/>
          </a:xfrm>
          <a:prstGeom prst="rect">
            <a:avLst/>
          </a:prstGeom>
        </p:spPr>
        <p:txBody>
          <a:bodyPr>
            <a:normAutofit/>
          </a:bodyPr>
          <a:lstStyle>
            <a:lvl1pPr marL="0" indent="0">
              <a:buNone/>
              <a:defRPr sz="1400"/>
            </a:lvl1pPr>
          </a:lstStyle>
          <a:p>
            <a:r>
              <a:rPr lang="en-JP"/>
              <a:t>Insert Chart</a:t>
            </a:r>
          </a:p>
        </p:txBody>
      </p:sp>
      <p:sp>
        <p:nvSpPr>
          <p:cNvPr id="9" name="Chart Placeholder 7">
            <a:extLst>
              <a:ext uri="{FF2B5EF4-FFF2-40B4-BE49-F238E27FC236}">
                <a16:creationId xmlns:a16="http://schemas.microsoft.com/office/drawing/2014/main" id="{F1FC7466-185A-8B44-ABF0-5410C1127700}"/>
              </a:ext>
            </a:extLst>
          </p:cNvPr>
          <p:cNvSpPr>
            <a:spLocks noGrp="1"/>
          </p:cNvSpPr>
          <p:nvPr>
            <p:ph type="chart" sz="quarter" idx="22" hasCustomPrompt="1"/>
          </p:nvPr>
        </p:nvSpPr>
        <p:spPr>
          <a:xfrm>
            <a:off x="6206170" y="3076286"/>
            <a:ext cx="5708650" cy="3340389"/>
          </a:xfrm>
          <a:prstGeom prst="rect">
            <a:avLst/>
          </a:prstGeom>
        </p:spPr>
        <p:txBody>
          <a:bodyPr>
            <a:normAutofit/>
          </a:bodyPr>
          <a:lstStyle>
            <a:lvl1pPr marL="0" indent="0">
              <a:buNone/>
              <a:defRPr sz="1400"/>
            </a:lvl1pPr>
          </a:lstStyle>
          <a:p>
            <a:r>
              <a:rPr lang="en-JP"/>
              <a:t>Insert Chart</a:t>
            </a:r>
          </a:p>
        </p:txBody>
      </p:sp>
      <p:pic>
        <p:nvPicPr>
          <p:cNvPr id="10" name="Picture 9" descr="Takeda">
            <a:extLst>
              <a:ext uri="{FF2B5EF4-FFF2-40B4-BE49-F238E27FC236}">
                <a16:creationId xmlns:a16="http://schemas.microsoft.com/office/drawing/2014/main" id="{F183604A-2112-D443-8B35-2DFEE7121A6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2" name="タイトル プレースホルダ 1">
            <a:extLst>
              <a:ext uri="{FF2B5EF4-FFF2-40B4-BE49-F238E27FC236}">
                <a16:creationId xmlns:a16="http://schemas.microsoft.com/office/drawing/2014/main" id="{906CE02B-33D8-B048-A73D-781A3402C2B1}"/>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4" name="Footer Placeholder 8">
            <a:extLst>
              <a:ext uri="{FF2B5EF4-FFF2-40B4-BE49-F238E27FC236}">
                <a16:creationId xmlns:a16="http://schemas.microsoft.com/office/drawing/2014/main" id="{C2587943-8F51-3542-B7BE-5781719445F9}"/>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17" name="Rectangle 16">
            <a:extLst>
              <a:ext uri="{FF2B5EF4-FFF2-40B4-BE49-F238E27FC236}">
                <a16:creationId xmlns:a16="http://schemas.microsoft.com/office/drawing/2014/main" id="{B679FB0B-7616-F04F-9B4C-586869A82E96}"/>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2" name="スライド番号プレースホルダ 5">
            <a:extLst>
              <a:ext uri="{FF2B5EF4-FFF2-40B4-BE49-F238E27FC236}">
                <a16:creationId xmlns:a16="http://schemas.microsoft.com/office/drawing/2014/main" id="{8AFBB1AB-19B7-1347-93F8-D14235DD2317}"/>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3" name="Text Placeholder 6">
            <a:extLst>
              <a:ext uri="{FF2B5EF4-FFF2-40B4-BE49-F238E27FC236}">
                <a16:creationId xmlns:a16="http://schemas.microsoft.com/office/drawing/2014/main" id="{1C168495-CA79-E440-A93B-B87B36748352}"/>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5" name="Text Placeholder 2">
            <a:extLst>
              <a:ext uri="{FF2B5EF4-FFF2-40B4-BE49-F238E27FC236}">
                <a16:creationId xmlns:a16="http://schemas.microsoft.com/office/drawing/2014/main" id="{F6F06E4B-A978-4E46-AE6C-67B54F7E34D5}"/>
              </a:ext>
            </a:extLst>
          </p:cNvPr>
          <p:cNvSpPr>
            <a:spLocks noGrp="1"/>
          </p:cNvSpPr>
          <p:nvPr>
            <p:ph type="body" sz="quarter" idx="20" hasCustomPrompt="1"/>
          </p:nvPr>
        </p:nvSpPr>
        <p:spPr>
          <a:xfrm>
            <a:off x="311150" y="1491373"/>
            <a:ext cx="11603669" cy="1464957"/>
          </a:xfrm>
        </p:spPr>
        <p:txBody>
          <a:bodyPr tIns="0" rIns="0" bIns="0" numCol="2"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3FF373A1-4E48-6C48-A075-153436CF76DC}"/>
              </a:ext>
            </a:extLst>
          </p:cNvPr>
          <p:cNvSpPr>
            <a:spLocks noGrp="1"/>
          </p:cNvSpPr>
          <p:nvPr>
            <p:ph type="body" sz="quarter" idx="23" hasCustomPrompt="1"/>
          </p:nvPr>
        </p:nvSpPr>
        <p:spPr>
          <a:xfrm>
            <a:off x="311149" y="1093767"/>
            <a:ext cx="1160366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1806447709"/>
      </p:ext>
    </p:extLst>
  </p:cSld>
  <p:clrMapOvr>
    <a:masterClrMapping/>
  </p:clrMapOvr>
  <p:transition spd="slow">
    <p:push dir="u"/>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Advanced Chart 3 Column">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4" y="3076286"/>
            <a:ext cx="3757810" cy="3340389"/>
          </a:xfrm>
          <a:prstGeom prst="rect">
            <a:avLst/>
          </a:prstGeom>
        </p:spPr>
        <p:txBody>
          <a:bodyPr>
            <a:normAutofit/>
          </a:bodyPr>
          <a:lstStyle>
            <a:lvl1pPr marL="0" indent="0">
              <a:buNone/>
              <a:defRPr sz="1400"/>
            </a:lvl1pPr>
          </a:lstStyle>
          <a:p>
            <a:r>
              <a:rPr lang="en-JP"/>
              <a:t>Insert Chart</a:t>
            </a:r>
          </a:p>
        </p:txBody>
      </p:sp>
      <p:sp>
        <p:nvSpPr>
          <p:cNvPr id="10" name="Chart Placeholder 7">
            <a:extLst>
              <a:ext uri="{FF2B5EF4-FFF2-40B4-BE49-F238E27FC236}">
                <a16:creationId xmlns:a16="http://schemas.microsoft.com/office/drawing/2014/main" id="{8D9BD23C-1777-C442-B4B0-BADF450483EA}"/>
              </a:ext>
            </a:extLst>
          </p:cNvPr>
          <p:cNvSpPr>
            <a:spLocks noGrp="1"/>
          </p:cNvSpPr>
          <p:nvPr>
            <p:ph type="chart" sz="quarter" idx="22" hasCustomPrompt="1"/>
          </p:nvPr>
        </p:nvSpPr>
        <p:spPr>
          <a:xfrm>
            <a:off x="4217095" y="3076286"/>
            <a:ext cx="3757810" cy="3340389"/>
          </a:xfrm>
          <a:prstGeom prst="rect">
            <a:avLst/>
          </a:prstGeom>
        </p:spPr>
        <p:txBody>
          <a:bodyPr>
            <a:normAutofit/>
          </a:bodyPr>
          <a:lstStyle>
            <a:lvl1pPr marL="0" indent="0">
              <a:buNone/>
              <a:defRPr sz="1400"/>
            </a:lvl1pPr>
          </a:lstStyle>
          <a:p>
            <a:r>
              <a:rPr lang="en-JP"/>
              <a:t>Insert Chart</a:t>
            </a:r>
          </a:p>
        </p:txBody>
      </p:sp>
      <p:sp>
        <p:nvSpPr>
          <p:cNvPr id="11" name="Chart Placeholder 7">
            <a:extLst>
              <a:ext uri="{FF2B5EF4-FFF2-40B4-BE49-F238E27FC236}">
                <a16:creationId xmlns:a16="http://schemas.microsoft.com/office/drawing/2014/main" id="{2D7D413C-2FF1-204A-83C6-B7426603B7C2}"/>
              </a:ext>
            </a:extLst>
          </p:cNvPr>
          <p:cNvSpPr>
            <a:spLocks noGrp="1"/>
          </p:cNvSpPr>
          <p:nvPr>
            <p:ph type="chart" sz="quarter" idx="23" hasCustomPrompt="1"/>
          </p:nvPr>
        </p:nvSpPr>
        <p:spPr>
          <a:xfrm>
            <a:off x="8123041" y="3076286"/>
            <a:ext cx="3757810" cy="3340389"/>
          </a:xfrm>
          <a:prstGeom prst="rect">
            <a:avLst/>
          </a:prstGeom>
        </p:spPr>
        <p:txBody>
          <a:bodyPr>
            <a:normAutofit/>
          </a:bodyPr>
          <a:lstStyle>
            <a:lvl1pPr marL="0" indent="0">
              <a:buNone/>
              <a:defRPr sz="1400"/>
            </a:lvl1pPr>
          </a:lstStyle>
          <a:p>
            <a:r>
              <a:rPr lang="en-JP"/>
              <a:t>Insert Chart</a:t>
            </a:r>
          </a:p>
        </p:txBody>
      </p:sp>
      <p:pic>
        <p:nvPicPr>
          <p:cNvPr id="13" name="Picture 12" descr="Takeda">
            <a:extLst>
              <a:ext uri="{FF2B5EF4-FFF2-40B4-BE49-F238E27FC236}">
                <a16:creationId xmlns:a16="http://schemas.microsoft.com/office/drawing/2014/main" id="{0C4979BF-EBB2-214C-8087-7AC4B2163D8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7" name="タイトル プレースホルダ 1">
            <a:extLst>
              <a:ext uri="{FF2B5EF4-FFF2-40B4-BE49-F238E27FC236}">
                <a16:creationId xmlns:a16="http://schemas.microsoft.com/office/drawing/2014/main" id="{2FFB1535-D35E-D242-B225-DDF1C53BB8D4}"/>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9" name="Footer Placeholder 8">
            <a:extLst>
              <a:ext uri="{FF2B5EF4-FFF2-40B4-BE49-F238E27FC236}">
                <a16:creationId xmlns:a16="http://schemas.microsoft.com/office/drawing/2014/main" id="{47DB5E3C-7053-3645-A234-760F5ED1236A}"/>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2" name="Rectangle 21">
            <a:extLst>
              <a:ext uri="{FF2B5EF4-FFF2-40B4-BE49-F238E27FC236}">
                <a16:creationId xmlns:a16="http://schemas.microsoft.com/office/drawing/2014/main" id="{DEFC8CB7-67E9-8A46-B53F-F34ACE18BE87}"/>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5" name="スライド番号プレースホルダ 5">
            <a:extLst>
              <a:ext uri="{FF2B5EF4-FFF2-40B4-BE49-F238E27FC236}">
                <a16:creationId xmlns:a16="http://schemas.microsoft.com/office/drawing/2014/main" id="{5EB1023E-4E73-AD49-83B0-D7B458250C6F}"/>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6" name="Text Placeholder 6">
            <a:extLst>
              <a:ext uri="{FF2B5EF4-FFF2-40B4-BE49-F238E27FC236}">
                <a16:creationId xmlns:a16="http://schemas.microsoft.com/office/drawing/2014/main" id="{4942DB0C-137A-4E4C-B926-77CEECC512A8}"/>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5" name="Text Placeholder 2">
            <a:extLst>
              <a:ext uri="{FF2B5EF4-FFF2-40B4-BE49-F238E27FC236}">
                <a16:creationId xmlns:a16="http://schemas.microsoft.com/office/drawing/2014/main" id="{AD1171B1-AEC6-164D-8FE0-E0B9353A55BF}"/>
              </a:ext>
            </a:extLst>
          </p:cNvPr>
          <p:cNvSpPr>
            <a:spLocks noGrp="1"/>
          </p:cNvSpPr>
          <p:nvPr>
            <p:ph type="body" sz="quarter" idx="20" hasCustomPrompt="1"/>
          </p:nvPr>
        </p:nvSpPr>
        <p:spPr>
          <a:xfrm>
            <a:off x="311150" y="1491373"/>
            <a:ext cx="11569699" cy="1464957"/>
          </a:xfrm>
        </p:spPr>
        <p:txBody>
          <a:bodyPr tIns="0" rIns="0" bIns="0" numCol="2"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66C4AA1F-8B09-5544-9C70-388A6E2940C9}"/>
              </a:ext>
            </a:extLst>
          </p:cNvPr>
          <p:cNvSpPr>
            <a:spLocks noGrp="1"/>
          </p:cNvSpPr>
          <p:nvPr>
            <p:ph type="body" sz="quarter" idx="24"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3884820962"/>
      </p:ext>
    </p:extLst>
  </p:cSld>
  <p:clrMapOvr>
    <a:masterClrMapping/>
  </p:clrMapOvr>
  <p:transition spd="slow">
    <p:push dir="u"/>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スライド番号プレースホルダ 5">
            <a:extLst>
              <a:ext uri="{FF2B5EF4-FFF2-40B4-BE49-F238E27FC236}">
                <a16:creationId xmlns:a16="http://schemas.microsoft.com/office/drawing/2014/main" id="{51A4825E-63A1-564F-BC3A-FBC167ECE5EB}"/>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Rectangle 20">
            <a:extLst>
              <a:ext uri="{FF2B5EF4-FFF2-40B4-BE49-F238E27FC236}">
                <a16:creationId xmlns:a16="http://schemas.microsoft.com/office/drawing/2014/main" id="{FCF9CDB0-5730-E246-B31F-F5963CF8EFD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4" name="Text Placeholder 6">
            <a:extLst>
              <a:ext uri="{FF2B5EF4-FFF2-40B4-BE49-F238E27FC236}">
                <a16:creationId xmlns:a16="http://schemas.microsoft.com/office/drawing/2014/main" id="{44EB3013-FCB4-1B4E-A9F2-FD57CF727CC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3269987049"/>
      </p:ext>
    </p:extLst>
  </p:cSld>
  <p:clrMapOvr>
    <a:masterClrMapping/>
  </p:clrMapOvr>
  <p:transition spd="slow">
    <p:push dir="u"/>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Advanced 2-Column Text">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F0DD41-BD6B-7941-8305-67EF42EC2B93}"/>
              </a:ext>
            </a:extLst>
          </p:cNvPr>
          <p:cNvSpPr>
            <a:spLocks noGrp="1"/>
          </p:cNvSpPr>
          <p:nvPr>
            <p:ph type="body" sz="quarter" idx="13" hasCustomPrompt="1"/>
          </p:nvPr>
        </p:nvSpPr>
        <p:spPr>
          <a:xfrm>
            <a:off x="311151" y="1491373"/>
            <a:ext cx="11569700"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3575904"/>
            <a:ext cx="5708650" cy="2840771"/>
          </a:xfr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3" name="Text Placeholder 6">
            <a:extLst>
              <a:ext uri="{FF2B5EF4-FFF2-40B4-BE49-F238E27FC236}">
                <a16:creationId xmlns:a16="http://schemas.microsoft.com/office/drawing/2014/main" id="{C4486BE7-E24B-D445-B95D-8D976B5C5916}"/>
              </a:ext>
            </a:extLst>
          </p:cNvPr>
          <p:cNvSpPr>
            <a:spLocks noGrp="1"/>
          </p:cNvSpPr>
          <p:nvPr>
            <p:ph type="body" sz="quarter" idx="16" hasCustomPrompt="1"/>
          </p:nvPr>
        </p:nvSpPr>
        <p:spPr>
          <a:xfrm>
            <a:off x="6176929" y="3575904"/>
            <a:ext cx="5708650" cy="2840771"/>
          </a:xfrm>
        </p:spPr>
        <p:txBody>
          <a:bodyPr tIns="0" rIns="0" bIns="0" numCol="1">
            <a:noAutofit/>
          </a:bodyPr>
          <a:lstStyle>
            <a:lvl1pPr marL="285750" indent="-2857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sp>
        <p:nvSpPr>
          <p:cNvPr id="16" name="Text Placeholder 6">
            <a:extLst>
              <a:ext uri="{FF2B5EF4-FFF2-40B4-BE49-F238E27FC236}">
                <a16:creationId xmlns:a16="http://schemas.microsoft.com/office/drawing/2014/main" id="{6F66F056-E301-3942-8399-963B744AD76B}"/>
              </a:ext>
            </a:extLst>
          </p:cNvPr>
          <p:cNvSpPr>
            <a:spLocks noGrp="1"/>
          </p:cNvSpPr>
          <p:nvPr>
            <p:ph type="body" sz="quarter" idx="17" hasCustomPrompt="1"/>
          </p:nvPr>
        </p:nvSpPr>
        <p:spPr>
          <a:xfrm>
            <a:off x="311150" y="1093767"/>
            <a:ext cx="11569700"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4625"/>
            <a:ext cx="4114800" cy="194507"/>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Rectangle 19">
            <a:extLst>
              <a:ext uri="{FF2B5EF4-FFF2-40B4-BE49-F238E27FC236}">
                <a16:creationId xmlns:a16="http://schemas.microsoft.com/office/drawing/2014/main" id="{3015E3CB-F694-EC42-B70E-C728F3F2F933}"/>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3" name="スライド番号プレースホルダ 5">
            <a:extLst>
              <a:ext uri="{FF2B5EF4-FFF2-40B4-BE49-F238E27FC236}">
                <a16:creationId xmlns:a16="http://schemas.microsoft.com/office/drawing/2014/main" id="{3247B7AF-EE58-F847-A606-0F662350432C}"/>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4" name="Text Placeholder 6">
            <a:extLst>
              <a:ext uri="{FF2B5EF4-FFF2-40B4-BE49-F238E27FC236}">
                <a16:creationId xmlns:a16="http://schemas.microsoft.com/office/drawing/2014/main" id="{31D9C203-575D-DE43-B0D0-0D00DFD46724}"/>
              </a:ext>
            </a:extLst>
          </p:cNvPr>
          <p:cNvSpPr>
            <a:spLocks noGrp="1"/>
          </p:cNvSpPr>
          <p:nvPr>
            <p:ph type="body" sz="quarter" idx="18" hasCustomPrompt="1"/>
          </p:nvPr>
        </p:nvSpPr>
        <p:spPr>
          <a:xfrm>
            <a:off x="606078" y="6524625"/>
            <a:ext cx="6968348" cy="203989"/>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2322287364"/>
      </p:ext>
    </p:extLst>
  </p:cSld>
  <p:clrMapOvr>
    <a:masterClrMapping/>
  </p:clrMapOvr>
  <p:transition spd="slow">
    <p:push dir="u"/>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_タイトルのみ_コンテントなし">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4729DF11-77EA-7E4D-999C-4E7EA206B8A6}"/>
              </a:ext>
            </a:extLst>
          </p:cNvPr>
          <p:cNvSpPr>
            <a:spLocks noGrp="1"/>
          </p:cNvSpPr>
          <p:nvPr>
            <p:ph type="title" hasCustomPrompt="1"/>
          </p:nvPr>
        </p:nvSpPr>
        <p:spPr>
          <a:xfrm>
            <a:off x="527050" y="132770"/>
            <a:ext cx="9720193" cy="703942"/>
          </a:xfrm>
        </p:spPr>
        <p:txBody>
          <a:bodyPr/>
          <a:lstStyle>
            <a:lvl1pPr>
              <a:defRPr baseline="0">
                <a:solidFill>
                  <a:schemeClr val="tx1"/>
                </a:solidFill>
                <a:latin typeface="Calibri" panose="020F0502020204030204" pitchFamily="34" charset="0"/>
                <a:cs typeface="Calibri" panose="020F0502020204030204" pitchFamily="34" charset="0"/>
              </a:defRPr>
            </a:lvl1pPr>
          </a:lstStyle>
          <a:p>
            <a:r>
              <a:rPr lang="en-US"/>
              <a:t>Add your title here</a:t>
            </a:r>
          </a:p>
        </p:txBody>
      </p:sp>
      <p:sp>
        <p:nvSpPr>
          <p:cNvPr id="10" name="Slide Number Placeholder 2">
            <a:extLst>
              <a:ext uri="{FF2B5EF4-FFF2-40B4-BE49-F238E27FC236}">
                <a16:creationId xmlns:a16="http://schemas.microsoft.com/office/drawing/2014/main" id="{5E38DCC3-D6DE-9A44-B5C4-5BC5A32CA652}"/>
              </a:ext>
            </a:extLst>
          </p:cNvPr>
          <p:cNvSpPr>
            <a:spLocks noGrp="1"/>
          </p:cNvSpPr>
          <p:nvPr>
            <p:ph type="sldNum" sz="quarter" idx="4"/>
          </p:nvPr>
        </p:nvSpPr>
        <p:spPr>
          <a:xfrm>
            <a:off x="0" y="6331227"/>
            <a:ext cx="649111" cy="390249"/>
          </a:xfrm>
          <a:prstGeom prst="rect">
            <a:avLst/>
          </a:prstGeom>
        </p:spPr>
        <p:txBody>
          <a:bodyPr rIns="0" anchor="ctr" anchorCtr="0"/>
          <a:lstStyle>
            <a:lvl1pPr algn="r">
              <a:defRPr sz="1000" b="0" i="0">
                <a:solidFill>
                  <a:schemeClr val="bg1">
                    <a:lumMod val="50000"/>
                  </a:schemeClr>
                </a:solidFill>
                <a:latin typeface="Calibri" panose="020F0502020204030204" pitchFamily="34" charset="0"/>
                <a:cs typeface="Calibri" panose="020F0502020204030204" pitchFamily="34" charset="0"/>
              </a:defRPr>
            </a:lvl1pPr>
          </a:lstStyle>
          <a:p>
            <a:fld id="{E9B57936-92EF-4126-AE48-1D9D36D15E98}" type="slidenum">
              <a:rPr lang="ja-JP" altLang="en-US" smtClean="0"/>
              <a:pPr/>
              <a:t>‹#›</a:t>
            </a:fld>
            <a:endParaRPr lang="ja-JP" altLang="en-US"/>
          </a:p>
        </p:txBody>
      </p:sp>
      <p:sp>
        <p:nvSpPr>
          <p:cNvPr id="11" name="Footer Placeholder 4">
            <a:extLst>
              <a:ext uri="{FF2B5EF4-FFF2-40B4-BE49-F238E27FC236}">
                <a16:creationId xmlns:a16="http://schemas.microsoft.com/office/drawing/2014/main" id="{146ACACA-F6F6-8341-87DC-6F1C279AF6F9}"/>
              </a:ext>
            </a:extLst>
          </p:cNvPr>
          <p:cNvSpPr>
            <a:spLocks noGrp="1"/>
          </p:cNvSpPr>
          <p:nvPr>
            <p:ph type="ftr" sz="quarter" idx="3"/>
          </p:nvPr>
        </p:nvSpPr>
        <p:spPr>
          <a:xfrm>
            <a:off x="649111" y="6331227"/>
            <a:ext cx="9598132" cy="390250"/>
          </a:xfrm>
          <a:prstGeom prst="rect">
            <a:avLst/>
          </a:prstGeom>
        </p:spPr>
        <p:txBody>
          <a:bodyPr lIns="72000" anchor="ctr" anchorCtr="0"/>
          <a:lstStyle>
            <a:lvl1pPr>
              <a:defRPr sz="1000" b="0" i="0" baseline="0">
                <a:solidFill>
                  <a:schemeClr val="bg1">
                    <a:lumMod val="50000"/>
                  </a:schemeClr>
                </a:solidFill>
                <a:latin typeface="Calibri" panose="020F0502020204030204" pitchFamily="34" charset="0"/>
                <a:cs typeface="Calibri" panose="020F0502020204030204" pitchFamily="34" charset="0"/>
              </a:defRPr>
            </a:lvl1pPr>
          </a:lstStyle>
          <a:p>
            <a:r>
              <a:rPr lang="en-US" altLang="ja-JP"/>
              <a:t>|  Title  |  DD/MM/YY  |  Confidential</a:t>
            </a:r>
            <a:endParaRPr lang="ja-JP" altLang="en-US"/>
          </a:p>
        </p:txBody>
      </p:sp>
    </p:spTree>
    <p:extLst>
      <p:ext uri="{BB962C8B-B14F-4D97-AF65-F5344CB8AC3E}">
        <p14:creationId xmlns:p14="http://schemas.microsoft.com/office/powerpoint/2010/main" val="9389491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tandard 2-Column Text">
    <p:spTree>
      <p:nvGrpSpPr>
        <p:cNvPr id="1" name=""/>
        <p:cNvGrpSpPr/>
        <p:nvPr/>
      </p:nvGrpSpPr>
      <p:grpSpPr>
        <a:xfrm>
          <a:off x="0" y="0"/>
          <a:ext cx="0" cy="0"/>
          <a:chOff x="0" y="0"/>
          <a:chExt cx="0" cy="0"/>
        </a:xfrm>
      </p:grpSpPr>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1102385"/>
            <a:ext cx="11569700" cy="5328857"/>
          </a:xfrm>
          <a:prstGeom prst="rect">
            <a:avLst/>
          </a:prstGeom>
        </p:spPr>
        <p:txBody>
          <a:bodyPr tIns="0" rIns="0" bIns="0" numCol="2" spcCol="540000">
            <a:normAutofit/>
          </a:bodyPr>
          <a:lstStyle>
            <a:lvl1pPr marL="0" indent="0">
              <a:lnSpc>
                <a:spcPct val="100000"/>
              </a:lnSpc>
              <a:spcBef>
                <a:spcPts val="0"/>
              </a:spcBef>
              <a:spcAft>
                <a:spcPts val="600"/>
              </a:spcAft>
              <a:buFont typeface="Arial" panose="020B0604020202020204" pitchFamily="34" charset="0"/>
              <a:buNone/>
              <a:defRPr sz="16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a two-column layout. Click to add content. </a:t>
            </a:r>
          </a:p>
        </p:txBody>
      </p:sp>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Two-column layout. Click to add title</a:t>
            </a:r>
            <a:endParaRPr kumimoji="1" lang="ja-JP" altLang="en-US"/>
          </a:p>
        </p:txBody>
      </p:sp>
      <p:sp>
        <p:nvSpPr>
          <p:cNvPr id="13" name="Rectangle 12">
            <a:extLst>
              <a:ext uri="{FF2B5EF4-FFF2-40B4-BE49-F238E27FC236}">
                <a16:creationId xmlns:a16="http://schemas.microsoft.com/office/drawing/2014/main" id="{F49634AC-7DDA-D44D-88DB-5850289DD643}"/>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0" name="スライド番号プレースホルダ 5">
            <a:extLst>
              <a:ext uri="{FF2B5EF4-FFF2-40B4-BE49-F238E27FC236}">
                <a16:creationId xmlns:a16="http://schemas.microsoft.com/office/drawing/2014/main" id="{E22A984C-7436-8C4C-83C8-F2AD6759204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Text Placeholder 6">
            <a:extLst>
              <a:ext uri="{FF2B5EF4-FFF2-40B4-BE49-F238E27FC236}">
                <a16:creationId xmlns:a16="http://schemas.microsoft.com/office/drawing/2014/main" id="{0A6720AD-4FA4-A146-AEEB-A4E558BAA3EA}"/>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2436503540"/>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1187993"/>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2-Column Text">
    <p:spTree>
      <p:nvGrpSpPr>
        <p:cNvPr id="1" name=""/>
        <p:cNvGrpSpPr/>
        <p:nvPr/>
      </p:nvGrpSpPr>
      <p:grpSpPr>
        <a:xfrm>
          <a:off x="0" y="0"/>
          <a:ext cx="0" cy="0"/>
          <a:chOff x="0" y="0"/>
          <a:chExt cx="0" cy="0"/>
        </a:xfrm>
      </p:grpSpPr>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1102385"/>
            <a:ext cx="11569700" cy="5328857"/>
          </a:xfrm>
          <a:prstGeom prst="rect">
            <a:avLst/>
          </a:prstGeom>
        </p:spPr>
        <p:txBody>
          <a:bodyPr tIns="0" rIns="0" bIns="0" numCol="2" spcCol="540000">
            <a:normAutofit/>
          </a:bodyPr>
          <a:lstStyle>
            <a:lvl1pPr marL="0" indent="0">
              <a:lnSpc>
                <a:spcPct val="100000"/>
              </a:lnSpc>
              <a:spcBef>
                <a:spcPts val="0"/>
              </a:spcBef>
              <a:spcAft>
                <a:spcPts val="600"/>
              </a:spcAft>
              <a:buFont typeface="Arial" panose="020B0604020202020204" pitchFamily="34" charset="0"/>
              <a:buNone/>
              <a:defRPr sz="16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a two-column layout. Click to add content. </a:t>
            </a:r>
          </a:p>
        </p:txBody>
      </p:sp>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Two-column layout. Click to add title</a:t>
            </a:r>
            <a:endParaRPr kumimoji="1" lang="ja-JP" altLang="en-US"/>
          </a:p>
        </p:txBody>
      </p:sp>
      <p:sp>
        <p:nvSpPr>
          <p:cNvPr id="13" name="Rectangle 12">
            <a:extLst>
              <a:ext uri="{FF2B5EF4-FFF2-40B4-BE49-F238E27FC236}">
                <a16:creationId xmlns:a16="http://schemas.microsoft.com/office/drawing/2014/main" id="{F49634AC-7DDA-D44D-88DB-5850289DD643}"/>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0" name="スライド番号プレースホルダ 5">
            <a:extLst>
              <a:ext uri="{FF2B5EF4-FFF2-40B4-BE49-F238E27FC236}">
                <a16:creationId xmlns:a16="http://schemas.microsoft.com/office/drawing/2014/main" id="{E22A984C-7436-8C4C-83C8-F2AD6759204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Text Placeholder 6">
            <a:extLst>
              <a:ext uri="{FF2B5EF4-FFF2-40B4-BE49-F238E27FC236}">
                <a16:creationId xmlns:a16="http://schemas.microsoft.com/office/drawing/2014/main" id="{0A6720AD-4FA4-A146-AEEB-A4E558BAA3EA}"/>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3282154885"/>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Page">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4354731" cy="2279130"/>
          </a:xfrm>
          <a:prstGeom prst="rect">
            <a:avLst/>
          </a:prstGeom>
        </p:spPr>
        <p:txBody>
          <a:bodyPr wrap="square" lIns="0" tIns="0" rIns="0" bIns="0" anchor="ctr"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section title</a:t>
            </a:r>
          </a:p>
        </p:txBody>
      </p:sp>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sp>
        <p:nvSpPr>
          <p:cNvPr id="13" name="Picture Placeholder 9">
            <a:extLst>
              <a:ext uri="{FF2B5EF4-FFF2-40B4-BE49-F238E27FC236}">
                <a16:creationId xmlns:a16="http://schemas.microsoft.com/office/drawing/2014/main" id="{46656F8F-0621-5F47-BF80-4A4E365A2D91}"/>
              </a:ext>
            </a:extLst>
          </p:cNvPr>
          <p:cNvSpPr>
            <a:spLocks noGrp="1"/>
          </p:cNvSpPr>
          <p:nvPr>
            <p:ph type="pic" sz="quarter" idx="10"/>
          </p:nvPr>
        </p:nvSpPr>
        <p:spPr>
          <a:xfrm>
            <a:off x="6642541" y="-1"/>
            <a:ext cx="5565823" cy="6416675"/>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64472"/>
              <a:gd name="connsiteY0" fmla="*/ 0 h 6630428"/>
              <a:gd name="connsiteX1" fmla="*/ 11864472 w 11864472"/>
              <a:gd name="connsiteY1" fmla="*/ 188353 h 6630428"/>
              <a:gd name="connsiteX2" fmla="*/ 11855613 w 11864472"/>
              <a:gd name="connsiteY2" fmla="*/ 6628774 h 6630428"/>
              <a:gd name="connsiteX3" fmla="*/ 579722 w 11864472"/>
              <a:gd name="connsiteY3" fmla="*/ 6630428 h 6630428"/>
              <a:gd name="connsiteX4" fmla="*/ 0 w 11864472"/>
              <a:gd name="connsiteY4" fmla="*/ 6050706 h 6630428"/>
              <a:gd name="connsiteX5" fmla="*/ 0 w 11864472"/>
              <a:gd name="connsiteY5" fmla="*/ 0 h 6630428"/>
              <a:gd name="connsiteX0" fmla="*/ 0 w 11864472"/>
              <a:gd name="connsiteY0" fmla="*/ 13527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527 h 6643955"/>
              <a:gd name="connsiteX0" fmla="*/ 0 w 11864472"/>
              <a:gd name="connsiteY0" fmla="*/ 1319813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19813 h 6643955"/>
              <a:gd name="connsiteX0" fmla="*/ 0 w 11864472"/>
              <a:gd name="connsiteY0" fmla="*/ 135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3527 h 5337669"/>
              <a:gd name="connsiteX0" fmla="*/ 0 w 11864472"/>
              <a:gd name="connsiteY0" fmla="*/ 1652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652 h 5337669"/>
              <a:gd name="connsiteX0" fmla="*/ 0 w 11864472"/>
              <a:gd name="connsiteY0" fmla="*/ 22019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2201927 h 5337669"/>
              <a:gd name="connsiteX0" fmla="*/ 0 w 11864472"/>
              <a:gd name="connsiteY0" fmla="*/ 1652 h 3137394"/>
              <a:gd name="connsiteX1" fmla="*/ 11864472 w 11864472"/>
              <a:gd name="connsiteY1" fmla="*/ 0 h 3137394"/>
              <a:gd name="connsiteX2" fmla="*/ 11855613 w 11864472"/>
              <a:gd name="connsiteY2" fmla="*/ 3135740 h 3137394"/>
              <a:gd name="connsiteX3" fmla="*/ 579722 w 11864472"/>
              <a:gd name="connsiteY3" fmla="*/ 3137394 h 3137394"/>
              <a:gd name="connsiteX4" fmla="*/ 0 w 11864472"/>
              <a:gd name="connsiteY4" fmla="*/ 2557672 h 3137394"/>
              <a:gd name="connsiteX5" fmla="*/ 0 w 11864472"/>
              <a:gd name="connsiteY5" fmla="*/ 1652 h 3137394"/>
              <a:gd name="connsiteX0" fmla="*/ 0 w 11864472"/>
              <a:gd name="connsiteY0" fmla="*/ 0 h 3420555"/>
              <a:gd name="connsiteX1" fmla="*/ 11864472 w 11864472"/>
              <a:gd name="connsiteY1" fmla="*/ 283161 h 3420555"/>
              <a:gd name="connsiteX2" fmla="*/ 11855613 w 11864472"/>
              <a:gd name="connsiteY2" fmla="*/ 3418901 h 3420555"/>
              <a:gd name="connsiteX3" fmla="*/ 579722 w 11864472"/>
              <a:gd name="connsiteY3" fmla="*/ 3420555 h 3420555"/>
              <a:gd name="connsiteX4" fmla="*/ 0 w 11864472"/>
              <a:gd name="connsiteY4" fmla="*/ 2840833 h 3420555"/>
              <a:gd name="connsiteX5" fmla="*/ 0 w 11864472"/>
              <a:gd name="connsiteY5" fmla="*/ 0 h 3420555"/>
              <a:gd name="connsiteX0" fmla="*/ 0 w 11864472"/>
              <a:gd name="connsiteY0" fmla="*/ 1652 h 3422207"/>
              <a:gd name="connsiteX1" fmla="*/ 11864472 w 11864472"/>
              <a:gd name="connsiteY1" fmla="*/ 0 h 3422207"/>
              <a:gd name="connsiteX2" fmla="*/ 11855613 w 11864472"/>
              <a:gd name="connsiteY2" fmla="*/ 3420553 h 3422207"/>
              <a:gd name="connsiteX3" fmla="*/ 579722 w 11864472"/>
              <a:gd name="connsiteY3" fmla="*/ 3422207 h 3422207"/>
              <a:gd name="connsiteX4" fmla="*/ 0 w 11864472"/>
              <a:gd name="connsiteY4" fmla="*/ 2842485 h 3422207"/>
              <a:gd name="connsiteX5" fmla="*/ 0 w 11864472"/>
              <a:gd name="connsiteY5" fmla="*/ 1652 h 3422207"/>
              <a:gd name="connsiteX0" fmla="*/ 0 w 11855613"/>
              <a:gd name="connsiteY0" fmla="*/ 0 h 3420555"/>
              <a:gd name="connsiteX1" fmla="*/ 11834492 w 11855613"/>
              <a:gd name="connsiteY1" fmla="*/ 58309 h 3420555"/>
              <a:gd name="connsiteX2" fmla="*/ 11855613 w 11855613"/>
              <a:gd name="connsiteY2" fmla="*/ 3418901 h 3420555"/>
              <a:gd name="connsiteX3" fmla="*/ 579722 w 11855613"/>
              <a:gd name="connsiteY3" fmla="*/ 3420555 h 3420555"/>
              <a:gd name="connsiteX4" fmla="*/ 0 w 11855613"/>
              <a:gd name="connsiteY4" fmla="*/ 2840833 h 3420555"/>
              <a:gd name="connsiteX5" fmla="*/ 0 w 11855613"/>
              <a:gd name="connsiteY5" fmla="*/ 0 h 3420555"/>
              <a:gd name="connsiteX0" fmla="*/ 0 w 11855613"/>
              <a:gd name="connsiteY0" fmla="*/ 1652 h 3362246"/>
              <a:gd name="connsiteX1" fmla="*/ 11834492 w 11855613"/>
              <a:gd name="connsiteY1" fmla="*/ 0 h 3362246"/>
              <a:gd name="connsiteX2" fmla="*/ 11855613 w 11855613"/>
              <a:gd name="connsiteY2" fmla="*/ 3360592 h 3362246"/>
              <a:gd name="connsiteX3" fmla="*/ 579722 w 11855613"/>
              <a:gd name="connsiteY3" fmla="*/ 3362246 h 3362246"/>
              <a:gd name="connsiteX4" fmla="*/ 0 w 11855613"/>
              <a:gd name="connsiteY4" fmla="*/ 2782524 h 3362246"/>
              <a:gd name="connsiteX5" fmla="*/ 0 w 11855613"/>
              <a:gd name="connsiteY5" fmla="*/ 1652 h 3362246"/>
              <a:gd name="connsiteX0" fmla="*/ 0 w 11864473"/>
              <a:gd name="connsiteY0" fmla="*/ 0 h 3360594"/>
              <a:gd name="connsiteX1" fmla="*/ 11864473 w 11864473"/>
              <a:gd name="connsiteY1" fmla="*/ 13338 h 3360594"/>
              <a:gd name="connsiteX2" fmla="*/ 11855613 w 11864473"/>
              <a:gd name="connsiteY2" fmla="*/ 3358940 h 3360594"/>
              <a:gd name="connsiteX3" fmla="*/ 579722 w 11864473"/>
              <a:gd name="connsiteY3" fmla="*/ 3360594 h 3360594"/>
              <a:gd name="connsiteX4" fmla="*/ 0 w 11864473"/>
              <a:gd name="connsiteY4" fmla="*/ 2780872 h 3360594"/>
              <a:gd name="connsiteX5" fmla="*/ 0 w 11864473"/>
              <a:gd name="connsiteY5" fmla="*/ 0 h 3360594"/>
              <a:gd name="connsiteX0" fmla="*/ 0 w 11864473"/>
              <a:gd name="connsiteY0" fmla="*/ 1652 h 3362246"/>
              <a:gd name="connsiteX1" fmla="*/ 11864473 w 11864473"/>
              <a:gd name="connsiteY1" fmla="*/ 0 h 3362246"/>
              <a:gd name="connsiteX2" fmla="*/ 11855613 w 11864473"/>
              <a:gd name="connsiteY2" fmla="*/ 3360592 h 3362246"/>
              <a:gd name="connsiteX3" fmla="*/ 579722 w 11864473"/>
              <a:gd name="connsiteY3" fmla="*/ 3362246 h 3362246"/>
              <a:gd name="connsiteX4" fmla="*/ 0 w 11864473"/>
              <a:gd name="connsiteY4" fmla="*/ 2782524 h 3362246"/>
              <a:gd name="connsiteX5" fmla="*/ 0 w 11864473"/>
              <a:gd name="connsiteY5" fmla="*/ 1652 h 3362246"/>
              <a:gd name="connsiteX0" fmla="*/ 0 w 11855629"/>
              <a:gd name="connsiteY0" fmla="*/ 1652 h 3362246"/>
              <a:gd name="connsiteX1" fmla="*/ 11459359 w 11855629"/>
              <a:gd name="connsiteY1" fmla="*/ 0 h 3362246"/>
              <a:gd name="connsiteX2" fmla="*/ 11855613 w 11855629"/>
              <a:gd name="connsiteY2" fmla="*/ 3360592 h 3362246"/>
              <a:gd name="connsiteX3" fmla="*/ 579722 w 11855629"/>
              <a:gd name="connsiteY3" fmla="*/ 3362246 h 3362246"/>
              <a:gd name="connsiteX4" fmla="*/ 0 w 11855629"/>
              <a:gd name="connsiteY4" fmla="*/ 2782524 h 3362246"/>
              <a:gd name="connsiteX5" fmla="*/ 0 w 1185562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579722 w 11459359"/>
              <a:gd name="connsiteY3" fmla="*/ 3362246 h 3362246"/>
              <a:gd name="connsiteX4" fmla="*/ 0 w 11459359"/>
              <a:gd name="connsiteY4" fmla="*/ 2782524 h 3362246"/>
              <a:gd name="connsiteX5" fmla="*/ 0 w 1145935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1584742 w 11459359"/>
              <a:gd name="connsiteY3" fmla="*/ 3362246 h 3362246"/>
              <a:gd name="connsiteX4" fmla="*/ 0 w 11459359"/>
              <a:gd name="connsiteY4" fmla="*/ 2782524 h 3362246"/>
              <a:gd name="connsiteX5" fmla="*/ 0 w 11459359"/>
              <a:gd name="connsiteY5" fmla="*/ 1652 h 3362246"/>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782524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59359" h="3360592">
                <a:moveTo>
                  <a:pt x="0" y="1652"/>
                </a:moveTo>
                <a:lnTo>
                  <a:pt x="11459359" y="0"/>
                </a:lnTo>
                <a:cubicBezTo>
                  <a:pt x="11456406" y="1115201"/>
                  <a:pt x="11441877" y="2245391"/>
                  <a:pt x="11438924" y="3360592"/>
                </a:cubicBezTo>
                <a:lnTo>
                  <a:pt x="1188396" y="3358591"/>
                </a:lnTo>
                <a:cubicBezTo>
                  <a:pt x="848612" y="3356903"/>
                  <a:pt x="0" y="3267167"/>
                  <a:pt x="0" y="2946995"/>
                </a:cubicBezTo>
                <a:lnTo>
                  <a:pt x="0" y="1652"/>
                </a:lnTo>
                <a:close/>
              </a:path>
            </a:pathLst>
          </a:custGeom>
          <a:noFill/>
        </p:spPr>
        <p:txBody>
          <a:bodyPr/>
          <a:lstStyle>
            <a:lvl1pPr marL="0" indent="0">
              <a:buNone/>
              <a:defRPr sz="2400">
                <a:solidFill>
                  <a:schemeClr val="bg1"/>
                </a:solidFill>
              </a:defRPr>
            </a:lvl1pPr>
          </a:lstStyle>
          <a:p>
            <a:r>
              <a:rPr lang="en-US"/>
              <a:t>Click icon to add picture</a:t>
            </a:r>
            <a:endParaRPr lang="en-JP"/>
          </a:p>
        </p:txBody>
      </p:sp>
    </p:spTree>
    <p:extLst>
      <p:ext uri="{BB962C8B-B14F-4D97-AF65-F5344CB8AC3E}">
        <p14:creationId xmlns:p14="http://schemas.microsoft.com/office/powerpoint/2010/main" val="2860235769"/>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A5DA52-BBAF-EA48-AEC6-EA08F428CF57}"/>
              </a:ext>
            </a:extLst>
          </p:cNvPr>
          <p:cNvSpPr>
            <a:spLocks noGrp="1"/>
          </p:cNvSpPr>
          <p:nvPr>
            <p:ph type="body" sz="quarter" idx="10" hasCustomPrompt="1"/>
          </p:nvPr>
        </p:nvSpPr>
        <p:spPr>
          <a:xfrm>
            <a:off x="300038" y="371959"/>
            <a:ext cx="11591925" cy="6044716"/>
          </a:xfrm>
          <a:prstGeom prst="rect">
            <a:avLst/>
          </a:prstGeom>
        </p:spPr>
        <p:txBody>
          <a:bodyPr anchor="ctr" anchorCtr="0"/>
          <a:lstStyle>
            <a:lvl1pPr marL="0" indent="0" algn="ctr">
              <a:lnSpc>
                <a:spcPct val="100000"/>
              </a:lnSpc>
              <a:buNone/>
              <a:defRPr sz="3000"/>
            </a:lvl1pPr>
          </a:lstStyle>
          <a:p>
            <a:pPr lvl="0"/>
            <a:r>
              <a:rPr lang="en-US"/>
              <a:t>Blank slide</a:t>
            </a:r>
            <a:endParaRPr lang="en-JP"/>
          </a:p>
        </p:txBody>
      </p:sp>
    </p:spTree>
    <p:extLst>
      <p:ext uri="{BB962C8B-B14F-4D97-AF65-F5344CB8AC3E}">
        <p14:creationId xmlns:p14="http://schemas.microsoft.com/office/powerpoint/2010/main" val="2123171799"/>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tags" Target="../tags/tag4.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theme" Target="../theme/theme2.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24" Type="http://schemas.openxmlformats.org/officeDocument/2006/relationships/image" Target="../media/image1.emf"/><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oleObject" Target="../embeddings/oleObject2.bin"/><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tags" Target="../tags/tag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3" Type="http://schemas.openxmlformats.org/officeDocument/2006/relationships/slideLayout" Target="../slideLayouts/slideLayout41.xml"/><Relationship Id="rId21" Type="http://schemas.openxmlformats.org/officeDocument/2006/relationships/theme" Target="../theme/theme3.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image" Target="../media/image1.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oleObject" Target="../embeddings/oleObject3.bin"/><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tags" Target="../tags/tag7.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tags" Target="../tags/tag6.xml"/></Relationships>
</file>

<file path=ppt/slideMasters/_rels/slideMaster4.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heme" Target="../theme/theme4.xml"/><Relationship Id="rId1" Type="http://schemas.openxmlformats.org/officeDocument/2006/relationships/slideLayout" Target="../slideLayouts/slideLayout59.x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tags" Target="../tags/tag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283D300-2124-42DF-B73B-3D3D4C546EC6}"/>
              </a:ext>
            </a:extLst>
          </p:cNvPr>
          <p:cNvGraphicFramePr>
            <a:graphicFrameLocks noChangeAspect="1"/>
          </p:cNvGraphicFramePr>
          <p:nvPr userDrawn="1">
            <p:custDataLst>
              <p:tags r:id="rId21"/>
            </p:custDataLst>
            <p:extLst>
              <p:ext uri="{D42A27DB-BD31-4B8C-83A1-F6EECF244321}">
                <p14:modId xmlns:p14="http://schemas.microsoft.com/office/powerpoint/2010/main" val="41529467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3" imgW="395" imgH="394" progId="TCLayout.ActiveDocument.1">
                  <p:embed/>
                </p:oleObj>
              </mc:Choice>
              <mc:Fallback>
                <p:oleObj name="think-cell Slide" r:id="rId23" imgW="395" imgH="394" progId="TCLayout.ActiveDocument.1">
                  <p:embed/>
                  <p:pic>
                    <p:nvPicPr>
                      <p:cNvPr id="4" name="Object 3" hidden="1">
                        <a:extLst>
                          <a:ext uri="{FF2B5EF4-FFF2-40B4-BE49-F238E27FC236}">
                            <a16:creationId xmlns:a16="http://schemas.microsoft.com/office/drawing/2014/main" id="{D283D300-2124-42DF-B73B-3D3D4C546EC6}"/>
                          </a:ext>
                        </a:extLst>
                      </p:cNvPr>
                      <p:cNvPicPr/>
                      <p:nvPr/>
                    </p:nvPicPr>
                    <p:blipFill>
                      <a:blip r:embed="rId24"/>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4B895B28-7064-4AD0-A15D-88F99BCA9BAD}"/>
              </a:ext>
            </a:extLst>
          </p:cNvPr>
          <p:cNvSpPr/>
          <p:nvPr userDrawn="1">
            <p:custDataLst>
              <p:tags r:id="rId2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kumimoji="1" lang="en-US" altLang="ja-JP" sz="2800" b="0" i="0" baseline="0">
              <a:latin typeface="Calibri" panose="020F0502020204030204" pitchFamily="34" charset="0"/>
              <a:ea typeface="メイリオ" panose="020B0604030504040204" pitchFamily="50" charset="-128"/>
              <a:cs typeface="Calibri" panose="020F0502020204030204" pitchFamily="34" charset="0"/>
              <a:sym typeface="Calibri" panose="020F0502020204030204" pitchFamily="34" charset="0"/>
            </a:endParaRPr>
          </a:p>
        </p:txBody>
      </p:sp>
      <p:sp>
        <p:nvSpPr>
          <p:cNvPr id="3" name="テキスト プレースホルダ 2"/>
          <p:cNvSpPr>
            <a:spLocks noGrp="1"/>
          </p:cNvSpPr>
          <p:nvPr>
            <p:ph type="body" idx="1"/>
          </p:nvPr>
        </p:nvSpPr>
        <p:spPr>
          <a:xfrm>
            <a:off x="311150" y="1233487"/>
            <a:ext cx="11569700" cy="5183187"/>
          </a:xfrm>
          <a:prstGeom prst="rect">
            <a:avLst/>
          </a:prstGeom>
        </p:spPr>
        <p:txBody>
          <a:bodyPr vert="horz" lIns="0" tIns="45710" rIns="91420" bIns="45710" rtlCol="0">
            <a:normAutofit/>
          </a:bodyPr>
          <a:lstStyle/>
          <a:p>
            <a:pPr lvl="0"/>
            <a:r>
              <a:rPr kumimoji="1" lang="en-US" altLang="ja-JP"/>
              <a:t>Master text</a:t>
            </a:r>
            <a:endParaRPr kumimoji="1" lang="ja-JP" altLang="en-US"/>
          </a:p>
        </p:txBody>
      </p:sp>
      <p:sp>
        <p:nvSpPr>
          <p:cNvPr id="11" name="Footer Placeholder 8">
            <a:extLst>
              <a:ext uri="{FF2B5EF4-FFF2-40B4-BE49-F238E27FC236}">
                <a16:creationId xmlns:a16="http://schemas.microsoft.com/office/drawing/2014/main" id="{44E43001-C216-284A-9EBD-E54B5DD295CE}"/>
              </a:ext>
            </a:extLst>
          </p:cNvPr>
          <p:cNvSpPr>
            <a:spLocks noGrp="1"/>
          </p:cNvSpPr>
          <p:nvPr>
            <p:ph type="ftr" sz="quarter" idx="3"/>
          </p:nvPr>
        </p:nvSpPr>
        <p:spPr>
          <a:xfrm>
            <a:off x="7766050" y="6489701"/>
            <a:ext cx="4114800" cy="229432"/>
          </a:xfrm>
          <a:prstGeom prst="rect">
            <a:avLst/>
          </a:prstGeom>
        </p:spPr>
        <p:txBody>
          <a:bodyPr vert="horz" lIns="91440" tIns="45720" rIns="91440" bIns="45720" rtlCol="0" anchor="ctr"/>
          <a:lstStyle>
            <a:lvl1pPr algn="r">
              <a:defRPr sz="800" b="1" spc="100" baseline="0">
                <a:solidFill>
                  <a:schemeClr val="tx1"/>
                </a:solidFill>
              </a:defRPr>
            </a:lvl1pPr>
          </a:lstStyle>
          <a:p>
            <a:r>
              <a:rPr lang="en-JP"/>
              <a:t> </a:t>
            </a:r>
          </a:p>
        </p:txBody>
      </p:sp>
      <p:sp>
        <p:nvSpPr>
          <p:cNvPr id="9" name="タイトル プレースホルダ 1">
            <a:extLst>
              <a:ext uri="{FF2B5EF4-FFF2-40B4-BE49-F238E27FC236}">
                <a16:creationId xmlns:a16="http://schemas.microsoft.com/office/drawing/2014/main" id="{D7981A12-E00B-604C-B863-7CBF31AA6408}"/>
              </a:ext>
            </a:extLst>
          </p:cNvPr>
          <p:cNvSpPr>
            <a:spLocks noGrp="1"/>
          </p:cNvSpPr>
          <p:nvPr>
            <p:ph type="title"/>
          </p:nvPr>
        </p:nvSpPr>
        <p:spPr>
          <a:xfrm>
            <a:off x="606078" y="161605"/>
            <a:ext cx="9895084" cy="685801"/>
          </a:xfrm>
          <a:prstGeom prst="rect">
            <a:avLst/>
          </a:prstGeom>
        </p:spPr>
        <p:txBody>
          <a:bodyPr vert="horz" lIns="0" tIns="0" rIns="0" bIns="0" rtlCol="0" anchor="ctr">
            <a:normAutofit/>
          </a:bodyPr>
          <a:lstStyle/>
          <a:p>
            <a:r>
              <a:rPr kumimoji="1" lang="en-US" altLang="ja-JP"/>
              <a:t>Master title</a:t>
            </a:r>
            <a:endParaRPr kumimoji="1" lang="ja-JP" altLang="en-US"/>
          </a:p>
        </p:txBody>
      </p:sp>
      <p:sp>
        <p:nvSpPr>
          <p:cNvPr id="13" name="スライド番号プレースホルダ 5">
            <a:extLst>
              <a:ext uri="{FF2B5EF4-FFF2-40B4-BE49-F238E27FC236}">
                <a16:creationId xmlns:a16="http://schemas.microsoft.com/office/drawing/2014/main" id="{C7AA5A17-3F2F-B94B-9342-A137057B898D}"/>
              </a:ext>
            </a:extLst>
          </p:cNvPr>
          <p:cNvSpPr>
            <a:spLocks noGrp="1"/>
          </p:cNvSpPr>
          <p:nvPr>
            <p:ph type="sldNum" sz="quarter" idx="4"/>
          </p:nvPr>
        </p:nvSpPr>
        <p:spPr>
          <a:xfrm>
            <a:off x="311150" y="6489701"/>
            <a:ext cx="589856" cy="229432"/>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Tree>
    <p:extLst>
      <p:ext uri="{BB962C8B-B14F-4D97-AF65-F5344CB8AC3E}">
        <p14:creationId xmlns:p14="http://schemas.microsoft.com/office/powerpoint/2010/main" val="3808317105"/>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 id="2147483789" r:id="rId18"/>
    <p:sldLayoutId id="2147483790" r:id="rId19"/>
  </p:sldLayoutIdLst>
  <p:transition spd="slow">
    <p:push dir="u"/>
  </p:transition>
  <p:hf hdr="0" ftr="0" dt="0"/>
  <p:txStyles>
    <p:titleStyle>
      <a:lvl1pPr algn="l" defTabSz="914150" rtl="0" eaLnBrk="1" latinLnBrk="0" hangingPunct="1">
        <a:lnSpc>
          <a:spcPts val="2800"/>
        </a:lnSpc>
        <a:spcBef>
          <a:spcPct val="0"/>
        </a:spcBef>
        <a:buNone/>
        <a:defRPr kumimoji="1" sz="2800" b="1" i="0" kern="1200" baseline="0">
          <a:solidFill>
            <a:schemeClr val="tx1"/>
          </a:solidFill>
          <a:latin typeface="Calibri" panose="020F0502020204030204" pitchFamily="34" charset="0"/>
          <a:ea typeface="メイリオ" pitchFamily="50" charset="-128"/>
          <a:cs typeface="Calibri" pitchFamily="34" charset="0"/>
        </a:defRPr>
      </a:lvl1pPr>
    </p:titleStyle>
    <p:bodyStyle>
      <a:lvl1pPr marL="457071" indent="-457071" algn="l" defTabSz="914150" rtl="0" eaLnBrk="1" latinLnBrk="0" hangingPunct="1">
        <a:spcBef>
          <a:spcPct val="20000"/>
        </a:spcBef>
        <a:buClr>
          <a:srgbClr val="4C4948"/>
        </a:buClr>
        <a:buFont typeface="Arial" panose="020B0604020202020204"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1pPr>
      <a:lvl2pPr marL="742745" indent="-285677" algn="l" defTabSz="914150" rtl="0" eaLnBrk="1" latinLnBrk="0" hangingPunct="1">
        <a:spcBef>
          <a:spcPct val="20000"/>
        </a:spcBef>
        <a:buClr>
          <a:srgbClr val="4C4948"/>
        </a:buClr>
        <a:buFont typeface="Arial" pitchFamily="34" charset="0"/>
        <a:buChar char="–"/>
        <a:defRPr kumimoji="1" sz="2000" b="0" i="0" kern="1200">
          <a:solidFill>
            <a:schemeClr val="tx1"/>
          </a:solidFill>
          <a:latin typeface="Calibri" panose="020F0502020204030204" pitchFamily="34" charset="0"/>
          <a:ea typeface="メイリオ" pitchFamily="50" charset="-128"/>
          <a:cs typeface="Calibri" pitchFamily="34" charset="0"/>
        </a:defRPr>
      </a:lvl2pPr>
      <a:lvl3pPr marL="1142690"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3pPr>
      <a:lvl4pPr marL="1599760"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4pPr>
      <a:lvl5pPr marL="2056831"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150" rtl="0" eaLnBrk="1" latinLnBrk="0" hangingPunct="1">
        <a:defRPr kumimoji="1" sz="1867" kern="1200">
          <a:solidFill>
            <a:schemeClr val="tx1"/>
          </a:solidFill>
          <a:latin typeface="+mn-lt"/>
          <a:ea typeface="+mn-ea"/>
          <a:cs typeface="+mn-cs"/>
        </a:defRPr>
      </a:lvl1pPr>
      <a:lvl2pPr marL="457071" algn="l" defTabSz="914150" rtl="0" eaLnBrk="1" latinLnBrk="0" hangingPunct="1">
        <a:defRPr kumimoji="1" sz="1867" kern="1200">
          <a:solidFill>
            <a:schemeClr val="tx1"/>
          </a:solidFill>
          <a:latin typeface="+mn-lt"/>
          <a:ea typeface="+mn-ea"/>
          <a:cs typeface="+mn-cs"/>
        </a:defRPr>
      </a:lvl2pPr>
      <a:lvl3pPr marL="914150" algn="l" defTabSz="914150" rtl="0" eaLnBrk="1" latinLnBrk="0" hangingPunct="1">
        <a:defRPr kumimoji="1" sz="1867" kern="1200">
          <a:solidFill>
            <a:schemeClr val="tx1"/>
          </a:solidFill>
          <a:latin typeface="+mn-lt"/>
          <a:ea typeface="+mn-ea"/>
          <a:cs typeface="+mn-cs"/>
        </a:defRPr>
      </a:lvl3pPr>
      <a:lvl4pPr marL="1371226" algn="l" defTabSz="914150" rtl="0" eaLnBrk="1" latinLnBrk="0" hangingPunct="1">
        <a:defRPr kumimoji="1" sz="1867" kern="1200">
          <a:solidFill>
            <a:schemeClr val="tx1"/>
          </a:solidFill>
          <a:latin typeface="+mn-lt"/>
          <a:ea typeface="+mn-ea"/>
          <a:cs typeface="+mn-cs"/>
        </a:defRPr>
      </a:lvl4pPr>
      <a:lvl5pPr marL="1828301" algn="l" defTabSz="914150" rtl="0" eaLnBrk="1" latinLnBrk="0" hangingPunct="1">
        <a:defRPr kumimoji="1" sz="1867" kern="1200">
          <a:solidFill>
            <a:schemeClr val="tx1"/>
          </a:solidFill>
          <a:latin typeface="+mn-lt"/>
          <a:ea typeface="+mn-ea"/>
          <a:cs typeface="+mn-cs"/>
        </a:defRPr>
      </a:lvl5pPr>
      <a:lvl6pPr marL="2285382" algn="l" defTabSz="914150" rtl="0" eaLnBrk="1" latinLnBrk="0" hangingPunct="1">
        <a:defRPr kumimoji="1" sz="1867" kern="1200">
          <a:solidFill>
            <a:schemeClr val="tx1"/>
          </a:solidFill>
          <a:latin typeface="+mn-lt"/>
          <a:ea typeface="+mn-ea"/>
          <a:cs typeface="+mn-cs"/>
        </a:defRPr>
      </a:lvl6pPr>
      <a:lvl7pPr marL="2742450" algn="l" defTabSz="914150" rtl="0" eaLnBrk="1" latinLnBrk="0" hangingPunct="1">
        <a:defRPr kumimoji="1" sz="1867" kern="1200">
          <a:solidFill>
            <a:schemeClr val="tx1"/>
          </a:solidFill>
          <a:latin typeface="+mn-lt"/>
          <a:ea typeface="+mn-ea"/>
          <a:cs typeface="+mn-cs"/>
        </a:defRPr>
      </a:lvl7pPr>
      <a:lvl8pPr marL="3199520" algn="l" defTabSz="914150" rtl="0" eaLnBrk="1" latinLnBrk="0" hangingPunct="1">
        <a:defRPr kumimoji="1" sz="1867" kern="1200">
          <a:solidFill>
            <a:schemeClr val="tx1"/>
          </a:solidFill>
          <a:latin typeface="+mn-lt"/>
          <a:ea typeface="+mn-ea"/>
          <a:cs typeface="+mn-cs"/>
        </a:defRPr>
      </a:lvl8pPr>
      <a:lvl9pPr marL="3656591" algn="l" defTabSz="914150" rtl="0" eaLnBrk="1" latinLnBrk="0" hangingPunct="1">
        <a:defRPr kumimoji="1"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77">
          <p15:clr>
            <a:srgbClr val="F26B43"/>
          </p15:clr>
        </p15:guide>
        <p15:guide id="2" pos="189">
          <p15:clr>
            <a:srgbClr val="F26B43"/>
          </p15:clr>
        </p15:guide>
        <p15:guide id="3" pos="7491">
          <p15:clr>
            <a:srgbClr val="F26B43"/>
          </p15:clr>
        </p15:guide>
        <p15:guide id="4" orient="horz" pos="4042">
          <p15:clr>
            <a:srgbClr val="F26B43"/>
          </p15:clr>
        </p15:guide>
        <p15:guide id="5" pos="370">
          <p15:clr>
            <a:srgbClr val="F26B43"/>
          </p15:clr>
        </p15:guide>
        <p15:guide id="6" orient="horz" pos="40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283D300-2124-42DF-B73B-3D3D4C546EC6}"/>
              </a:ext>
            </a:extLst>
          </p:cNvPr>
          <p:cNvGraphicFramePr>
            <a:graphicFrameLocks noChangeAspect="1"/>
          </p:cNvGraphicFramePr>
          <p:nvPr userDrawn="1">
            <p:custDataLst>
              <p:tags r:id="rId21"/>
            </p:custDataLst>
            <p:extLst>
              <p:ext uri="{D42A27DB-BD31-4B8C-83A1-F6EECF244321}">
                <p14:modId xmlns:p14="http://schemas.microsoft.com/office/powerpoint/2010/main" val="36338690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3" imgW="395" imgH="394" progId="TCLayout.ActiveDocument.1">
                  <p:embed/>
                </p:oleObj>
              </mc:Choice>
              <mc:Fallback>
                <p:oleObj name="think-cell Slide" r:id="rId23" imgW="395" imgH="394" progId="TCLayout.ActiveDocument.1">
                  <p:embed/>
                  <p:pic>
                    <p:nvPicPr>
                      <p:cNvPr id="4" name="Object 3" hidden="1">
                        <a:extLst>
                          <a:ext uri="{FF2B5EF4-FFF2-40B4-BE49-F238E27FC236}">
                            <a16:creationId xmlns:a16="http://schemas.microsoft.com/office/drawing/2014/main" id="{D283D300-2124-42DF-B73B-3D3D4C546EC6}"/>
                          </a:ext>
                        </a:extLst>
                      </p:cNvPr>
                      <p:cNvPicPr/>
                      <p:nvPr/>
                    </p:nvPicPr>
                    <p:blipFill>
                      <a:blip r:embed="rId24"/>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4B895B28-7064-4AD0-A15D-88F99BCA9BAD}"/>
              </a:ext>
            </a:extLst>
          </p:cNvPr>
          <p:cNvSpPr/>
          <p:nvPr userDrawn="1">
            <p:custDataLst>
              <p:tags r:id="rId2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kumimoji="1" lang="en-US" altLang="ja-JP" sz="2800" b="0" i="0" baseline="0">
              <a:latin typeface="Calibri" panose="020F0502020204030204" pitchFamily="34" charset="0"/>
              <a:ea typeface="メイリオ" panose="020B0604030504040204" pitchFamily="50" charset="-128"/>
              <a:cs typeface="Calibri" panose="020F0502020204030204" pitchFamily="34" charset="0"/>
              <a:sym typeface="Calibri" panose="020F0502020204030204" pitchFamily="34" charset="0"/>
            </a:endParaRPr>
          </a:p>
        </p:txBody>
      </p:sp>
      <p:sp>
        <p:nvSpPr>
          <p:cNvPr id="3" name="テキスト プレースホルダ 2"/>
          <p:cNvSpPr>
            <a:spLocks noGrp="1"/>
          </p:cNvSpPr>
          <p:nvPr>
            <p:ph type="body" idx="1"/>
          </p:nvPr>
        </p:nvSpPr>
        <p:spPr>
          <a:xfrm>
            <a:off x="311150" y="1233487"/>
            <a:ext cx="11569700" cy="5183187"/>
          </a:xfrm>
          <a:prstGeom prst="rect">
            <a:avLst/>
          </a:prstGeom>
        </p:spPr>
        <p:txBody>
          <a:bodyPr vert="horz" lIns="0" tIns="45710" rIns="91420" bIns="45710" rtlCol="0">
            <a:normAutofit/>
          </a:bodyPr>
          <a:lstStyle/>
          <a:p>
            <a:pPr lvl="0"/>
            <a:r>
              <a:rPr kumimoji="1" lang="en-US" altLang="ja-JP"/>
              <a:t>Master text</a:t>
            </a:r>
            <a:endParaRPr kumimoji="1" lang="ja-JP" altLang="en-US"/>
          </a:p>
        </p:txBody>
      </p:sp>
      <p:sp>
        <p:nvSpPr>
          <p:cNvPr id="11" name="Footer Placeholder 8">
            <a:extLst>
              <a:ext uri="{FF2B5EF4-FFF2-40B4-BE49-F238E27FC236}">
                <a16:creationId xmlns:a16="http://schemas.microsoft.com/office/drawing/2014/main" id="{44E43001-C216-284A-9EBD-E54B5DD295CE}"/>
              </a:ext>
            </a:extLst>
          </p:cNvPr>
          <p:cNvSpPr>
            <a:spLocks noGrp="1"/>
          </p:cNvSpPr>
          <p:nvPr>
            <p:ph type="ftr" sz="quarter" idx="3"/>
          </p:nvPr>
        </p:nvSpPr>
        <p:spPr>
          <a:xfrm>
            <a:off x="7766050" y="6489701"/>
            <a:ext cx="4114800" cy="229432"/>
          </a:xfrm>
          <a:prstGeom prst="rect">
            <a:avLst/>
          </a:prstGeom>
        </p:spPr>
        <p:txBody>
          <a:bodyPr vert="horz" lIns="91440" tIns="45720" rIns="91440" bIns="45720" rtlCol="0" anchor="ctr"/>
          <a:lstStyle>
            <a:lvl1pPr algn="r">
              <a:defRPr sz="800" b="1" spc="100" baseline="0">
                <a:solidFill>
                  <a:schemeClr val="tx1"/>
                </a:solidFill>
              </a:defRPr>
            </a:lvl1pPr>
          </a:lstStyle>
          <a:p>
            <a:r>
              <a:rPr lang="en-JP"/>
              <a:t> </a:t>
            </a:r>
          </a:p>
        </p:txBody>
      </p:sp>
      <p:sp>
        <p:nvSpPr>
          <p:cNvPr id="9" name="タイトル プレースホルダ 1">
            <a:extLst>
              <a:ext uri="{FF2B5EF4-FFF2-40B4-BE49-F238E27FC236}">
                <a16:creationId xmlns:a16="http://schemas.microsoft.com/office/drawing/2014/main" id="{D7981A12-E00B-604C-B863-7CBF31AA6408}"/>
              </a:ext>
            </a:extLst>
          </p:cNvPr>
          <p:cNvSpPr>
            <a:spLocks noGrp="1"/>
          </p:cNvSpPr>
          <p:nvPr>
            <p:ph type="title"/>
          </p:nvPr>
        </p:nvSpPr>
        <p:spPr>
          <a:xfrm>
            <a:off x="606078" y="161605"/>
            <a:ext cx="9895084" cy="685801"/>
          </a:xfrm>
          <a:prstGeom prst="rect">
            <a:avLst/>
          </a:prstGeom>
        </p:spPr>
        <p:txBody>
          <a:bodyPr vert="horz" lIns="0" tIns="0" rIns="0" bIns="0" rtlCol="0" anchor="ctr">
            <a:normAutofit/>
          </a:bodyPr>
          <a:lstStyle/>
          <a:p>
            <a:r>
              <a:rPr kumimoji="1" lang="en-US" altLang="ja-JP"/>
              <a:t>Master title</a:t>
            </a:r>
            <a:endParaRPr kumimoji="1" lang="ja-JP" altLang="en-US"/>
          </a:p>
        </p:txBody>
      </p:sp>
      <p:sp>
        <p:nvSpPr>
          <p:cNvPr id="13" name="スライド番号プレースホルダ 5">
            <a:extLst>
              <a:ext uri="{FF2B5EF4-FFF2-40B4-BE49-F238E27FC236}">
                <a16:creationId xmlns:a16="http://schemas.microsoft.com/office/drawing/2014/main" id="{C7AA5A17-3F2F-B94B-9342-A137057B898D}"/>
              </a:ext>
            </a:extLst>
          </p:cNvPr>
          <p:cNvSpPr>
            <a:spLocks noGrp="1"/>
          </p:cNvSpPr>
          <p:nvPr>
            <p:ph type="sldNum" sz="quarter" idx="4"/>
          </p:nvPr>
        </p:nvSpPr>
        <p:spPr>
          <a:xfrm>
            <a:off x="311150" y="6489701"/>
            <a:ext cx="589856" cy="229432"/>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Tree>
    <p:extLst>
      <p:ext uri="{BB962C8B-B14F-4D97-AF65-F5344CB8AC3E}">
        <p14:creationId xmlns:p14="http://schemas.microsoft.com/office/powerpoint/2010/main" val="404928772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 id="2147483809" r:id="rId18"/>
    <p:sldLayoutId id="2147483810" r:id="rId19"/>
  </p:sldLayoutIdLst>
  <p:transition spd="slow">
    <p:push dir="u"/>
  </p:transition>
  <p:hf hdr="0" ftr="0" dt="0"/>
  <p:txStyles>
    <p:titleStyle>
      <a:lvl1pPr algn="l" defTabSz="914150" rtl="0" eaLnBrk="1" latinLnBrk="0" hangingPunct="1">
        <a:lnSpc>
          <a:spcPts val="2800"/>
        </a:lnSpc>
        <a:spcBef>
          <a:spcPct val="0"/>
        </a:spcBef>
        <a:buNone/>
        <a:defRPr kumimoji="1" sz="2800" b="1" i="0" kern="1200" baseline="0">
          <a:solidFill>
            <a:schemeClr val="tx1"/>
          </a:solidFill>
          <a:latin typeface="Calibri" panose="020F0502020204030204" pitchFamily="34" charset="0"/>
          <a:ea typeface="メイリオ" pitchFamily="50" charset="-128"/>
          <a:cs typeface="Calibri" pitchFamily="34" charset="0"/>
        </a:defRPr>
      </a:lvl1pPr>
    </p:titleStyle>
    <p:bodyStyle>
      <a:lvl1pPr marL="457071" indent="-457071" algn="l" defTabSz="914150" rtl="0" eaLnBrk="1" latinLnBrk="0" hangingPunct="1">
        <a:spcBef>
          <a:spcPct val="20000"/>
        </a:spcBef>
        <a:buClr>
          <a:srgbClr val="4C4948"/>
        </a:buClr>
        <a:buFont typeface="Arial" panose="020B0604020202020204"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1pPr>
      <a:lvl2pPr marL="742745" indent="-285677" algn="l" defTabSz="914150" rtl="0" eaLnBrk="1" latinLnBrk="0" hangingPunct="1">
        <a:spcBef>
          <a:spcPct val="20000"/>
        </a:spcBef>
        <a:buClr>
          <a:srgbClr val="4C4948"/>
        </a:buClr>
        <a:buFont typeface="Arial" pitchFamily="34" charset="0"/>
        <a:buChar char="–"/>
        <a:defRPr kumimoji="1" sz="2000" b="0" i="0" kern="1200">
          <a:solidFill>
            <a:schemeClr val="tx1"/>
          </a:solidFill>
          <a:latin typeface="Calibri" panose="020F0502020204030204" pitchFamily="34" charset="0"/>
          <a:ea typeface="メイリオ" pitchFamily="50" charset="-128"/>
          <a:cs typeface="Calibri" pitchFamily="34" charset="0"/>
        </a:defRPr>
      </a:lvl2pPr>
      <a:lvl3pPr marL="1142690"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3pPr>
      <a:lvl4pPr marL="1599760"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4pPr>
      <a:lvl5pPr marL="2056831"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150" rtl="0" eaLnBrk="1" latinLnBrk="0" hangingPunct="1">
        <a:defRPr kumimoji="1" sz="1867" kern="1200">
          <a:solidFill>
            <a:schemeClr val="tx1"/>
          </a:solidFill>
          <a:latin typeface="+mn-lt"/>
          <a:ea typeface="+mn-ea"/>
          <a:cs typeface="+mn-cs"/>
        </a:defRPr>
      </a:lvl1pPr>
      <a:lvl2pPr marL="457071" algn="l" defTabSz="914150" rtl="0" eaLnBrk="1" latinLnBrk="0" hangingPunct="1">
        <a:defRPr kumimoji="1" sz="1867" kern="1200">
          <a:solidFill>
            <a:schemeClr val="tx1"/>
          </a:solidFill>
          <a:latin typeface="+mn-lt"/>
          <a:ea typeface="+mn-ea"/>
          <a:cs typeface="+mn-cs"/>
        </a:defRPr>
      </a:lvl2pPr>
      <a:lvl3pPr marL="914150" algn="l" defTabSz="914150" rtl="0" eaLnBrk="1" latinLnBrk="0" hangingPunct="1">
        <a:defRPr kumimoji="1" sz="1867" kern="1200">
          <a:solidFill>
            <a:schemeClr val="tx1"/>
          </a:solidFill>
          <a:latin typeface="+mn-lt"/>
          <a:ea typeface="+mn-ea"/>
          <a:cs typeface="+mn-cs"/>
        </a:defRPr>
      </a:lvl3pPr>
      <a:lvl4pPr marL="1371226" algn="l" defTabSz="914150" rtl="0" eaLnBrk="1" latinLnBrk="0" hangingPunct="1">
        <a:defRPr kumimoji="1" sz="1867" kern="1200">
          <a:solidFill>
            <a:schemeClr val="tx1"/>
          </a:solidFill>
          <a:latin typeface="+mn-lt"/>
          <a:ea typeface="+mn-ea"/>
          <a:cs typeface="+mn-cs"/>
        </a:defRPr>
      </a:lvl4pPr>
      <a:lvl5pPr marL="1828301" algn="l" defTabSz="914150" rtl="0" eaLnBrk="1" latinLnBrk="0" hangingPunct="1">
        <a:defRPr kumimoji="1" sz="1867" kern="1200">
          <a:solidFill>
            <a:schemeClr val="tx1"/>
          </a:solidFill>
          <a:latin typeface="+mn-lt"/>
          <a:ea typeface="+mn-ea"/>
          <a:cs typeface="+mn-cs"/>
        </a:defRPr>
      </a:lvl5pPr>
      <a:lvl6pPr marL="2285382" algn="l" defTabSz="914150" rtl="0" eaLnBrk="1" latinLnBrk="0" hangingPunct="1">
        <a:defRPr kumimoji="1" sz="1867" kern="1200">
          <a:solidFill>
            <a:schemeClr val="tx1"/>
          </a:solidFill>
          <a:latin typeface="+mn-lt"/>
          <a:ea typeface="+mn-ea"/>
          <a:cs typeface="+mn-cs"/>
        </a:defRPr>
      </a:lvl6pPr>
      <a:lvl7pPr marL="2742450" algn="l" defTabSz="914150" rtl="0" eaLnBrk="1" latinLnBrk="0" hangingPunct="1">
        <a:defRPr kumimoji="1" sz="1867" kern="1200">
          <a:solidFill>
            <a:schemeClr val="tx1"/>
          </a:solidFill>
          <a:latin typeface="+mn-lt"/>
          <a:ea typeface="+mn-ea"/>
          <a:cs typeface="+mn-cs"/>
        </a:defRPr>
      </a:lvl7pPr>
      <a:lvl8pPr marL="3199520" algn="l" defTabSz="914150" rtl="0" eaLnBrk="1" latinLnBrk="0" hangingPunct="1">
        <a:defRPr kumimoji="1" sz="1867" kern="1200">
          <a:solidFill>
            <a:schemeClr val="tx1"/>
          </a:solidFill>
          <a:latin typeface="+mn-lt"/>
          <a:ea typeface="+mn-ea"/>
          <a:cs typeface="+mn-cs"/>
        </a:defRPr>
      </a:lvl8pPr>
      <a:lvl9pPr marL="3656591" algn="l" defTabSz="914150" rtl="0" eaLnBrk="1" latinLnBrk="0" hangingPunct="1">
        <a:defRPr kumimoji="1"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77">
          <p15:clr>
            <a:srgbClr val="F26B43"/>
          </p15:clr>
        </p15:guide>
        <p15:guide id="2" pos="189">
          <p15:clr>
            <a:srgbClr val="F26B43"/>
          </p15:clr>
        </p15:guide>
        <p15:guide id="3" pos="7491">
          <p15:clr>
            <a:srgbClr val="F26B43"/>
          </p15:clr>
        </p15:guide>
        <p15:guide id="4" orient="horz" pos="4042">
          <p15:clr>
            <a:srgbClr val="F26B43"/>
          </p15:clr>
        </p15:guide>
        <p15:guide id="5" pos="370">
          <p15:clr>
            <a:srgbClr val="F26B43"/>
          </p15:clr>
        </p15:guide>
        <p15:guide id="6" orient="horz" pos="408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283D300-2124-42DF-B73B-3D3D4C546EC6}"/>
              </a:ext>
            </a:extLst>
          </p:cNvPr>
          <p:cNvGraphicFramePr>
            <a:graphicFrameLocks noChangeAspect="1"/>
          </p:cNvGraphicFramePr>
          <p:nvPr userDrawn="1">
            <p:custDataLst>
              <p:tags r:id="rId22"/>
            </p:custDataLst>
            <p:extLst>
              <p:ext uri="{D42A27DB-BD31-4B8C-83A1-F6EECF244321}">
                <p14:modId xmlns:p14="http://schemas.microsoft.com/office/powerpoint/2010/main" val="35852690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4" imgW="395" imgH="394" progId="TCLayout.ActiveDocument.1">
                  <p:embed/>
                </p:oleObj>
              </mc:Choice>
              <mc:Fallback>
                <p:oleObj name="think-cell Slide" r:id="rId24" imgW="395" imgH="394" progId="TCLayout.ActiveDocument.1">
                  <p:embed/>
                  <p:pic>
                    <p:nvPicPr>
                      <p:cNvPr id="4" name="Object 3" hidden="1">
                        <a:extLst>
                          <a:ext uri="{FF2B5EF4-FFF2-40B4-BE49-F238E27FC236}">
                            <a16:creationId xmlns:a16="http://schemas.microsoft.com/office/drawing/2014/main" id="{D283D300-2124-42DF-B73B-3D3D4C546EC6}"/>
                          </a:ext>
                        </a:extLst>
                      </p:cNvPr>
                      <p:cNvPicPr/>
                      <p:nvPr/>
                    </p:nvPicPr>
                    <p:blipFill>
                      <a:blip r:embed="rId2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4B895B28-7064-4AD0-A15D-88F99BCA9BAD}"/>
              </a:ext>
            </a:extLst>
          </p:cNvPr>
          <p:cNvSpPr/>
          <p:nvPr userDrawn="1">
            <p:custDataLst>
              <p:tags r:id="rId2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kumimoji="1" lang="en-US" altLang="ja-JP" sz="2800" b="0" i="0" baseline="0">
              <a:latin typeface="Calibri" panose="020F0502020204030204" pitchFamily="34" charset="0"/>
              <a:ea typeface="メイリオ" panose="020B0604030504040204" pitchFamily="50" charset="-128"/>
              <a:cs typeface="Calibri" panose="020F0502020204030204" pitchFamily="34" charset="0"/>
              <a:sym typeface="Calibri" panose="020F0502020204030204" pitchFamily="34" charset="0"/>
            </a:endParaRPr>
          </a:p>
        </p:txBody>
      </p:sp>
      <p:sp>
        <p:nvSpPr>
          <p:cNvPr id="3" name="テキスト プレースホルダ 2"/>
          <p:cNvSpPr>
            <a:spLocks noGrp="1"/>
          </p:cNvSpPr>
          <p:nvPr>
            <p:ph type="body" idx="1"/>
          </p:nvPr>
        </p:nvSpPr>
        <p:spPr>
          <a:xfrm>
            <a:off x="311150" y="1233487"/>
            <a:ext cx="11569700" cy="5183187"/>
          </a:xfrm>
          <a:prstGeom prst="rect">
            <a:avLst/>
          </a:prstGeom>
        </p:spPr>
        <p:txBody>
          <a:bodyPr vert="horz" lIns="0" tIns="45710" rIns="91420" bIns="45710" rtlCol="0">
            <a:normAutofit/>
          </a:bodyPr>
          <a:lstStyle/>
          <a:p>
            <a:pPr lvl="0"/>
            <a:r>
              <a:rPr kumimoji="1" lang="en-US" altLang="ja-JP"/>
              <a:t>Master text</a:t>
            </a:r>
            <a:endParaRPr kumimoji="1" lang="ja-JP" altLang="en-US"/>
          </a:p>
        </p:txBody>
      </p:sp>
      <p:sp>
        <p:nvSpPr>
          <p:cNvPr id="11" name="Footer Placeholder 8">
            <a:extLst>
              <a:ext uri="{FF2B5EF4-FFF2-40B4-BE49-F238E27FC236}">
                <a16:creationId xmlns:a16="http://schemas.microsoft.com/office/drawing/2014/main" id="{44E43001-C216-284A-9EBD-E54B5DD295CE}"/>
              </a:ext>
            </a:extLst>
          </p:cNvPr>
          <p:cNvSpPr>
            <a:spLocks noGrp="1"/>
          </p:cNvSpPr>
          <p:nvPr>
            <p:ph type="ftr" sz="quarter" idx="3"/>
          </p:nvPr>
        </p:nvSpPr>
        <p:spPr>
          <a:xfrm>
            <a:off x="7766050" y="6489701"/>
            <a:ext cx="4114800" cy="229432"/>
          </a:xfrm>
          <a:prstGeom prst="rect">
            <a:avLst/>
          </a:prstGeom>
        </p:spPr>
        <p:txBody>
          <a:bodyPr vert="horz" lIns="91440" tIns="45720" rIns="91440" bIns="45720" rtlCol="0" anchor="ctr"/>
          <a:lstStyle>
            <a:lvl1pPr algn="r">
              <a:defRPr sz="800" b="1" spc="100" baseline="0">
                <a:solidFill>
                  <a:schemeClr val="tx1"/>
                </a:solidFill>
              </a:defRPr>
            </a:lvl1pPr>
          </a:lstStyle>
          <a:p>
            <a:r>
              <a:rPr lang="en-JP"/>
              <a:t> </a:t>
            </a:r>
          </a:p>
        </p:txBody>
      </p:sp>
      <p:sp>
        <p:nvSpPr>
          <p:cNvPr id="9" name="タイトル プレースホルダ 1">
            <a:extLst>
              <a:ext uri="{FF2B5EF4-FFF2-40B4-BE49-F238E27FC236}">
                <a16:creationId xmlns:a16="http://schemas.microsoft.com/office/drawing/2014/main" id="{D7981A12-E00B-604C-B863-7CBF31AA6408}"/>
              </a:ext>
            </a:extLst>
          </p:cNvPr>
          <p:cNvSpPr>
            <a:spLocks noGrp="1"/>
          </p:cNvSpPr>
          <p:nvPr>
            <p:ph type="title"/>
          </p:nvPr>
        </p:nvSpPr>
        <p:spPr>
          <a:xfrm>
            <a:off x="606078" y="161605"/>
            <a:ext cx="9895084" cy="685801"/>
          </a:xfrm>
          <a:prstGeom prst="rect">
            <a:avLst/>
          </a:prstGeom>
        </p:spPr>
        <p:txBody>
          <a:bodyPr vert="horz" lIns="0" tIns="0" rIns="0" bIns="0" rtlCol="0" anchor="ctr">
            <a:normAutofit/>
          </a:bodyPr>
          <a:lstStyle/>
          <a:p>
            <a:r>
              <a:rPr kumimoji="1" lang="en-US" altLang="ja-JP"/>
              <a:t>Master title</a:t>
            </a:r>
            <a:endParaRPr kumimoji="1" lang="ja-JP" altLang="en-US"/>
          </a:p>
        </p:txBody>
      </p:sp>
      <p:sp>
        <p:nvSpPr>
          <p:cNvPr id="13" name="スライド番号プレースホルダ 5">
            <a:extLst>
              <a:ext uri="{FF2B5EF4-FFF2-40B4-BE49-F238E27FC236}">
                <a16:creationId xmlns:a16="http://schemas.microsoft.com/office/drawing/2014/main" id="{C7AA5A17-3F2F-B94B-9342-A137057B898D}"/>
              </a:ext>
            </a:extLst>
          </p:cNvPr>
          <p:cNvSpPr>
            <a:spLocks noGrp="1"/>
          </p:cNvSpPr>
          <p:nvPr>
            <p:ph type="sldNum" sz="quarter" idx="4"/>
          </p:nvPr>
        </p:nvSpPr>
        <p:spPr>
          <a:xfrm>
            <a:off x="311150" y="6489701"/>
            <a:ext cx="589856" cy="229432"/>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Tree>
    <p:extLst>
      <p:ext uri="{BB962C8B-B14F-4D97-AF65-F5344CB8AC3E}">
        <p14:creationId xmlns:p14="http://schemas.microsoft.com/office/powerpoint/2010/main" val="1064869001"/>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31" r:id="rId17"/>
    <p:sldLayoutId id="2147483832" r:id="rId18"/>
    <p:sldLayoutId id="2147483833" r:id="rId19"/>
    <p:sldLayoutId id="2147483834" r:id="rId20"/>
  </p:sldLayoutIdLst>
  <p:transition spd="slow">
    <p:push dir="u"/>
  </p:transition>
  <p:hf hdr="0" dt="0"/>
  <p:txStyles>
    <p:titleStyle>
      <a:lvl1pPr algn="l" defTabSz="914150" rtl="0" eaLnBrk="1" latinLnBrk="0" hangingPunct="1">
        <a:lnSpc>
          <a:spcPts val="2800"/>
        </a:lnSpc>
        <a:spcBef>
          <a:spcPct val="0"/>
        </a:spcBef>
        <a:buNone/>
        <a:defRPr kumimoji="1" sz="2800" b="1" i="0" kern="1200" baseline="0">
          <a:solidFill>
            <a:schemeClr val="tx1"/>
          </a:solidFill>
          <a:latin typeface="Calibri" panose="020F0502020204030204" pitchFamily="34" charset="0"/>
          <a:ea typeface="メイリオ" pitchFamily="50" charset="-128"/>
          <a:cs typeface="Calibri" pitchFamily="34" charset="0"/>
        </a:defRPr>
      </a:lvl1pPr>
    </p:titleStyle>
    <p:bodyStyle>
      <a:lvl1pPr marL="457071" indent="-457071" algn="l" defTabSz="914150" rtl="0" eaLnBrk="1" latinLnBrk="0" hangingPunct="1">
        <a:spcBef>
          <a:spcPct val="20000"/>
        </a:spcBef>
        <a:buClr>
          <a:srgbClr val="4C4948"/>
        </a:buClr>
        <a:buFont typeface="Arial" panose="020B0604020202020204"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1pPr>
      <a:lvl2pPr marL="742745" indent="-285677" algn="l" defTabSz="914150" rtl="0" eaLnBrk="1" latinLnBrk="0" hangingPunct="1">
        <a:spcBef>
          <a:spcPct val="20000"/>
        </a:spcBef>
        <a:buClr>
          <a:srgbClr val="4C4948"/>
        </a:buClr>
        <a:buFont typeface="Arial" pitchFamily="34" charset="0"/>
        <a:buChar char="–"/>
        <a:defRPr kumimoji="1" sz="2000" b="0" i="0" kern="1200">
          <a:solidFill>
            <a:schemeClr val="tx1"/>
          </a:solidFill>
          <a:latin typeface="Calibri" panose="020F0502020204030204" pitchFamily="34" charset="0"/>
          <a:ea typeface="メイリオ" pitchFamily="50" charset="-128"/>
          <a:cs typeface="Calibri" pitchFamily="34" charset="0"/>
        </a:defRPr>
      </a:lvl2pPr>
      <a:lvl3pPr marL="1142690"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3pPr>
      <a:lvl4pPr marL="1599760"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4pPr>
      <a:lvl5pPr marL="2056831"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150" rtl="0" eaLnBrk="1" latinLnBrk="0" hangingPunct="1">
        <a:defRPr kumimoji="1" sz="1867" kern="1200">
          <a:solidFill>
            <a:schemeClr val="tx1"/>
          </a:solidFill>
          <a:latin typeface="+mn-lt"/>
          <a:ea typeface="+mn-ea"/>
          <a:cs typeface="+mn-cs"/>
        </a:defRPr>
      </a:lvl1pPr>
      <a:lvl2pPr marL="457071" algn="l" defTabSz="914150" rtl="0" eaLnBrk="1" latinLnBrk="0" hangingPunct="1">
        <a:defRPr kumimoji="1" sz="1867" kern="1200">
          <a:solidFill>
            <a:schemeClr val="tx1"/>
          </a:solidFill>
          <a:latin typeface="+mn-lt"/>
          <a:ea typeface="+mn-ea"/>
          <a:cs typeface="+mn-cs"/>
        </a:defRPr>
      </a:lvl2pPr>
      <a:lvl3pPr marL="914150" algn="l" defTabSz="914150" rtl="0" eaLnBrk="1" latinLnBrk="0" hangingPunct="1">
        <a:defRPr kumimoji="1" sz="1867" kern="1200">
          <a:solidFill>
            <a:schemeClr val="tx1"/>
          </a:solidFill>
          <a:latin typeface="+mn-lt"/>
          <a:ea typeface="+mn-ea"/>
          <a:cs typeface="+mn-cs"/>
        </a:defRPr>
      </a:lvl3pPr>
      <a:lvl4pPr marL="1371226" algn="l" defTabSz="914150" rtl="0" eaLnBrk="1" latinLnBrk="0" hangingPunct="1">
        <a:defRPr kumimoji="1" sz="1867" kern="1200">
          <a:solidFill>
            <a:schemeClr val="tx1"/>
          </a:solidFill>
          <a:latin typeface="+mn-lt"/>
          <a:ea typeface="+mn-ea"/>
          <a:cs typeface="+mn-cs"/>
        </a:defRPr>
      </a:lvl4pPr>
      <a:lvl5pPr marL="1828301" algn="l" defTabSz="914150" rtl="0" eaLnBrk="1" latinLnBrk="0" hangingPunct="1">
        <a:defRPr kumimoji="1" sz="1867" kern="1200">
          <a:solidFill>
            <a:schemeClr val="tx1"/>
          </a:solidFill>
          <a:latin typeface="+mn-lt"/>
          <a:ea typeface="+mn-ea"/>
          <a:cs typeface="+mn-cs"/>
        </a:defRPr>
      </a:lvl5pPr>
      <a:lvl6pPr marL="2285382" algn="l" defTabSz="914150" rtl="0" eaLnBrk="1" latinLnBrk="0" hangingPunct="1">
        <a:defRPr kumimoji="1" sz="1867" kern="1200">
          <a:solidFill>
            <a:schemeClr val="tx1"/>
          </a:solidFill>
          <a:latin typeface="+mn-lt"/>
          <a:ea typeface="+mn-ea"/>
          <a:cs typeface="+mn-cs"/>
        </a:defRPr>
      </a:lvl6pPr>
      <a:lvl7pPr marL="2742450" algn="l" defTabSz="914150" rtl="0" eaLnBrk="1" latinLnBrk="0" hangingPunct="1">
        <a:defRPr kumimoji="1" sz="1867" kern="1200">
          <a:solidFill>
            <a:schemeClr val="tx1"/>
          </a:solidFill>
          <a:latin typeface="+mn-lt"/>
          <a:ea typeface="+mn-ea"/>
          <a:cs typeface="+mn-cs"/>
        </a:defRPr>
      </a:lvl7pPr>
      <a:lvl8pPr marL="3199520" algn="l" defTabSz="914150" rtl="0" eaLnBrk="1" latinLnBrk="0" hangingPunct="1">
        <a:defRPr kumimoji="1" sz="1867" kern="1200">
          <a:solidFill>
            <a:schemeClr val="tx1"/>
          </a:solidFill>
          <a:latin typeface="+mn-lt"/>
          <a:ea typeface="+mn-ea"/>
          <a:cs typeface="+mn-cs"/>
        </a:defRPr>
      </a:lvl8pPr>
      <a:lvl9pPr marL="3656591" algn="l" defTabSz="914150" rtl="0" eaLnBrk="1" latinLnBrk="0" hangingPunct="1">
        <a:defRPr kumimoji="1"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77">
          <p15:clr>
            <a:srgbClr val="F26B43"/>
          </p15:clr>
        </p15:guide>
        <p15:guide id="2" pos="189">
          <p15:clr>
            <a:srgbClr val="F26B43"/>
          </p15:clr>
        </p15:guide>
        <p15:guide id="3" pos="7491">
          <p15:clr>
            <a:srgbClr val="F26B43"/>
          </p15:clr>
        </p15:guide>
        <p15:guide id="4" orient="horz" pos="4042">
          <p15:clr>
            <a:srgbClr val="F26B43"/>
          </p15:clr>
        </p15:guide>
        <p15:guide id="5" pos="370">
          <p15:clr>
            <a:srgbClr val="F26B43"/>
          </p15:clr>
        </p15:guide>
        <p15:guide id="6" orient="horz" pos="4088">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283D300-2124-42DF-B73B-3D3D4C546EC6}"/>
              </a:ext>
            </a:extLst>
          </p:cNvPr>
          <p:cNvGraphicFramePr>
            <a:graphicFrameLocks noChangeAspect="1"/>
          </p:cNvGraphicFramePr>
          <p:nvPr userDrawn="1">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4" name="Object 3" hidden="1">
                        <a:extLst>
                          <a:ext uri="{FF2B5EF4-FFF2-40B4-BE49-F238E27FC236}">
                            <a16:creationId xmlns:a16="http://schemas.microsoft.com/office/drawing/2014/main" id="{D283D300-2124-42DF-B73B-3D3D4C546EC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4B895B28-7064-4AD0-A15D-88F99BCA9BAD}"/>
              </a:ext>
            </a:extLst>
          </p:cNvPr>
          <p:cNvSpPr/>
          <p:nvPr userDrawn="1">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kumimoji="1" lang="en-US" altLang="ja-JP" sz="2800" b="0" i="0" baseline="0">
              <a:latin typeface="Calibri" panose="020F0502020204030204" pitchFamily="34" charset="0"/>
              <a:ea typeface="メイリオ" panose="020B0604030504040204" pitchFamily="50" charset="-128"/>
              <a:cs typeface="Calibri" panose="020F0502020204030204" pitchFamily="34" charset="0"/>
              <a:sym typeface="Calibri" panose="020F0502020204030204" pitchFamily="34" charset="0"/>
            </a:endParaRPr>
          </a:p>
        </p:txBody>
      </p:sp>
      <p:sp>
        <p:nvSpPr>
          <p:cNvPr id="3" name="テキスト プレースホルダ 2"/>
          <p:cNvSpPr>
            <a:spLocks noGrp="1"/>
          </p:cNvSpPr>
          <p:nvPr>
            <p:ph type="body" idx="1"/>
          </p:nvPr>
        </p:nvSpPr>
        <p:spPr>
          <a:xfrm>
            <a:off x="311150" y="1233487"/>
            <a:ext cx="11569700" cy="5183187"/>
          </a:xfrm>
          <a:prstGeom prst="rect">
            <a:avLst/>
          </a:prstGeom>
        </p:spPr>
        <p:txBody>
          <a:bodyPr vert="horz" lIns="0" tIns="45710" rIns="91420" bIns="45710" rtlCol="0">
            <a:normAutofit/>
          </a:bodyPr>
          <a:lstStyle/>
          <a:p>
            <a:pPr lvl="0"/>
            <a:r>
              <a:rPr kumimoji="1" lang="en-US" altLang="ja-JP"/>
              <a:t>Master text</a:t>
            </a:r>
            <a:endParaRPr kumimoji="1" lang="ja-JP" altLang="en-US"/>
          </a:p>
        </p:txBody>
      </p:sp>
      <p:sp>
        <p:nvSpPr>
          <p:cNvPr id="11" name="Footer Placeholder 8">
            <a:extLst>
              <a:ext uri="{FF2B5EF4-FFF2-40B4-BE49-F238E27FC236}">
                <a16:creationId xmlns:a16="http://schemas.microsoft.com/office/drawing/2014/main" id="{44E43001-C216-284A-9EBD-E54B5DD295CE}"/>
              </a:ext>
            </a:extLst>
          </p:cNvPr>
          <p:cNvSpPr>
            <a:spLocks noGrp="1"/>
          </p:cNvSpPr>
          <p:nvPr>
            <p:ph type="ftr" sz="quarter" idx="3"/>
          </p:nvPr>
        </p:nvSpPr>
        <p:spPr>
          <a:xfrm>
            <a:off x="7766050" y="6489701"/>
            <a:ext cx="4114800" cy="229432"/>
          </a:xfrm>
          <a:prstGeom prst="rect">
            <a:avLst/>
          </a:prstGeom>
        </p:spPr>
        <p:txBody>
          <a:bodyPr vert="horz" lIns="91440" tIns="45720" rIns="91440" bIns="45720" rtlCol="0" anchor="ctr"/>
          <a:lstStyle>
            <a:lvl1pPr algn="r">
              <a:defRPr sz="800" b="1" spc="100" baseline="0">
                <a:solidFill>
                  <a:schemeClr val="tx1"/>
                </a:solidFill>
              </a:defRPr>
            </a:lvl1pPr>
          </a:lstStyle>
          <a:p>
            <a:endParaRPr/>
          </a:p>
        </p:txBody>
      </p:sp>
      <p:sp>
        <p:nvSpPr>
          <p:cNvPr id="9" name="タイトル プレースホルダ 1">
            <a:extLst>
              <a:ext uri="{FF2B5EF4-FFF2-40B4-BE49-F238E27FC236}">
                <a16:creationId xmlns:a16="http://schemas.microsoft.com/office/drawing/2014/main" id="{D7981A12-E00B-604C-B863-7CBF31AA6408}"/>
              </a:ext>
            </a:extLst>
          </p:cNvPr>
          <p:cNvSpPr>
            <a:spLocks noGrp="1"/>
          </p:cNvSpPr>
          <p:nvPr>
            <p:ph type="title"/>
          </p:nvPr>
        </p:nvSpPr>
        <p:spPr>
          <a:xfrm>
            <a:off x="606078" y="161605"/>
            <a:ext cx="9895084" cy="685801"/>
          </a:xfrm>
          <a:prstGeom prst="rect">
            <a:avLst/>
          </a:prstGeom>
        </p:spPr>
        <p:txBody>
          <a:bodyPr vert="horz" lIns="0" tIns="0" rIns="0" bIns="0" rtlCol="0" anchor="ctr">
            <a:normAutofit/>
          </a:bodyPr>
          <a:lstStyle/>
          <a:p>
            <a:r>
              <a:rPr kumimoji="1" lang="en-US" altLang="ja-JP"/>
              <a:t>Master title</a:t>
            </a:r>
            <a:endParaRPr kumimoji="1" lang="ja-JP" altLang="en-US"/>
          </a:p>
        </p:txBody>
      </p:sp>
      <p:sp>
        <p:nvSpPr>
          <p:cNvPr id="13" name="スライド番号プレースホルダ 5">
            <a:extLst>
              <a:ext uri="{FF2B5EF4-FFF2-40B4-BE49-F238E27FC236}">
                <a16:creationId xmlns:a16="http://schemas.microsoft.com/office/drawing/2014/main" id="{C7AA5A17-3F2F-B94B-9342-A137057B898D}"/>
              </a:ext>
            </a:extLst>
          </p:cNvPr>
          <p:cNvSpPr>
            <a:spLocks noGrp="1"/>
          </p:cNvSpPr>
          <p:nvPr>
            <p:ph type="sldNum" sz="quarter" idx="4"/>
          </p:nvPr>
        </p:nvSpPr>
        <p:spPr>
          <a:xfrm>
            <a:off x="311150" y="6489701"/>
            <a:ext cx="589856" cy="229432"/>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Tree>
    <p:extLst>
      <p:ext uri="{BB962C8B-B14F-4D97-AF65-F5344CB8AC3E}">
        <p14:creationId xmlns:p14="http://schemas.microsoft.com/office/powerpoint/2010/main" val="822207073"/>
      </p:ext>
    </p:extLst>
  </p:cSld>
  <p:clrMap bg1="lt1" tx1="dk1" bg2="lt2" tx2="dk2" accent1="accent1" accent2="accent2" accent3="accent3" accent4="accent4" accent5="accent5" accent6="accent6" hlink="hlink" folHlink="folHlink"/>
  <p:sldLayoutIdLst>
    <p:sldLayoutId id="2147483667" r:id="rId1"/>
  </p:sldLayoutIdLst>
  <p:transition spd="slow">
    <p:push dir="u"/>
  </p:transition>
  <p:hf hdr="0" dt="0"/>
  <p:txStyles>
    <p:titleStyle>
      <a:lvl1pPr algn="l" defTabSz="914150" rtl="0" eaLnBrk="1" latinLnBrk="0" hangingPunct="1">
        <a:lnSpc>
          <a:spcPts val="2800"/>
        </a:lnSpc>
        <a:spcBef>
          <a:spcPct val="0"/>
        </a:spcBef>
        <a:buNone/>
        <a:defRPr kumimoji="1" sz="2800" b="1" i="0" kern="1200" baseline="0">
          <a:solidFill>
            <a:schemeClr val="tx1"/>
          </a:solidFill>
          <a:latin typeface="Calibri" panose="020F0502020204030204" pitchFamily="34" charset="0"/>
          <a:ea typeface="メイリオ" pitchFamily="50" charset="-128"/>
          <a:cs typeface="Calibri" pitchFamily="34" charset="0"/>
        </a:defRPr>
      </a:lvl1pPr>
    </p:titleStyle>
    <p:bodyStyle>
      <a:lvl1pPr marL="457071" indent="-457071" algn="l" defTabSz="914150" rtl="0" eaLnBrk="1" latinLnBrk="0" hangingPunct="1">
        <a:spcBef>
          <a:spcPct val="20000"/>
        </a:spcBef>
        <a:buClr>
          <a:srgbClr val="4C4948"/>
        </a:buClr>
        <a:buFont typeface="Arial" panose="020B0604020202020204"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1pPr>
      <a:lvl2pPr marL="742745" indent="-285677" algn="l" defTabSz="914150" rtl="0" eaLnBrk="1" latinLnBrk="0" hangingPunct="1">
        <a:spcBef>
          <a:spcPct val="20000"/>
        </a:spcBef>
        <a:buClr>
          <a:srgbClr val="4C4948"/>
        </a:buClr>
        <a:buFont typeface="Arial" pitchFamily="34" charset="0"/>
        <a:buChar char="–"/>
        <a:defRPr kumimoji="1" sz="2000" b="0" i="0" kern="1200">
          <a:solidFill>
            <a:schemeClr val="tx1"/>
          </a:solidFill>
          <a:latin typeface="Calibri" panose="020F0502020204030204" pitchFamily="34" charset="0"/>
          <a:ea typeface="メイリオ" pitchFamily="50" charset="-128"/>
          <a:cs typeface="Calibri" pitchFamily="34" charset="0"/>
        </a:defRPr>
      </a:lvl2pPr>
      <a:lvl3pPr marL="1142690"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3pPr>
      <a:lvl4pPr marL="1599760"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4pPr>
      <a:lvl5pPr marL="2056831"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150" rtl="0" eaLnBrk="1" latinLnBrk="0" hangingPunct="1">
        <a:defRPr kumimoji="1" sz="1867" kern="1200">
          <a:solidFill>
            <a:schemeClr val="tx1"/>
          </a:solidFill>
          <a:latin typeface="+mn-lt"/>
          <a:ea typeface="+mn-ea"/>
          <a:cs typeface="+mn-cs"/>
        </a:defRPr>
      </a:lvl1pPr>
      <a:lvl2pPr marL="457071" algn="l" defTabSz="914150" rtl="0" eaLnBrk="1" latinLnBrk="0" hangingPunct="1">
        <a:defRPr kumimoji="1" sz="1867" kern="1200">
          <a:solidFill>
            <a:schemeClr val="tx1"/>
          </a:solidFill>
          <a:latin typeface="+mn-lt"/>
          <a:ea typeface="+mn-ea"/>
          <a:cs typeface="+mn-cs"/>
        </a:defRPr>
      </a:lvl2pPr>
      <a:lvl3pPr marL="914150" algn="l" defTabSz="914150" rtl="0" eaLnBrk="1" latinLnBrk="0" hangingPunct="1">
        <a:defRPr kumimoji="1" sz="1867" kern="1200">
          <a:solidFill>
            <a:schemeClr val="tx1"/>
          </a:solidFill>
          <a:latin typeface="+mn-lt"/>
          <a:ea typeface="+mn-ea"/>
          <a:cs typeface="+mn-cs"/>
        </a:defRPr>
      </a:lvl3pPr>
      <a:lvl4pPr marL="1371226" algn="l" defTabSz="914150" rtl="0" eaLnBrk="1" latinLnBrk="0" hangingPunct="1">
        <a:defRPr kumimoji="1" sz="1867" kern="1200">
          <a:solidFill>
            <a:schemeClr val="tx1"/>
          </a:solidFill>
          <a:latin typeface="+mn-lt"/>
          <a:ea typeface="+mn-ea"/>
          <a:cs typeface="+mn-cs"/>
        </a:defRPr>
      </a:lvl4pPr>
      <a:lvl5pPr marL="1828301" algn="l" defTabSz="914150" rtl="0" eaLnBrk="1" latinLnBrk="0" hangingPunct="1">
        <a:defRPr kumimoji="1" sz="1867" kern="1200">
          <a:solidFill>
            <a:schemeClr val="tx1"/>
          </a:solidFill>
          <a:latin typeface="+mn-lt"/>
          <a:ea typeface="+mn-ea"/>
          <a:cs typeface="+mn-cs"/>
        </a:defRPr>
      </a:lvl5pPr>
      <a:lvl6pPr marL="2285382" algn="l" defTabSz="914150" rtl="0" eaLnBrk="1" latinLnBrk="0" hangingPunct="1">
        <a:defRPr kumimoji="1" sz="1867" kern="1200">
          <a:solidFill>
            <a:schemeClr val="tx1"/>
          </a:solidFill>
          <a:latin typeface="+mn-lt"/>
          <a:ea typeface="+mn-ea"/>
          <a:cs typeface="+mn-cs"/>
        </a:defRPr>
      </a:lvl6pPr>
      <a:lvl7pPr marL="2742450" algn="l" defTabSz="914150" rtl="0" eaLnBrk="1" latinLnBrk="0" hangingPunct="1">
        <a:defRPr kumimoji="1" sz="1867" kern="1200">
          <a:solidFill>
            <a:schemeClr val="tx1"/>
          </a:solidFill>
          <a:latin typeface="+mn-lt"/>
          <a:ea typeface="+mn-ea"/>
          <a:cs typeface="+mn-cs"/>
        </a:defRPr>
      </a:lvl7pPr>
      <a:lvl8pPr marL="3199520" algn="l" defTabSz="914150" rtl="0" eaLnBrk="1" latinLnBrk="0" hangingPunct="1">
        <a:defRPr kumimoji="1" sz="1867" kern="1200">
          <a:solidFill>
            <a:schemeClr val="tx1"/>
          </a:solidFill>
          <a:latin typeface="+mn-lt"/>
          <a:ea typeface="+mn-ea"/>
          <a:cs typeface="+mn-cs"/>
        </a:defRPr>
      </a:lvl8pPr>
      <a:lvl9pPr marL="3656591" algn="l" defTabSz="914150" rtl="0" eaLnBrk="1" latinLnBrk="0" hangingPunct="1">
        <a:defRPr kumimoji="1"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77">
          <p15:clr>
            <a:srgbClr val="F26B43"/>
          </p15:clr>
        </p15:guide>
        <p15:guide id="2" pos="189">
          <p15:clr>
            <a:srgbClr val="F26B43"/>
          </p15:clr>
        </p15:guide>
        <p15:guide id="3" pos="7491">
          <p15:clr>
            <a:srgbClr val="F26B43"/>
          </p15:clr>
        </p15:guide>
        <p15:guide id="4" orient="horz" pos="4042">
          <p15:clr>
            <a:srgbClr val="F26B43"/>
          </p15:clr>
        </p15:guide>
        <p15:guide id="5" pos="370">
          <p15:clr>
            <a:srgbClr val="F26B43"/>
          </p15:clr>
        </p15:guide>
        <p15:guide id="6" orient="horz" pos="40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0.xml"/><Relationship Id="rId1" Type="http://schemas.openxmlformats.org/officeDocument/2006/relationships/tags" Target="../tags/tag10.xml"/><Relationship Id="rId6" Type="http://schemas.openxmlformats.org/officeDocument/2006/relationships/image" Target="../media/image7.jpeg"/><Relationship Id="rId5" Type="http://schemas.openxmlformats.org/officeDocument/2006/relationships/image" Target="../media/image6.emf"/><Relationship Id="rId4" Type="http://schemas.openxmlformats.org/officeDocument/2006/relationships/oleObject" Target="../embeddings/oleObject5.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59.xml"/><Relationship Id="rId1" Type="http://schemas.openxmlformats.org/officeDocument/2006/relationships/tags" Target="../tags/tag11.xml"/><Relationship Id="rId5" Type="http://schemas.openxmlformats.org/officeDocument/2006/relationships/image" Target="../media/image14.jpeg"/><Relationship Id="rId4" Type="http://schemas.openxmlformats.org/officeDocument/2006/relationships/image" Target="../media/image1.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2.xml"/></Relationships>
</file>

<file path=ppt/slides/_rels/slide9.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1.png"/><Relationship Id="rId1" Type="http://schemas.openxmlformats.org/officeDocument/2006/relationships/slideLayout" Target="../slideLayouts/slideLayout4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33C7C467-27D8-38A5-500D-0C9521F64D8C}"/>
              </a:ext>
            </a:extLst>
          </p:cNvPr>
          <p:cNvGraphicFramePr>
            <a:graphicFrameLocks noChangeAspect="1"/>
          </p:cNvGraphicFramePr>
          <p:nvPr>
            <p:custDataLst>
              <p:tags r:id="rId1"/>
            </p:custDataLst>
            <p:extLst>
              <p:ext uri="{D42A27DB-BD31-4B8C-83A1-F6EECF244321}">
                <p14:modId xmlns:p14="http://schemas.microsoft.com/office/powerpoint/2010/main" val="8811110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60" imgH="360" progId="TCLayout.ActiveDocument.1">
                  <p:embed/>
                </p:oleObj>
              </mc:Choice>
              <mc:Fallback>
                <p:oleObj name="think-cell Slide" r:id="rId4" imgW="360" imgH="360" progId="TCLayout.ActiveDocument.1">
                  <p:embed/>
                  <p:pic>
                    <p:nvPicPr>
                      <p:cNvPr id="8" name="Object 7" hidden="1">
                        <a:extLst>
                          <a:ext uri="{FF2B5EF4-FFF2-40B4-BE49-F238E27FC236}">
                            <a16:creationId xmlns:a16="http://schemas.microsoft.com/office/drawing/2014/main" id="{33C7C467-27D8-38A5-500D-0C9521F64D8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9" name="Picture Placeholder 8" descr="A group of people on ladders holding gears&#10;&#10;Description automatically generated">
            <a:extLst>
              <a:ext uri="{FF2B5EF4-FFF2-40B4-BE49-F238E27FC236}">
                <a16:creationId xmlns:a16="http://schemas.microsoft.com/office/drawing/2014/main" id="{F9F23758-2117-643A-17BB-334047646741}"/>
              </a:ext>
            </a:extLst>
          </p:cNvPr>
          <p:cNvPicPr>
            <a:picLocks noGrp="1" noChangeAspect="1"/>
          </p:cNvPicPr>
          <p:nvPr>
            <p:ph type="pic" sz="quarter" idx="17"/>
          </p:nvPr>
        </p:nvPicPr>
        <p:blipFill>
          <a:blip r:embed="rId6">
            <a:extLst>
              <a:ext uri="{28A0092B-C50C-407E-A947-70E740481C1C}">
                <a14:useLocalDpi xmlns:a14="http://schemas.microsoft.com/office/drawing/2010/main" val="0"/>
              </a:ext>
            </a:extLst>
          </a:blip>
          <a:srcRect l="20866" r="20866"/>
          <a:stretch>
            <a:fillRect/>
          </a:stretch>
        </p:blipFill>
        <p:spPr/>
      </p:pic>
      <p:sp>
        <p:nvSpPr>
          <p:cNvPr id="17" name="Title 1">
            <a:extLst>
              <a:ext uri="{FF2B5EF4-FFF2-40B4-BE49-F238E27FC236}">
                <a16:creationId xmlns:a16="http://schemas.microsoft.com/office/drawing/2014/main" id="{C4D46480-36D5-3759-446D-9D917F6B56FA}"/>
              </a:ext>
            </a:extLst>
          </p:cNvPr>
          <p:cNvSpPr>
            <a:spLocks noGrp="1"/>
          </p:cNvSpPr>
          <p:nvPr>
            <p:ph type="ctrTitle"/>
          </p:nvPr>
        </p:nvSpPr>
        <p:spPr>
          <a:xfrm>
            <a:off x="1194730" y="2016616"/>
            <a:ext cx="3716317" cy="1566442"/>
          </a:xfrm>
        </p:spPr>
        <p:txBody>
          <a:bodyPr vert="horz">
            <a:normAutofit fontScale="90000"/>
          </a:bodyPr>
          <a:lstStyle/>
          <a:p>
            <a:r>
              <a:rPr lang="en-US" altLang="ja-JP" b="1" dirty="0">
                <a:latin typeface="Helvetica" panose="020B0604020202020204" pitchFamily="34" charset="0"/>
                <a:cs typeface="Helvetica" panose="020B0604020202020204" pitchFamily="34" charset="0"/>
              </a:rPr>
              <a:t>UNC13A-SSO</a:t>
            </a:r>
            <a:br>
              <a:rPr lang="en-US" altLang="ja-JP" b="1" dirty="0">
                <a:latin typeface="Helvetica" panose="020B0604020202020204" pitchFamily="34" charset="0"/>
                <a:cs typeface="Helvetica" panose="020B0604020202020204" pitchFamily="34" charset="0"/>
              </a:rPr>
            </a:br>
            <a:r>
              <a:rPr lang="en-US" altLang="ja-JP" b="1" dirty="0">
                <a:latin typeface="Helvetica" panose="020B0604020202020204" pitchFamily="34" charset="0"/>
                <a:cs typeface="Helvetica" panose="020B0604020202020204" pitchFamily="34" charset="0"/>
              </a:rPr>
              <a:t>(Splicing Switch Oligonucleotide)</a:t>
            </a:r>
            <a:br>
              <a:rPr lang="en-US" altLang="ja-JP" b="1" dirty="0">
                <a:latin typeface="Helvetica" panose="020B0604020202020204" pitchFamily="34" charset="0"/>
                <a:cs typeface="Helvetica" panose="020B0604020202020204" pitchFamily="34" charset="0"/>
              </a:rPr>
            </a:br>
            <a:r>
              <a:rPr lang="en-US" altLang="ja-JP" sz="2000" b="0" i="1" dirty="0">
                <a:solidFill>
                  <a:schemeClr val="tx1"/>
                </a:solidFill>
              </a:rPr>
              <a:t>- Proposal for portfolio entry -</a:t>
            </a:r>
            <a:endParaRPr lang="en-IN" sz="3600" dirty="0"/>
          </a:p>
        </p:txBody>
      </p:sp>
      <p:sp>
        <p:nvSpPr>
          <p:cNvPr id="18" name="Text Placeholder 5">
            <a:extLst>
              <a:ext uri="{FF2B5EF4-FFF2-40B4-BE49-F238E27FC236}">
                <a16:creationId xmlns:a16="http://schemas.microsoft.com/office/drawing/2014/main" id="{3ABD97AE-BB96-1269-BB02-A9293DFCC30C}"/>
              </a:ext>
            </a:extLst>
          </p:cNvPr>
          <p:cNvSpPr txBox="1">
            <a:spLocks/>
          </p:cNvSpPr>
          <p:nvPr/>
        </p:nvSpPr>
        <p:spPr>
          <a:xfrm>
            <a:off x="1194728" y="5242773"/>
            <a:ext cx="2227201" cy="234001"/>
          </a:xfrm>
          <a:prstGeom prst="rect">
            <a:avLst/>
          </a:prstGeom>
        </p:spPr>
        <p:txBody>
          <a:bodyPr vert="horz" lIns="0" tIns="0" rIns="0" bIns="0" rtlCol="0">
            <a:noAutofit/>
          </a:bodyPr>
          <a:lstStyle>
            <a:lvl1pPr marL="0" indent="0" algn="l" defTabSz="914150" rtl="0" eaLnBrk="1" latinLnBrk="0" hangingPunct="1">
              <a:spcBef>
                <a:spcPct val="20000"/>
              </a:spcBef>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anose="020F0502020204030204" pitchFamily="34" charset="0"/>
              </a:defRPr>
            </a:lvl1pPr>
            <a:lvl2pPr marL="457068" indent="0" algn="l" defTabSz="914150" rtl="0" eaLnBrk="1" latinLnBrk="0" hangingPunct="1">
              <a:spcBef>
                <a:spcPct val="2000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spcBef>
                <a:spcPct val="2000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spcBef>
                <a:spcPct val="2000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spcBef>
                <a:spcPct val="2000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dirty="0"/>
              <a:t>November 26, 2024</a:t>
            </a:r>
          </a:p>
        </p:txBody>
      </p:sp>
      <p:sp>
        <p:nvSpPr>
          <p:cNvPr id="19" name="Text Placeholder 12">
            <a:extLst>
              <a:ext uri="{FF2B5EF4-FFF2-40B4-BE49-F238E27FC236}">
                <a16:creationId xmlns:a16="http://schemas.microsoft.com/office/drawing/2014/main" id="{F05C73D8-E747-965C-D552-CB8F669CB15F}"/>
              </a:ext>
            </a:extLst>
          </p:cNvPr>
          <p:cNvSpPr txBox="1">
            <a:spLocks/>
          </p:cNvSpPr>
          <p:nvPr/>
        </p:nvSpPr>
        <p:spPr>
          <a:xfrm>
            <a:off x="1194729" y="4082686"/>
            <a:ext cx="2555338" cy="596030"/>
          </a:xfrm>
          <a:prstGeom prst="rect">
            <a:avLst/>
          </a:prstGeom>
        </p:spPr>
        <p:txBody>
          <a:bodyPr vert="horz" lIns="0" tIns="0" rIns="0" bIns="0" rtlCol="0">
            <a:noAutofit/>
          </a:bodyPr>
          <a:lstStyle>
            <a:lvl1pPr marL="0" indent="0" algn="l" defTabSz="914150" rtl="0" eaLnBrk="1" latinLnBrk="0" hangingPunct="1">
              <a:spcBef>
                <a:spcPct val="20000"/>
              </a:spcBef>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anose="020F0502020204030204" pitchFamily="34" charset="0"/>
              </a:defRPr>
            </a:lvl1pPr>
            <a:lvl2pPr marL="457068" indent="0" algn="l" defTabSz="914150" rtl="0" eaLnBrk="1" latinLnBrk="0" hangingPunct="1">
              <a:spcBef>
                <a:spcPct val="2000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spcBef>
                <a:spcPct val="2000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spcBef>
                <a:spcPct val="2000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spcBef>
                <a:spcPct val="2000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dirty="0"/>
              <a:t>Yushuf Sharker</a:t>
            </a:r>
          </a:p>
        </p:txBody>
      </p:sp>
    </p:spTree>
    <p:extLst>
      <p:ext uri="{BB962C8B-B14F-4D97-AF65-F5344CB8AC3E}">
        <p14:creationId xmlns:p14="http://schemas.microsoft.com/office/powerpoint/2010/main" val="39841190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7E5B0A-C17E-45D0-44F2-E9410E076DF2}"/>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CE27D05-7A96-86E2-F855-EC732D849E5A}"/>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7582707D-2884-F760-B478-674C46232A3E}"/>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9D042B78-3D20-1E9E-BA00-D517381E73F7}"/>
              </a:ext>
            </a:extLst>
          </p:cNvPr>
          <p:cNvSpPr>
            <a:spLocks noGrp="1"/>
          </p:cNvSpPr>
          <p:nvPr>
            <p:ph type="title"/>
          </p:nvPr>
        </p:nvSpPr>
        <p:spPr/>
        <p:txBody>
          <a:bodyPr/>
          <a:lstStyle/>
          <a:p>
            <a:r>
              <a:rPr lang="en-US" dirty="0" err="1"/>
              <a:t>Tofersen</a:t>
            </a:r>
            <a:r>
              <a:rPr lang="en-US" dirty="0"/>
              <a:t> Phase 2/3</a:t>
            </a:r>
          </a:p>
        </p:txBody>
      </p:sp>
      <p:sp>
        <p:nvSpPr>
          <p:cNvPr id="5" name="Slide Number Placeholder 4">
            <a:extLst>
              <a:ext uri="{FF2B5EF4-FFF2-40B4-BE49-F238E27FC236}">
                <a16:creationId xmlns:a16="http://schemas.microsoft.com/office/drawing/2014/main" id="{80EB8ED4-347C-0B61-3663-0B0C67FC1570}"/>
              </a:ext>
            </a:extLst>
          </p:cNvPr>
          <p:cNvSpPr>
            <a:spLocks noGrp="1"/>
          </p:cNvSpPr>
          <p:nvPr>
            <p:ph type="sldNum" sz="quarter" idx="4"/>
          </p:nvPr>
        </p:nvSpPr>
        <p:spPr/>
        <p:txBody>
          <a:bodyPr/>
          <a:lstStyle/>
          <a:p>
            <a:pPr defTabSz="1218810"/>
            <a:fld id="{E9B57936-92EF-4126-AE48-1D9D36D15E98}" type="slidenum">
              <a:rPr lang="ja-JP" altLang="en-US" smtClean="0"/>
              <a:pPr defTabSz="1218810"/>
              <a:t>9</a:t>
            </a:fld>
            <a:endParaRPr lang="ja-JP" altLang="en-US"/>
          </a:p>
        </p:txBody>
      </p:sp>
      <p:sp>
        <p:nvSpPr>
          <p:cNvPr id="6" name="Text Placeholder 5">
            <a:extLst>
              <a:ext uri="{FF2B5EF4-FFF2-40B4-BE49-F238E27FC236}">
                <a16:creationId xmlns:a16="http://schemas.microsoft.com/office/drawing/2014/main" id="{D9AFD25F-EF7F-752A-B3E8-E35254BACFDA}"/>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1A07DA29-B4F0-0488-0EB8-1354052DF596}"/>
              </a:ext>
            </a:extLst>
          </p:cNvPr>
          <p:cNvSpPr txBox="1"/>
          <p:nvPr/>
        </p:nvSpPr>
        <p:spPr>
          <a:xfrm>
            <a:off x="606078" y="1233488"/>
            <a:ext cx="10206466" cy="3970318"/>
          </a:xfrm>
          <a:prstGeom prst="rect">
            <a:avLst/>
          </a:prstGeom>
          <a:noFill/>
        </p:spPr>
        <p:txBody>
          <a:bodyPr wrap="square" rtlCol="0">
            <a:spAutoFit/>
          </a:bodyPr>
          <a:lstStyle/>
          <a:p>
            <a:pPr algn="l"/>
            <a:r>
              <a:rPr lang="en-US" b="1" i="0" dirty="0">
                <a:solidFill>
                  <a:srgbClr val="242424"/>
                </a:solidFill>
                <a:effectLst/>
                <a:latin typeface="Segoe UI" panose="020B0502040204020203" pitchFamily="34" charset="0"/>
              </a:rPr>
              <a:t>Study Design</a:t>
            </a:r>
          </a:p>
          <a:p>
            <a:pPr algn="l"/>
            <a:r>
              <a:rPr lang="en-US" sz="1800" b="0" i="0" u="none" strike="noStrike" baseline="0" dirty="0">
                <a:latin typeface="OTNEJMQuadraat"/>
              </a:rPr>
              <a:t>we randomly assigned adults with </a:t>
            </a:r>
            <a:r>
              <a:rPr lang="en-US" sz="1800" b="0" i="1" u="none" strike="noStrike" baseline="0" dirty="0">
                <a:latin typeface="OTNEJMQuadraat-Italic"/>
              </a:rPr>
              <a:t>SOD1 </a:t>
            </a:r>
            <a:r>
              <a:rPr lang="en-US" sz="1800" b="0" i="0" u="none" strike="noStrike" baseline="0" dirty="0">
                <a:latin typeface="OTNEJMQuadraat"/>
              </a:rPr>
              <a:t>ALS in a 2:1 ratio to receive eight doses of </a:t>
            </a:r>
            <a:r>
              <a:rPr lang="en-US" sz="1800" b="0" i="0" u="none" strike="noStrike" baseline="0" dirty="0" err="1">
                <a:latin typeface="OTNEJMQuadraat"/>
              </a:rPr>
              <a:t>tofersen</a:t>
            </a:r>
            <a:r>
              <a:rPr lang="en-US" sz="1800" b="0" i="0" u="none" strike="noStrike" baseline="0" dirty="0">
                <a:latin typeface="OTNEJMQuadraat"/>
              </a:rPr>
              <a:t> (100 mg) or placebo over a period of 24 weeks.</a:t>
            </a:r>
          </a:p>
          <a:p>
            <a:pPr algn="l"/>
            <a:endParaRPr lang="en-US" sz="1800" b="1" u="none" strike="noStrike" baseline="0" dirty="0">
              <a:solidFill>
                <a:srgbClr val="242424"/>
              </a:solidFill>
              <a:latin typeface="Segoe UI" panose="020B0502040204020203" pitchFamily="34" charset="0"/>
            </a:endParaRPr>
          </a:p>
          <a:p>
            <a:pPr algn="l"/>
            <a:r>
              <a:rPr lang="en-US" b="1" i="0" dirty="0">
                <a:solidFill>
                  <a:srgbClr val="242424"/>
                </a:solidFill>
                <a:effectLst/>
                <a:latin typeface="Segoe UI" panose="020B0502040204020203" pitchFamily="34" charset="0"/>
              </a:rPr>
              <a:t>Primary Endpoint</a:t>
            </a:r>
          </a:p>
          <a:p>
            <a:pPr marL="285750" indent="-285750" algn="l">
              <a:buFont typeface="Arial" panose="020B0604020202020204" pitchFamily="34" charset="0"/>
              <a:buChar char="•"/>
            </a:pPr>
            <a:r>
              <a:rPr lang="en-US" b="0" i="0" dirty="0">
                <a:solidFill>
                  <a:srgbClr val="242424"/>
                </a:solidFill>
                <a:effectLst/>
                <a:latin typeface="Segoe UI" panose="020B0502040204020203" pitchFamily="34" charset="0"/>
              </a:rPr>
              <a:t>Change from baseline to week 28 in the total score on the ALS Functional Rating Scale–Revised (ALSFRS-R).</a:t>
            </a:r>
          </a:p>
          <a:p>
            <a:pPr algn="l"/>
            <a:r>
              <a:rPr lang="en-US" b="1" i="0" dirty="0">
                <a:solidFill>
                  <a:srgbClr val="242424"/>
                </a:solidFill>
                <a:effectLst/>
                <a:latin typeface="Segoe UI" panose="020B0502040204020203" pitchFamily="34" charset="0"/>
              </a:rPr>
              <a:t>Secondary Endpoints</a:t>
            </a:r>
          </a:p>
          <a:p>
            <a:pPr marL="285750" indent="-285750" algn="l">
              <a:buFont typeface="Arial" panose="020B0604020202020204" pitchFamily="34" charset="0"/>
              <a:buChar char="•"/>
            </a:pPr>
            <a:r>
              <a:rPr lang="en-US" b="0" i="0" dirty="0">
                <a:solidFill>
                  <a:srgbClr val="242424"/>
                </a:solidFill>
                <a:effectLst/>
                <a:latin typeface="Segoe UI" panose="020B0502040204020203" pitchFamily="34" charset="0"/>
              </a:rPr>
              <a:t>Changes in the total concentration of SOD1 protein in cerebrospinal fluid (CSF).</a:t>
            </a:r>
          </a:p>
          <a:p>
            <a:pPr marL="285750" indent="-285750" algn="l">
              <a:buFont typeface="Arial" panose="020B0604020202020204" pitchFamily="34" charset="0"/>
              <a:buChar char="•"/>
            </a:pPr>
            <a:r>
              <a:rPr lang="en-US" b="0" i="0" dirty="0">
                <a:solidFill>
                  <a:srgbClr val="242424"/>
                </a:solidFill>
                <a:effectLst/>
                <a:latin typeface="Segoe UI" panose="020B0502040204020203" pitchFamily="34" charset="0"/>
              </a:rPr>
              <a:t>Changes in the concentration of neurofilament light chains in plasma.</a:t>
            </a:r>
          </a:p>
          <a:p>
            <a:pPr marL="285750" indent="-285750" algn="l">
              <a:buFont typeface="Arial" panose="020B0604020202020204" pitchFamily="34" charset="0"/>
              <a:buChar char="•"/>
            </a:pPr>
            <a:r>
              <a:rPr lang="en-US" b="0" i="0" dirty="0">
                <a:solidFill>
                  <a:srgbClr val="242424"/>
                </a:solidFill>
                <a:effectLst/>
                <a:latin typeface="Segoe UI" panose="020B0502040204020203" pitchFamily="34" charset="0"/>
              </a:rPr>
              <a:t>Changes in slow vital capacity.</a:t>
            </a:r>
          </a:p>
          <a:p>
            <a:pPr marL="285750" indent="-285750" algn="l">
              <a:buFont typeface="Arial" panose="020B0604020202020204" pitchFamily="34" charset="0"/>
              <a:buChar char="•"/>
            </a:pPr>
            <a:r>
              <a:rPr lang="en-US" b="0" i="0" dirty="0">
                <a:solidFill>
                  <a:srgbClr val="242424"/>
                </a:solidFill>
                <a:effectLst/>
                <a:latin typeface="Segoe UI" panose="020B0502040204020203" pitchFamily="34" charset="0"/>
              </a:rPr>
              <a:t>Changes in handheld dynamometry in 16 muscles.</a:t>
            </a:r>
          </a:p>
          <a:p>
            <a:pPr algn="l"/>
            <a:r>
              <a:rPr lang="en-US" sz="1800" b="0" i="0" u="none" strike="noStrike" baseline="0" dirty="0">
                <a:latin typeface="OTNEJMQuadraat"/>
              </a:rPr>
              <a:t>change from baseline implies (ratio to baseline) to week 28</a:t>
            </a:r>
          </a:p>
          <a:p>
            <a:pPr marL="285750" indent="-285750" algn="l">
              <a:buFont typeface="Arial" panose="020B0604020202020204" pitchFamily="34" charset="0"/>
              <a:buChar char="•"/>
            </a:pPr>
            <a:endParaRPr lang="en-US" dirty="0">
              <a:solidFill>
                <a:srgbClr val="242424"/>
              </a:solidFill>
              <a:latin typeface="Segoe UI" panose="020B0502040204020203" pitchFamily="34" charset="0"/>
            </a:endParaRPr>
          </a:p>
        </p:txBody>
      </p:sp>
    </p:spTree>
    <p:extLst>
      <p:ext uri="{BB962C8B-B14F-4D97-AF65-F5344CB8AC3E}">
        <p14:creationId xmlns:p14="http://schemas.microsoft.com/office/powerpoint/2010/main" val="340651206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D3145D-AAAA-4762-60DB-B314BA42ED57}"/>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05091B2F-5AAC-BD9A-29B7-B862E630D915}"/>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53E5C400-CA1B-108F-703E-9B9501220DFD}"/>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721E98BC-3A02-5181-FB84-7411CD7F2C41}"/>
              </a:ext>
            </a:extLst>
          </p:cNvPr>
          <p:cNvSpPr>
            <a:spLocks noGrp="1"/>
          </p:cNvSpPr>
          <p:nvPr>
            <p:ph type="title"/>
          </p:nvPr>
        </p:nvSpPr>
        <p:spPr/>
        <p:txBody>
          <a:bodyPr/>
          <a:lstStyle/>
          <a:p>
            <a:r>
              <a:rPr lang="en-US" dirty="0" err="1"/>
              <a:t>Tofersen</a:t>
            </a:r>
            <a:r>
              <a:rPr lang="en-US" dirty="0"/>
              <a:t> Phase 2/3 Sample size calculation</a:t>
            </a:r>
          </a:p>
        </p:txBody>
      </p:sp>
      <p:sp>
        <p:nvSpPr>
          <p:cNvPr id="5" name="Slide Number Placeholder 4">
            <a:extLst>
              <a:ext uri="{FF2B5EF4-FFF2-40B4-BE49-F238E27FC236}">
                <a16:creationId xmlns:a16="http://schemas.microsoft.com/office/drawing/2014/main" id="{3CF21E3A-936D-93E0-E120-6EFF4048CCF3}"/>
              </a:ext>
            </a:extLst>
          </p:cNvPr>
          <p:cNvSpPr>
            <a:spLocks noGrp="1"/>
          </p:cNvSpPr>
          <p:nvPr>
            <p:ph type="sldNum" sz="quarter" idx="4"/>
          </p:nvPr>
        </p:nvSpPr>
        <p:spPr/>
        <p:txBody>
          <a:bodyPr/>
          <a:lstStyle/>
          <a:p>
            <a:pPr defTabSz="1218810"/>
            <a:fld id="{E9B57936-92EF-4126-AE48-1D9D36D15E98}" type="slidenum">
              <a:rPr lang="ja-JP" altLang="en-US" smtClean="0"/>
              <a:pPr defTabSz="1218810"/>
              <a:t>10</a:t>
            </a:fld>
            <a:endParaRPr lang="ja-JP" altLang="en-US"/>
          </a:p>
        </p:txBody>
      </p:sp>
      <p:sp>
        <p:nvSpPr>
          <p:cNvPr id="6" name="Text Placeholder 5">
            <a:extLst>
              <a:ext uri="{FF2B5EF4-FFF2-40B4-BE49-F238E27FC236}">
                <a16:creationId xmlns:a16="http://schemas.microsoft.com/office/drawing/2014/main" id="{89E19661-40BC-11B9-0E8F-76B974A24A40}"/>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4C9FB969-4A77-A20C-1B08-9A4C5F582C72}"/>
              </a:ext>
            </a:extLst>
          </p:cNvPr>
          <p:cNvSpPr txBox="1"/>
          <p:nvPr/>
        </p:nvSpPr>
        <p:spPr>
          <a:xfrm>
            <a:off x="606078" y="1233488"/>
            <a:ext cx="10206466" cy="3970318"/>
          </a:xfrm>
          <a:prstGeom prst="rect">
            <a:avLst/>
          </a:prstGeom>
          <a:noFill/>
        </p:spPr>
        <p:txBody>
          <a:bodyPr wrap="square" rtlCol="0">
            <a:spAutoFit/>
          </a:bodyPr>
          <a:lstStyle/>
          <a:p>
            <a:pPr marL="285750" indent="-285750" algn="l">
              <a:buFont typeface="Arial" panose="020B0604020202020204" pitchFamily="34" charset="0"/>
              <a:buChar char="•"/>
            </a:pPr>
            <a:r>
              <a:rPr lang="en-US" b="1" i="0" dirty="0">
                <a:solidFill>
                  <a:srgbClr val="616161"/>
                </a:solidFill>
                <a:effectLst/>
                <a:latin typeface="Segoe UI" panose="020B0502040204020203" pitchFamily="34" charset="0"/>
              </a:rPr>
              <a:t>Sample Size</a:t>
            </a:r>
            <a:r>
              <a:rPr lang="en-US" b="0" i="0" dirty="0">
                <a:solidFill>
                  <a:srgbClr val="616161"/>
                </a:solidFill>
                <a:effectLst/>
                <a:latin typeface="Segoe UI" panose="020B0502040204020203" pitchFamily="34" charset="0"/>
              </a:rPr>
              <a:t>: 60 participants in the faster-progression primary analysis subgroup.</a:t>
            </a:r>
          </a:p>
          <a:p>
            <a:pPr marL="285750" indent="-285750" algn="l">
              <a:buFont typeface="Arial" panose="020B0604020202020204" pitchFamily="34" charset="0"/>
              <a:buChar char="•"/>
            </a:pPr>
            <a:r>
              <a:rPr lang="en-US" b="1" i="0" dirty="0">
                <a:solidFill>
                  <a:srgbClr val="616161"/>
                </a:solidFill>
                <a:effectLst/>
                <a:latin typeface="Segoe UI" panose="020B0502040204020203" pitchFamily="34" charset="0"/>
              </a:rPr>
              <a:t>Randomization Ratio</a:t>
            </a:r>
            <a:r>
              <a:rPr lang="en-US" b="0" i="0" dirty="0">
                <a:solidFill>
                  <a:srgbClr val="616161"/>
                </a:solidFill>
                <a:effectLst/>
                <a:latin typeface="Segoe UI" panose="020B0502040204020203" pitchFamily="34" charset="0"/>
              </a:rPr>
              <a:t>: 2:1 (</a:t>
            </a:r>
            <a:r>
              <a:rPr lang="en-US" b="0" i="0" dirty="0" err="1">
                <a:solidFill>
                  <a:srgbClr val="616161"/>
                </a:solidFill>
                <a:effectLst/>
                <a:latin typeface="Segoe UI" panose="020B0502040204020203" pitchFamily="34" charset="0"/>
              </a:rPr>
              <a:t>tofersen</a:t>
            </a:r>
            <a:r>
              <a:rPr lang="en-US" b="0" i="0" dirty="0">
                <a:solidFill>
                  <a:srgbClr val="616161"/>
                </a:solidFill>
                <a:effectLst/>
                <a:latin typeface="Segoe UI" panose="020B0502040204020203" pitchFamily="34" charset="0"/>
              </a:rPr>
              <a:t> to placebo).</a:t>
            </a:r>
          </a:p>
          <a:p>
            <a:pPr marL="285750" indent="-285750" algn="l">
              <a:buFont typeface="Arial" panose="020B0604020202020204" pitchFamily="34" charset="0"/>
              <a:buChar char="•"/>
            </a:pPr>
            <a:r>
              <a:rPr lang="en-US" b="1" i="0" dirty="0">
                <a:solidFill>
                  <a:srgbClr val="616161"/>
                </a:solidFill>
                <a:effectLst/>
                <a:latin typeface="Segoe UI" panose="020B0502040204020203" pitchFamily="34" charset="0"/>
              </a:rPr>
              <a:t>Power</a:t>
            </a:r>
            <a:r>
              <a:rPr lang="en-US" b="0" i="0" dirty="0">
                <a:solidFill>
                  <a:srgbClr val="616161"/>
                </a:solidFill>
                <a:effectLst/>
                <a:latin typeface="Segoe UI" panose="020B0502040204020203" pitchFamily="34" charset="0"/>
              </a:rPr>
              <a:t>: 84% power to detect a between-group difference.</a:t>
            </a:r>
          </a:p>
          <a:p>
            <a:pPr marL="285750" indent="-285750" algn="l">
              <a:buFont typeface="Arial" panose="020B0604020202020204" pitchFamily="34" charset="0"/>
              <a:buChar char="•"/>
            </a:pPr>
            <a:r>
              <a:rPr lang="en-US" b="1" i="0" dirty="0">
                <a:solidFill>
                  <a:srgbClr val="616161"/>
                </a:solidFill>
                <a:effectLst/>
                <a:latin typeface="Segoe UI" panose="020B0502040204020203" pitchFamily="34" charset="0"/>
              </a:rPr>
              <a:t>Assumptions</a:t>
            </a:r>
            <a:r>
              <a:rPr lang="en-US" b="0" i="0" dirty="0">
                <a:solidFill>
                  <a:srgbClr val="616161"/>
                </a:solidFill>
                <a:effectLst/>
                <a:latin typeface="Segoe UI" panose="020B0502040204020203" pitchFamily="34" charset="0"/>
              </a:rPr>
              <a:t>:</a:t>
            </a:r>
          </a:p>
          <a:p>
            <a:pPr marL="742950" lvl="1" indent="-285750" algn="l">
              <a:buFont typeface="Arial" panose="020B0604020202020204" pitchFamily="34" charset="0"/>
              <a:buChar char="•"/>
            </a:pPr>
            <a:r>
              <a:rPr lang="en-US" b="0" i="0" dirty="0">
                <a:solidFill>
                  <a:srgbClr val="616161"/>
                </a:solidFill>
                <a:effectLst/>
                <a:latin typeface="Segoe UI" panose="020B0502040204020203" pitchFamily="34" charset="0"/>
              </a:rPr>
              <a:t>Change in ALSFRS-R score from baseline to week 28 of -4.8 in the </a:t>
            </a:r>
            <a:r>
              <a:rPr lang="en-US" b="0" i="0" dirty="0" err="1">
                <a:solidFill>
                  <a:srgbClr val="616161"/>
                </a:solidFill>
                <a:effectLst/>
                <a:latin typeface="Segoe UI" panose="020B0502040204020203" pitchFamily="34" charset="0"/>
              </a:rPr>
              <a:t>tofersen</a:t>
            </a:r>
            <a:r>
              <a:rPr lang="en-US" b="0" i="0" dirty="0">
                <a:solidFill>
                  <a:srgbClr val="616161"/>
                </a:solidFill>
                <a:effectLst/>
                <a:latin typeface="Segoe UI" panose="020B0502040204020203" pitchFamily="34" charset="0"/>
              </a:rPr>
              <a:t> group.</a:t>
            </a:r>
          </a:p>
          <a:p>
            <a:pPr marL="742950" lvl="1" indent="-285750" algn="l">
              <a:buFont typeface="Arial" panose="020B0604020202020204" pitchFamily="34" charset="0"/>
              <a:buChar char="•"/>
            </a:pPr>
            <a:r>
              <a:rPr lang="en-US" b="0" i="0" dirty="0">
                <a:solidFill>
                  <a:srgbClr val="616161"/>
                </a:solidFill>
                <a:effectLst/>
                <a:latin typeface="Segoe UI" panose="020B0502040204020203" pitchFamily="34" charset="0"/>
              </a:rPr>
              <a:t>Change in ALSFRS-R score from baseline to week 28 of -24.7 in the placebo group.</a:t>
            </a:r>
          </a:p>
          <a:p>
            <a:pPr marL="742950" lvl="1" indent="-285750" algn="l">
              <a:buFont typeface="Arial" panose="020B0604020202020204" pitchFamily="34" charset="0"/>
              <a:buChar char="•"/>
            </a:pPr>
            <a:r>
              <a:rPr lang="en-US" b="0" i="0" dirty="0">
                <a:solidFill>
                  <a:srgbClr val="616161"/>
                </a:solidFill>
                <a:effectLst/>
                <a:latin typeface="Segoe UI" panose="020B0502040204020203" pitchFamily="34" charset="0"/>
              </a:rPr>
              <a:t>Standard deviation of 20.39.</a:t>
            </a:r>
          </a:p>
          <a:p>
            <a:pPr marL="742950" lvl="1" indent="-285750" algn="l">
              <a:buFont typeface="Arial" panose="020B0604020202020204" pitchFamily="34" charset="0"/>
              <a:buChar char="•"/>
            </a:pPr>
            <a:r>
              <a:rPr lang="en-US" b="0" i="0" dirty="0">
                <a:solidFill>
                  <a:srgbClr val="616161"/>
                </a:solidFill>
                <a:effectLst/>
                <a:latin typeface="Segoe UI" panose="020B0502040204020203" pitchFamily="34" charset="0"/>
              </a:rPr>
              <a:t>Survival of 90% in the </a:t>
            </a:r>
            <a:r>
              <a:rPr lang="en-US" b="0" i="0" dirty="0" err="1">
                <a:solidFill>
                  <a:srgbClr val="616161"/>
                </a:solidFill>
                <a:effectLst/>
                <a:latin typeface="Segoe UI" panose="020B0502040204020203" pitchFamily="34" charset="0"/>
              </a:rPr>
              <a:t>tofersen</a:t>
            </a:r>
            <a:r>
              <a:rPr lang="en-US" b="0" i="0" dirty="0">
                <a:solidFill>
                  <a:srgbClr val="616161"/>
                </a:solidFill>
                <a:effectLst/>
                <a:latin typeface="Segoe UI" panose="020B0502040204020203" pitchFamily="34" charset="0"/>
              </a:rPr>
              <a:t> group.</a:t>
            </a:r>
          </a:p>
          <a:p>
            <a:pPr marL="742950" lvl="1" indent="-285750" algn="l">
              <a:buFont typeface="Arial" panose="020B0604020202020204" pitchFamily="34" charset="0"/>
              <a:buChar char="•"/>
            </a:pPr>
            <a:r>
              <a:rPr lang="en-US" b="0" i="0" dirty="0">
                <a:solidFill>
                  <a:srgbClr val="616161"/>
                </a:solidFill>
                <a:effectLst/>
                <a:latin typeface="Segoe UI" panose="020B0502040204020203" pitchFamily="34" charset="0"/>
              </a:rPr>
              <a:t>Survival of 82% in the placebo group.</a:t>
            </a:r>
          </a:p>
          <a:p>
            <a:pPr marL="285750" indent="-285750" algn="l">
              <a:buFont typeface="Arial" panose="020B0604020202020204" pitchFamily="34" charset="0"/>
              <a:buChar char="•"/>
            </a:pPr>
            <a:r>
              <a:rPr lang="en-US" b="1" i="0" dirty="0">
                <a:solidFill>
                  <a:srgbClr val="616161"/>
                </a:solidFill>
                <a:effectLst/>
                <a:latin typeface="Segoe UI" panose="020B0502040204020203" pitchFamily="34" charset="0"/>
              </a:rPr>
              <a:t>Significance Level</a:t>
            </a:r>
            <a:r>
              <a:rPr lang="en-US" b="0" i="0" dirty="0">
                <a:solidFill>
                  <a:srgbClr val="616161"/>
                </a:solidFill>
                <a:effectLst/>
                <a:latin typeface="Segoe UI" panose="020B0502040204020203" pitchFamily="34" charset="0"/>
              </a:rPr>
              <a:t>: Two-sided alpha level of 0.05.</a:t>
            </a:r>
          </a:p>
          <a:p>
            <a:pPr algn="l"/>
            <a:r>
              <a:rPr lang="en-US" b="0" i="0" dirty="0">
                <a:solidFill>
                  <a:srgbClr val="616161"/>
                </a:solidFill>
                <a:effectLst/>
                <a:latin typeface="Segoe UI" panose="020B0502040204020203" pitchFamily="34" charset="0"/>
              </a:rPr>
              <a:t>These calculations were based on the joint rank test, which accounts for both functional decline and survival.</a:t>
            </a:r>
          </a:p>
          <a:p>
            <a:pPr marL="285750" indent="-285750" algn="l">
              <a:buFont typeface="Arial" panose="020B0604020202020204" pitchFamily="34" charset="0"/>
              <a:buChar char="•"/>
            </a:pPr>
            <a:endParaRPr lang="en-US" b="0" i="0" dirty="0">
              <a:solidFill>
                <a:srgbClr val="242424"/>
              </a:solidFill>
              <a:effectLst/>
              <a:latin typeface="Segoe UI" panose="020B0502040204020203" pitchFamily="34" charset="0"/>
            </a:endParaRPr>
          </a:p>
          <a:p>
            <a:pPr marL="285750" indent="-285750" algn="l">
              <a:buFont typeface="Arial" panose="020B0604020202020204" pitchFamily="34" charset="0"/>
              <a:buChar char="•"/>
            </a:pPr>
            <a:endParaRPr lang="en-US" dirty="0">
              <a:solidFill>
                <a:srgbClr val="242424"/>
              </a:solidFill>
              <a:latin typeface="Segoe UI" panose="020B0502040204020203" pitchFamily="34" charset="0"/>
            </a:endParaRPr>
          </a:p>
        </p:txBody>
      </p:sp>
    </p:spTree>
    <p:extLst>
      <p:ext uri="{BB962C8B-B14F-4D97-AF65-F5344CB8AC3E}">
        <p14:creationId xmlns:p14="http://schemas.microsoft.com/office/powerpoint/2010/main" val="417207664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5E1CF4-4269-90EA-1AB7-00F37F4903C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A7415CC4-9F2E-22FF-1837-E3FC0CB127DF}"/>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CF7EB709-EDBB-00C8-7060-B9146CEBF12A}"/>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CF987B95-8208-A6FB-3A7A-F56CEEB3057A}"/>
              </a:ext>
            </a:extLst>
          </p:cNvPr>
          <p:cNvSpPr>
            <a:spLocks noGrp="1"/>
          </p:cNvSpPr>
          <p:nvPr>
            <p:ph type="title"/>
          </p:nvPr>
        </p:nvSpPr>
        <p:spPr/>
        <p:txBody>
          <a:bodyPr/>
          <a:lstStyle/>
          <a:p>
            <a:r>
              <a:rPr lang="en-US" dirty="0" err="1"/>
              <a:t>Tofersen</a:t>
            </a:r>
            <a:r>
              <a:rPr lang="en-US" dirty="0"/>
              <a:t> Phase 2/3 SAP</a:t>
            </a:r>
          </a:p>
        </p:txBody>
      </p:sp>
      <p:sp>
        <p:nvSpPr>
          <p:cNvPr id="5" name="Slide Number Placeholder 4">
            <a:extLst>
              <a:ext uri="{FF2B5EF4-FFF2-40B4-BE49-F238E27FC236}">
                <a16:creationId xmlns:a16="http://schemas.microsoft.com/office/drawing/2014/main" id="{3CB6832C-04F8-AD05-A2C8-66699AF2C0A5}"/>
              </a:ext>
            </a:extLst>
          </p:cNvPr>
          <p:cNvSpPr>
            <a:spLocks noGrp="1"/>
          </p:cNvSpPr>
          <p:nvPr>
            <p:ph type="sldNum" sz="quarter" idx="4"/>
          </p:nvPr>
        </p:nvSpPr>
        <p:spPr/>
        <p:txBody>
          <a:bodyPr/>
          <a:lstStyle/>
          <a:p>
            <a:pPr defTabSz="1218810"/>
            <a:fld id="{E9B57936-92EF-4126-AE48-1D9D36D15E98}" type="slidenum">
              <a:rPr lang="ja-JP" altLang="en-US" smtClean="0"/>
              <a:pPr defTabSz="1218810"/>
              <a:t>11</a:t>
            </a:fld>
            <a:endParaRPr lang="ja-JP" altLang="en-US"/>
          </a:p>
        </p:txBody>
      </p:sp>
      <p:sp>
        <p:nvSpPr>
          <p:cNvPr id="6" name="Text Placeholder 5">
            <a:extLst>
              <a:ext uri="{FF2B5EF4-FFF2-40B4-BE49-F238E27FC236}">
                <a16:creationId xmlns:a16="http://schemas.microsoft.com/office/drawing/2014/main" id="{298DDCFE-567F-A90B-3074-EB4DAE0148E4}"/>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BFA22077-C935-1A46-51DD-31281EE8D387}"/>
              </a:ext>
            </a:extLst>
          </p:cNvPr>
          <p:cNvSpPr txBox="1"/>
          <p:nvPr/>
        </p:nvSpPr>
        <p:spPr>
          <a:xfrm>
            <a:off x="606078" y="1233488"/>
            <a:ext cx="10206466" cy="5632311"/>
          </a:xfrm>
          <a:prstGeom prst="rect">
            <a:avLst/>
          </a:prstGeom>
          <a:noFill/>
        </p:spPr>
        <p:txBody>
          <a:bodyPr wrap="square" rtlCol="0">
            <a:spAutoFit/>
          </a:bodyPr>
          <a:lstStyle/>
          <a:p>
            <a:r>
              <a:rPr lang="en-US" dirty="0"/>
              <a:t>The joint rank test used in the VALOR trial is summarized as follows:</a:t>
            </a:r>
          </a:p>
          <a:p>
            <a:pPr>
              <a:buFont typeface="Arial" panose="020B0604020202020204" pitchFamily="34" charset="0"/>
              <a:buChar char="•"/>
            </a:pPr>
            <a:r>
              <a:rPr lang="en-US" b="1" dirty="0"/>
              <a:t>Purpose</a:t>
            </a:r>
            <a:r>
              <a:rPr lang="en-US" dirty="0"/>
              <a:t>: To account for both functional decline and survival in the analysis of the change in the ALS Functional Rating Scale-Revised (ALSFRS-R) score.</a:t>
            </a:r>
          </a:p>
          <a:p>
            <a:pPr>
              <a:buFont typeface="Arial" panose="020B0604020202020204" pitchFamily="34" charset="0"/>
              <a:buChar char="•"/>
            </a:pPr>
            <a:r>
              <a:rPr lang="en-US" b="1" dirty="0"/>
              <a:t>Method</a:t>
            </a:r>
            <a:r>
              <a:rPr lang="en-US" dirty="0"/>
              <a:t>: </a:t>
            </a:r>
          </a:p>
          <a:p>
            <a:pPr marL="742950" lvl="1" indent="-285750">
              <a:buFont typeface="Arial" panose="020B0604020202020204" pitchFamily="34" charset="0"/>
              <a:buChar char="•"/>
            </a:pPr>
            <a:r>
              <a:rPr lang="en-US" dirty="0"/>
              <a:t>Each participant's change in ALSFRS-R score from baseline to week 28 is compared with that of every other participant.</a:t>
            </a:r>
          </a:p>
          <a:p>
            <a:pPr marL="742950" lvl="1" indent="-285750">
              <a:buFont typeface="Arial" panose="020B0604020202020204" pitchFamily="34" charset="0"/>
              <a:buChar char="•"/>
            </a:pPr>
            <a:r>
              <a:rPr lang="en-US" dirty="0"/>
              <a:t>Participants receive a score of 1 if their outcome is better, -1 if worse, and 0 if the same as the participant being compared.</a:t>
            </a:r>
          </a:p>
          <a:p>
            <a:pPr marL="742950" lvl="1" indent="-285750">
              <a:buFont typeface="Arial" panose="020B0604020202020204" pitchFamily="34" charset="0"/>
              <a:buChar char="•"/>
            </a:pPr>
            <a:r>
              <a:rPr lang="en-US" dirty="0"/>
              <a:t>Participants who died are ranked lowest based on their time to death, with progressively lower ranks given to those who died sooner after the first dose.</a:t>
            </a:r>
          </a:p>
          <a:p>
            <a:pPr>
              <a:buFont typeface="Arial" panose="020B0604020202020204" pitchFamily="34" charset="0"/>
              <a:buChar char="•"/>
            </a:pPr>
            <a:r>
              <a:rPr lang="en-US" b="1" dirty="0"/>
              <a:t>Analysis</a:t>
            </a:r>
            <a:r>
              <a:rPr lang="en-US" dirty="0"/>
              <a:t>: </a:t>
            </a:r>
          </a:p>
          <a:p>
            <a:pPr marL="742950" lvl="1" indent="-285750">
              <a:buFont typeface="Arial" panose="020B0604020202020204" pitchFamily="34" charset="0"/>
              <a:buChar char="•"/>
            </a:pPr>
            <a:r>
              <a:rPr lang="en-US" dirty="0"/>
              <a:t>The </a:t>
            </a:r>
            <a:r>
              <a:rPr lang="en-US" b="1" dirty="0"/>
              <a:t>sum of individual scores </a:t>
            </a:r>
            <a:r>
              <a:rPr lang="en-US" dirty="0"/>
              <a:t>for each participant (ranked score) is assessed using analysis of covariance (ANCOVA).</a:t>
            </a:r>
          </a:p>
          <a:p>
            <a:pPr marL="742950" lvl="1" indent="-285750">
              <a:buFont typeface="Arial" panose="020B0604020202020204" pitchFamily="34" charset="0"/>
              <a:buChar char="•"/>
            </a:pPr>
            <a:r>
              <a:rPr lang="en-US" dirty="0"/>
              <a:t>The ANCOVA model includes the trial group as a fixed effect and adjusts for covariates such as baseline disease duration, baseline ALSFRS-R score, and use of </a:t>
            </a:r>
            <a:r>
              <a:rPr lang="en-US" dirty="0" err="1"/>
              <a:t>riluzole</a:t>
            </a:r>
            <a:r>
              <a:rPr lang="en-US" dirty="0"/>
              <a:t> or </a:t>
            </a:r>
            <a:r>
              <a:rPr lang="en-US" dirty="0" err="1"/>
              <a:t>edaravone</a:t>
            </a:r>
            <a:r>
              <a:rPr lang="en-US" dirty="0"/>
              <a:t>.</a:t>
            </a:r>
          </a:p>
          <a:p>
            <a:pPr marL="742950" lvl="1" indent="-285750">
              <a:buFont typeface="Arial" panose="020B0604020202020204" pitchFamily="34" charset="0"/>
              <a:buChar char="•"/>
            </a:pPr>
            <a:r>
              <a:rPr lang="en-US" dirty="0"/>
              <a:t>Multiple imputation is used to account for missing data due to withdrawals not accounted for by death.</a:t>
            </a:r>
          </a:p>
          <a:p>
            <a:r>
              <a:rPr lang="en-US" dirty="0"/>
              <a:t>The joint rank test allows for a statistical test of the treatment effect while considering the truncation of data due to deaths.-</a:t>
            </a:r>
          </a:p>
          <a:p>
            <a:pPr marL="285750" indent="-285750" algn="l">
              <a:buFont typeface="Arial" panose="020B0604020202020204" pitchFamily="34" charset="0"/>
              <a:buChar char="•"/>
            </a:pPr>
            <a:endParaRPr lang="en-US" dirty="0">
              <a:solidFill>
                <a:srgbClr val="242424"/>
              </a:solidFill>
              <a:latin typeface="Segoe UI" panose="020B0502040204020203" pitchFamily="34" charset="0"/>
            </a:endParaRPr>
          </a:p>
        </p:txBody>
      </p:sp>
    </p:spTree>
    <p:extLst>
      <p:ext uri="{BB962C8B-B14F-4D97-AF65-F5344CB8AC3E}">
        <p14:creationId xmlns:p14="http://schemas.microsoft.com/office/powerpoint/2010/main" val="63321801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A2BF54-12E7-F18D-A90F-E615C707D652}"/>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888C4075-F4B3-9CF6-1348-A7E2E3A68B34}"/>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C5A8E362-9352-7906-3EEC-E751D1D05C4E}"/>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E2C73B05-DCB7-E1AB-5ECA-F8955FB69257}"/>
              </a:ext>
            </a:extLst>
          </p:cNvPr>
          <p:cNvSpPr>
            <a:spLocks noGrp="1"/>
          </p:cNvSpPr>
          <p:nvPr>
            <p:ph type="title"/>
          </p:nvPr>
        </p:nvSpPr>
        <p:spPr/>
        <p:txBody>
          <a:bodyPr/>
          <a:lstStyle/>
          <a:p>
            <a:r>
              <a:rPr lang="en-US" dirty="0" err="1"/>
              <a:t>Tofersen</a:t>
            </a:r>
            <a:r>
              <a:rPr lang="en-US" dirty="0"/>
              <a:t> Phase 2/3 </a:t>
            </a:r>
            <a:r>
              <a:rPr lang="en-US" dirty="0" err="1"/>
              <a:t>NfL</a:t>
            </a:r>
            <a:r>
              <a:rPr lang="en-US" dirty="0"/>
              <a:t> Results</a:t>
            </a:r>
          </a:p>
        </p:txBody>
      </p:sp>
      <p:sp>
        <p:nvSpPr>
          <p:cNvPr id="5" name="Slide Number Placeholder 4">
            <a:extLst>
              <a:ext uri="{FF2B5EF4-FFF2-40B4-BE49-F238E27FC236}">
                <a16:creationId xmlns:a16="http://schemas.microsoft.com/office/drawing/2014/main" id="{547F4641-2713-E0C9-F9F9-A58D4D66F5B0}"/>
              </a:ext>
            </a:extLst>
          </p:cNvPr>
          <p:cNvSpPr>
            <a:spLocks noGrp="1"/>
          </p:cNvSpPr>
          <p:nvPr>
            <p:ph type="sldNum" sz="quarter" idx="4"/>
          </p:nvPr>
        </p:nvSpPr>
        <p:spPr/>
        <p:txBody>
          <a:bodyPr/>
          <a:lstStyle/>
          <a:p>
            <a:pPr defTabSz="1218810"/>
            <a:fld id="{E9B57936-92EF-4126-AE48-1D9D36D15E98}" type="slidenum">
              <a:rPr lang="ja-JP" altLang="en-US" smtClean="0"/>
              <a:pPr defTabSz="1218810"/>
              <a:t>12</a:t>
            </a:fld>
            <a:endParaRPr lang="ja-JP" altLang="en-US"/>
          </a:p>
        </p:txBody>
      </p:sp>
      <p:sp>
        <p:nvSpPr>
          <p:cNvPr id="6" name="Text Placeholder 5">
            <a:extLst>
              <a:ext uri="{FF2B5EF4-FFF2-40B4-BE49-F238E27FC236}">
                <a16:creationId xmlns:a16="http://schemas.microsoft.com/office/drawing/2014/main" id="{DA768FB1-4FFD-E1C2-A74E-A05944F85AFA}"/>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26C506F0-5C10-A008-4BA6-38979BC07894}"/>
              </a:ext>
            </a:extLst>
          </p:cNvPr>
          <p:cNvSpPr txBox="1"/>
          <p:nvPr/>
        </p:nvSpPr>
        <p:spPr>
          <a:xfrm>
            <a:off x="606078" y="1233488"/>
            <a:ext cx="10206466" cy="4801314"/>
          </a:xfrm>
          <a:prstGeom prst="rect">
            <a:avLst/>
          </a:prstGeom>
          <a:noFill/>
        </p:spPr>
        <p:txBody>
          <a:bodyPr wrap="square" rtlCol="0">
            <a:spAutoFit/>
          </a:bodyPr>
          <a:lstStyle/>
          <a:p>
            <a:pPr algn="l">
              <a:buFont typeface="Arial" panose="020B0604020202020204" pitchFamily="34" charset="0"/>
              <a:buChar char="•"/>
            </a:pPr>
            <a:r>
              <a:rPr lang="en-US" b="1" i="0" dirty="0">
                <a:solidFill>
                  <a:srgbClr val="616161"/>
                </a:solidFill>
                <a:effectLst/>
                <a:latin typeface="Segoe UI" panose="020B0502040204020203" pitchFamily="34" charset="0"/>
              </a:rPr>
              <a:t>Adjusted geometric mean ratio to VALOR baseline</a:t>
            </a:r>
            <a:r>
              <a:rPr lang="en-US" b="0" i="0" dirty="0">
                <a:solidFill>
                  <a:srgbClr val="616161"/>
                </a:solidFill>
                <a:effectLst/>
                <a:latin typeface="Segoe UI" panose="020B0502040204020203" pitchFamily="34" charset="0"/>
              </a:rPr>
              <a:t>: 1.20</a:t>
            </a:r>
          </a:p>
          <a:p>
            <a:pPr algn="l">
              <a:buFont typeface="Arial" panose="020B0604020202020204" pitchFamily="34" charset="0"/>
              <a:buChar char="•"/>
            </a:pPr>
            <a:r>
              <a:rPr lang="en-US" b="1" i="0" dirty="0">
                <a:solidFill>
                  <a:srgbClr val="616161"/>
                </a:solidFill>
                <a:effectLst/>
                <a:latin typeface="Segoe UI" panose="020B0502040204020203" pitchFamily="34" charset="0"/>
              </a:rPr>
              <a:t>Geometric mean ratio: </a:t>
            </a:r>
            <a:r>
              <a:rPr lang="en-US" b="1" i="0" dirty="0" err="1">
                <a:solidFill>
                  <a:srgbClr val="616161"/>
                </a:solidFill>
                <a:effectLst/>
                <a:latin typeface="Segoe UI" panose="020B0502040204020203" pitchFamily="34" charset="0"/>
              </a:rPr>
              <a:t>tofersen</a:t>
            </a:r>
            <a:r>
              <a:rPr lang="en-US" b="1" i="0" dirty="0">
                <a:solidFill>
                  <a:srgbClr val="616161"/>
                </a:solidFill>
                <a:effectLst/>
                <a:latin typeface="Segoe UI" panose="020B0502040204020203" pitchFamily="34" charset="0"/>
              </a:rPr>
              <a:t> vs. placebo (95% CI)</a:t>
            </a:r>
            <a:r>
              <a:rPr lang="en-US" b="0" i="0" dirty="0">
                <a:solidFill>
                  <a:srgbClr val="616161"/>
                </a:solidFill>
                <a:effectLst/>
                <a:latin typeface="Segoe UI" panose="020B0502040204020203" pitchFamily="34" charset="0"/>
              </a:rPr>
              <a:t>: 0.33 (0.25 to 0.45)</a:t>
            </a:r>
          </a:p>
          <a:p>
            <a:pPr algn="l"/>
            <a:r>
              <a:rPr lang="en-US" b="0" i="0" dirty="0">
                <a:solidFill>
                  <a:srgbClr val="616161"/>
                </a:solidFill>
                <a:effectLst/>
                <a:latin typeface="Segoe UI" panose="020B0502040204020203" pitchFamily="34" charset="0"/>
              </a:rPr>
              <a:t>This indicates that the concentration of </a:t>
            </a:r>
            <a:r>
              <a:rPr lang="en-US" b="0" i="0" dirty="0" err="1">
                <a:solidFill>
                  <a:srgbClr val="616161"/>
                </a:solidFill>
                <a:effectLst/>
                <a:latin typeface="Segoe UI" panose="020B0502040204020203" pitchFamily="34" charset="0"/>
              </a:rPr>
              <a:t>NfL</a:t>
            </a:r>
            <a:r>
              <a:rPr lang="en-US" b="0" i="0" dirty="0">
                <a:solidFill>
                  <a:srgbClr val="616161"/>
                </a:solidFill>
                <a:effectLst/>
                <a:latin typeface="Segoe UI" panose="020B0502040204020203" pitchFamily="34" charset="0"/>
              </a:rPr>
              <a:t> in plasma increased by 20% from baseline in the placebo group.</a:t>
            </a:r>
          </a:p>
          <a:p>
            <a:pPr algn="l"/>
            <a:endParaRPr lang="en-US" dirty="0">
              <a:solidFill>
                <a:srgbClr val="616161"/>
              </a:solidFill>
              <a:latin typeface="Segoe UI" panose="020B0502040204020203" pitchFamily="34" charset="0"/>
            </a:endParaRPr>
          </a:p>
          <a:p>
            <a:pPr algn="l"/>
            <a:r>
              <a:rPr lang="en-US" b="0" i="0" dirty="0">
                <a:solidFill>
                  <a:srgbClr val="616161"/>
                </a:solidFill>
                <a:effectLst/>
                <a:latin typeface="Segoe UI" panose="020B0502040204020203" pitchFamily="34" charset="0"/>
              </a:rPr>
              <a:t>In the faster-progression subgroup, the concentration of neurofilament light chains in plasma was reduced by 60% in participants who received </a:t>
            </a:r>
            <a:r>
              <a:rPr lang="en-US" b="0" i="0" dirty="0" err="1">
                <a:solidFill>
                  <a:srgbClr val="616161"/>
                </a:solidFill>
                <a:effectLst/>
                <a:latin typeface="Segoe UI" panose="020B0502040204020203" pitchFamily="34" charset="0"/>
              </a:rPr>
              <a:t>tofersen</a:t>
            </a:r>
            <a:r>
              <a:rPr lang="en-US" b="0" i="0" dirty="0">
                <a:solidFill>
                  <a:srgbClr val="616161"/>
                </a:solidFill>
                <a:effectLst/>
                <a:latin typeface="Segoe UI" panose="020B0502040204020203" pitchFamily="34" charset="0"/>
              </a:rPr>
              <a:t>, whereas it increased by 20% in those who received placebo. </a:t>
            </a:r>
          </a:p>
          <a:p>
            <a:pPr algn="l"/>
            <a:endParaRPr lang="en-US" dirty="0">
              <a:solidFill>
                <a:srgbClr val="616161"/>
              </a:solidFill>
              <a:latin typeface="Segoe UI" panose="020B0502040204020203" pitchFamily="34" charset="0"/>
            </a:endParaRPr>
          </a:p>
          <a:p>
            <a:pPr algn="l"/>
            <a:r>
              <a:rPr lang="en-US" b="0" i="0" dirty="0">
                <a:solidFill>
                  <a:srgbClr val="616161"/>
                </a:solidFill>
                <a:effectLst/>
                <a:latin typeface="Segoe UI" panose="020B0502040204020203" pitchFamily="34" charset="0"/>
              </a:rPr>
              <a:t>The faster-progression subgroup in the VALOR trial was defined based on the following criteria:</a:t>
            </a:r>
          </a:p>
          <a:p>
            <a:pPr algn="l">
              <a:buFont typeface="Arial" panose="020B0604020202020204" pitchFamily="34" charset="0"/>
              <a:buChar char="•"/>
            </a:pPr>
            <a:r>
              <a:rPr lang="en-US" b="1" i="0" dirty="0">
                <a:solidFill>
                  <a:srgbClr val="616161"/>
                </a:solidFill>
                <a:effectLst/>
                <a:latin typeface="Segoe UI" panose="020B0502040204020203" pitchFamily="34" charset="0"/>
              </a:rPr>
              <a:t>SOD1 Mutation Type</a:t>
            </a:r>
            <a:r>
              <a:rPr lang="en-US" b="0" i="0" dirty="0">
                <a:solidFill>
                  <a:srgbClr val="616161"/>
                </a:solidFill>
                <a:effectLst/>
                <a:latin typeface="Segoe UI" panose="020B0502040204020203" pitchFamily="34" charset="0"/>
              </a:rPr>
              <a:t>: Specific types of SOD1 mutations associated with faster disease progression.</a:t>
            </a:r>
          </a:p>
          <a:p>
            <a:pPr algn="l">
              <a:buFont typeface="Arial" panose="020B0604020202020204" pitchFamily="34" charset="0"/>
              <a:buChar char="•"/>
            </a:pPr>
            <a:endParaRPr lang="en-US" b="0" i="0" dirty="0">
              <a:solidFill>
                <a:srgbClr val="616161"/>
              </a:solidFill>
              <a:effectLst/>
              <a:latin typeface="Segoe UI" panose="020B0502040204020203" pitchFamily="34" charset="0"/>
            </a:endParaRPr>
          </a:p>
          <a:p>
            <a:pPr algn="l">
              <a:buFont typeface="Arial" panose="020B0604020202020204" pitchFamily="34" charset="0"/>
              <a:buChar char="•"/>
            </a:pPr>
            <a:r>
              <a:rPr lang="en-US" b="1" i="0" dirty="0">
                <a:solidFill>
                  <a:srgbClr val="616161"/>
                </a:solidFill>
                <a:effectLst/>
                <a:latin typeface="Segoe UI" panose="020B0502040204020203" pitchFamily="34" charset="0"/>
              </a:rPr>
              <a:t>Pre-randomization ALSFRS-R Slope</a:t>
            </a:r>
            <a:r>
              <a:rPr lang="en-US" b="0" i="0" dirty="0">
                <a:solidFill>
                  <a:srgbClr val="616161"/>
                </a:solidFill>
                <a:effectLst/>
                <a:latin typeface="Segoe UI" panose="020B0502040204020203" pitchFamily="34" charset="0"/>
              </a:rPr>
              <a:t>: The estimated slope of the ALS Functional Rating Scale-Revised (ALSFRS-R) score calculated from the time of symptom onset until screening.</a:t>
            </a:r>
          </a:p>
          <a:p>
            <a:pPr algn="l"/>
            <a:endParaRPr lang="en-US" b="0" i="0" dirty="0">
              <a:solidFill>
                <a:srgbClr val="616161"/>
              </a:solidFill>
              <a:effectLst/>
              <a:latin typeface="Segoe UI" panose="020B0502040204020203" pitchFamily="34" charset="0"/>
            </a:endParaRPr>
          </a:p>
          <a:p>
            <a:pPr algn="l"/>
            <a:r>
              <a:rPr lang="en-US" sz="1800" b="0" i="0" u="none" strike="noStrike" baseline="0" dirty="0">
                <a:latin typeface="OTNEJMQuadraat"/>
              </a:rPr>
              <a:t>A total of 60 of the 108 participants made up the faster-progression subgroup</a:t>
            </a:r>
            <a:endParaRPr lang="en-US" b="0" i="0" dirty="0">
              <a:solidFill>
                <a:srgbClr val="242424"/>
              </a:solidFill>
              <a:effectLst/>
              <a:latin typeface="Segoe UI" panose="020B0502040204020203" pitchFamily="34" charset="0"/>
            </a:endParaRPr>
          </a:p>
        </p:txBody>
      </p:sp>
    </p:spTree>
    <p:extLst>
      <p:ext uri="{BB962C8B-B14F-4D97-AF65-F5344CB8AC3E}">
        <p14:creationId xmlns:p14="http://schemas.microsoft.com/office/powerpoint/2010/main" val="137084633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66FFF3-C38B-01C5-3827-DF56E0382B4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74C2065-593A-E498-9A79-7E8651655C06}"/>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2B7868EF-BF06-53EF-FB6E-EEFDAED178EC}"/>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CFA842F3-07A4-4CE2-7C2F-5DC285FAE66A}"/>
              </a:ext>
            </a:extLst>
          </p:cNvPr>
          <p:cNvSpPr>
            <a:spLocks noGrp="1"/>
          </p:cNvSpPr>
          <p:nvPr>
            <p:ph type="title"/>
          </p:nvPr>
        </p:nvSpPr>
        <p:spPr/>
        <p:txBody>
          <a:bodyPr/>
          <a:lstStyle/>
          <a:p>
            <a:r>
              <a:rPr lang="en-US" dirty="0" err="1"/>
              <a:t>Tofersen</a:t>
            </a:r>
            <a:r>
              <a:rPr lang="en-US" dirty="0"/>
              <a:t> Phase 2/3 </a:t>
            </a:r>
            <a:r>
              <a:rPr lang="en-US" dirty="0" err="1"/>
              <a:t>NfL</a:t>
            </a:r>
            <a:r>
              <a:rPr lang="en-US" dirty="0"/>
              <a:t> Results at baseline</a:t>
            </a:r>
          </a:p>
        </p:txBody>
      </p:sp>
      <p:sp>
        <p:nvSpPr>
          <p:cNvPr id="5" name="Slide Number Placeholder 4">
            <a:extLst>
              <a:ext uri="{FF2B5EF4-FFF2-40B4-BE49-F238E27FC236}">
                <a16:creationId xmlns:a16="http://schemas.microsoft.com/office/drawing/2014/main" id="{D1F3AF0A-67C9-DBD6-5ABA-EFE688A27AEB}"/>
              </a:ext>
            </a:extLst>
          </p:cNvPr>
          <p:cNvSpPr>
            <a:spLocks noGrp="1"/>
          </p:cNvSpPr>
          <p:nvPr>
            <p:ph type="sldNum" sz="quarter" idx="4"/>
          </p:nvPr>
        </p:nvSpPr>
        <p:spPr/>
        <p:txBody>
          <a:bodyPr/>
          <a:lstStyle/>
          <a:p>
            <a:pPr defTabSz="1218810"/>
            <a:fld id="{E9B57936-92EF-4126-AE48-1D9D36D15E98}" type="slidenum">
              <a:rPr lang="ja-JP" altLang="en-US" smtClean="0"/>
              <a:pPr defTabSz="1218810"/>
              <a:t>13</a:t>
            </a:fld>
            <a:endParaRPr lang="ja-JP" altLang="en-US"/>
          </a:p>
        </p:txBody>
      </p:sp>
      <p:sp>
        <p:nvSpPr>
          <p:cNvPr id="6" name="Text Placeholder 5">
            <a:extLst>
              <a:ext uri="{FF2B5EF4-FFF2-40B4-BE49-F238E27FC236}">
                <a16:creationId xmlns:a16="http://schemas.microsoft.com/office/drawing/2014/main" id="{D1AFD41F-E169-F0E2-8A85-D6E548F113C1}"/>
              </a:ext>
            </a:extLst>
          </p:cNvPr>
          <p:cNvSpPr>
            <a:spLocks noGrp="1"/>
          </p:cNvSpPr>
          <p:nvPr>
            <p:ph type="body" sz="quarter" idx="16"/>
          </p:nvPr>
        </p:nvSpPr>
        <p:spPr/>
        <p:txBody>
          <a:bodyPr/>
          <a:lstStyle/>
          <a:p>
            <a:endParaRPr lang="en-US"/>
          </a:p>
        </p:txBody>
      </p:sp>
      <p:pic>
        <p:nvPicPr>
          <p:cNvPr id="9" name="Picture 8">
            <a:extLst>
              <a:ext uri="{FF2B5EF4-FFF2-40B4-BE49-F238E27FC236}">
                <a16:creationId xmlns:a16="http://schemas.microsoft.com/office/drawing/2014/main" id="{2B2CDE5A-33D6-15F7-EAA0-B8819B23191A}"/>
              </a:ext>
            </a:extLst>
          </p:cNvPr>
          <p:cNvPicPr>
            <a:picLocks noChangeAspect="1"/>
          </p:cNvPicPr>
          <p:nvPr/>
        </p:nvPicPr>
        <p:blipFill>
          <a:blip r:embed="rId2"/>
          <a:stretch>
            <a:fillRect/>
          </a:stretch>
        </p:blipFill>
        <p:spPr>
          <a:xfrm>
            <a:off x="311150" y="620200"/>
            <a:ext cx="6174241" cy="4460905"/>
          </a:xfrm>
          <a:prstGeom prst="rect">
            <a:avLst/>
          </a:prstGeom>
        </p:spPr>
      </p:pic>
      <p:sp>
        <p:nvSpPr>
          <p:cNvPr id="8" name="TextBox 7">
            <a:extLst>
              <a:ext uri="{FF2B5EF4-FFF2-40B4-BE49-F238E27FC236}">
                <a16:creationId xmlns:a16="http://schemas.microsoft.com/office/drawing/2014/main" id="{683D2DE0-E2A8-3AAF-96FC-5CAD93175929}"/>
              </a:ext>
            </a:extLst>
          </p:cNvPr>
          <p:cNvSpPr txBox="1"/>
          <p:nvPr/>
        </p:nvSpPr>
        <p:spPr>
          <a:xfrm>
            <a:off x="6485391" y="1212268"/>
            <a:ext cx="5139710" cy="3046988"/>
          </a:xfrm>
          <a:prstGeom prst="rect">
            <a:avLst/>
          </a:prstGeom>
          <a:noFill/>
        </p:spPr>
        <p:txBody>
          <a:bodyPr wrap="square">
            <a:spAutoFit/>
          </a:bodyPr>
          <a:lstStyle/>
          <a:p>
            <a:pPr algn="l"/>
            <a:r>
              <a:rPr lang="en-US" sz="1600" b="1" i="0" dirty="0">
                <a:solidFill>
                  <a:srgbClr val="616161"/>
                </a:solidFill>
                <a:effectLst/>
                <a:latin typeface="Segoe UI" panose="020B0502040204020203" pitchFamily="34" charset="0"/>
              </a:rPr>
              <a:t>End of the study</a:t>
            </a:r>
          </a:p>
          <a:p>
            <a:pPr algn="l">
              <a:buFont typeface="Arial" panose="020B0604020202020204" pitchFamily="34" charset="0"/>
              <a:buChar char="•"/>
            </a:pPr>
            <a:r>
              <a:rPr lang="en-US" sz="1600" b="1" i="0" dirty="0">
                <a:solidFill>
                  <a:srgbClr val="616161"/>
                </a:solidFill>
                <a:effectLst/>
                <a:latin typeface="Segoe UI" panose="020B0502040204020203" pitchFamily="34" charset="0"/>
              </a:rPr>
              <a:t>Faster-Progression Subgroup</a:t>
            </a:r>
            <a:r>
              <a:rPr lang="en-US" sz="1600" b="0" i="0" dirty="0">
                <a:solidFill>
                  <a:srgbClr val="616161"/>
                </a:solidFill>
                <a:effectLst/>
                <a:latin typeface="Segoe UI" panose="020B0502040204020203" pitchFamily="34" charset="0"/>
              </a:rPr>
              <a:t>:</a:t>
            </a:r>
          </a:p>
          <a:p>
            <a:pPr marL="742950" lvl="1" indent="-285750" algn="l">
              <a:buFont typeface="Arial" panose="020B0604020202020204" pitchFamily="34" charset="0"/>
              <a:buChar char="•"/>
            </a:pPr>
            <a:r>
              <a:rPr lang="en-US" sz="1600" b="1" i="0" dirty="0">
                <a:solidFill>
                  <a:srgbClr val="616161"/>
                </a:solidFill>
                <a:effectLst/>
                <a:latin typeface="Segoe UI" panose="020B0502040204020203" pitchFamily="34" charset="0"/>
              </a:rPr>
              <a:t>Placebo Group</a:t>
            </a:r>
            <a:r>
              <a:rPr lang="en-US" sz="1600" b="0" i="0" dirty="0">
                <a:solidFill>
                  <a:srgbClr val="616161"/>
                </a:solidFill>
                <a:effectLst/>
                <a:latin typeface="Segoe UI" panose="020B0502040204020203" pitchFamily="34" charset="0"/>
              </a:rPr>
              <a:t>: The adjusted geometric mean ratio to baseline for </a:t>
            </a:r>
            <a:r>
              <a:rPr lang="en-US" sz="1600" b="0" i="0" dirty="0" err="1">
                <a:solidFill>
                  <a:srgbClr val="616161"/>
                </a:solidFill>
                <a:effectLst/>
                <a:latin typeface="Segoe UI" panose="020B0502040204020203" pitchFamily="34" charset="0"/>
              </a:rPr>
              <a:t>NfL</a:t>
            </a:r>
            <a:r>
              <a:rPr lang="en-US" sz="1600" b="0" i="0" dirty="0">
                <a:solidFill>
                  <a:srgbClr val="616161"/>
                </a:solidFill>
                <a:effectLst/>
                <a:latin typeface="Segoe UI" panose="020B0502040204020203" pitchFamily="34" charset="0"/>
              </a:rPr>
              <a:t> concentration was 1.20.</a:t>
            </a:r>
          </a:p>
          <a:p>
            <a:pPr marL="742950" lvl="1" indent="-285750" algn="l">
              <a:buFont typeface="Arial" panose="020B0604020202020204" pitchFamily="34" charset="0"/>
              <a:buChar char="•"/>
            </a:pPr>
            <a:r>
              <a:rPr lang="en-US" sz="1600" b="1" i="0" dirty="0" err="1">
                <a:solidFill>
                  <a:srgbClr val="616161"/>
                </a:solidFill>
                <a:effectLst/>
                <a:latin typeface="Segoe UI" panose="020B0502040204020203" pitchFamily="34" charset="0"/>
              </a:rPr>
              <a:t>Tofersen</a:t>
            </a:r>
            <a:r>
              <a:rPr lang="en-US" sz="1600" b="1" i="0" dirty="0">
                <a:solidFill>
                  <a:srgbClr val="616161"/>
                </a:solidFill>
                <a:effectLst/>
                <a:latin typeface="Segoe UI" panose="020B0502040204020203" pitchFamily="34" charset="0"/>
              </a:rPr>
              <a:t> Group</a:t>
            </a:r>
            <a:r>
              <a:rPr lang="en-US" sz="1600" b="0" i="0" dirty="0">
                <a:solidFill>
                  <a:srgbClr val="616161"/>
                </a:solidFill>
                <a:effectLst/>
                <a:latin typeface="Segoe UI" panose="020B0502040204020203" pitchFamily="34" charset="0"/>
              </a:rPr>
              <a:t>: The adjusted geometric mean ratio to baseline for </a:t>
            </a:r>
            <a:r>
              <a:rPr lang="en-US" sz="1600" b="0" i="0" dirty="0" err="1">
                <a:solidFill>
                  <a:srgbClr val="616161"/>
                </a:solidFill>
                <a:effectLst/>
                <a:latin typeface="Segoe UI" panose="020B0502040204020203" pitchFamily="34" charset="0"/>
              </a:rPr>
              <a:t>NfL</a:t>
            </a:r>
            <a:r>
              <a:rPr lang="en-US" sz="1600" b="0" i="0" dirty="0">
                <a:solidFill>
                  <a:srgbClr val="616161"/>
                </a:solidFill>
                <a:effectLst/>
                <a:latin typeface="Segoe UI" panose="020B0502040204020203" pitchFamily="34" charset="0"/>
              </a:rPr>
              <a:t> concentration was 0.40.</a:t>
            </a:r>
          </a:p>
          <a:p>
            <a:pPr marL="742950" lvl="1" indent="-285750" algn="l">
              <a:buFont typeface="Arial" panose="020B0604020202020204" pitchFamily="34" charset="0"/>
              <a:buChar char="•"/>
            </a:pPr>
            <a:r>
              <a:rPr lang="en-US" sz="1600" b="1" i="0" dirty="0">
                <a:solidFill>
                  <a:srgbClr val="616161"/>
                </a:solidFill>
                <a:effectLst/>
                <a:latin typeface="Segoe UI" panose="020B0502040204020203" pitchFamily="34" charset="0"/>
              </a:rPr>
              <a:t>Between-Group Difference</a:t>
            </a:r>
            <a:r>
              <a:rPr lang="en-US" sz="1600" b="0" i="0" dirty="0">
                <a:solidFill>
                  <a:srgbClr val="616161"/>
                </a:solidFill>
                <a:effectLst/>
                <a:latin typeface="Segoe UI" panose="020B0502040204020203" pitchFamily="34" charset="0"/>
              </a:rPr>
              <a:t>: The geometric mean ratio for </a:t>
            </a:r>
            <a:r>
              <a:rPr lang="en-US" sz="1600" b="0" i="0" dirty="0" err="1">
                <a:solidFill>
                  <a:srgbClr val="616161"/>
                </a:solidFill>
                <a:effectLst/>
                <a:latin typeface="Segoe UI" panose="020B0502040204020203" pitchFamily="34" charset="0"/>
              </a:rPr>
              <a:t>tofersen</a:t>
            </a:r>
            <a:r>
              <a:rPr lang="en-US" sz="1600" b="0" i="0" dirty="0">
                <a:solidFill>
                  <a:srgbClr val="616161"/>
                </a:solidFill>
                <a:effectLst/>
                <a:latin typeface="Segoe UI" panose="020B0502040204020203" pitchFamily="34" charset="0"/>
              </a:rPr>
              <a:t> vs. placebo was 0.33 (95% CI, 0.25 to 0.45).</a:t>
            </a:r>
          </a:p>
          <a:p>
            <a:pPr marL="742950" lvl="1" indent="-285750" algn="l">
              <a:buFont typeface="Arial" panose="020B0604020202020204" pitchFamily="34" charset="0"/>
              <a:buChar char="•"/>
            </a:pPr>
            <a:r>
              <a:rPr lang="en-US" sz="1600" b="1">
                <a:solidFill>
                  <a:srgbClr val="616161"/>
                </a:solidFill>
                <a:latin typeface="Segoe UI" panose="020B0502040204020203" pitchFamily="34" charset="0"/>
              </a:rPr>
              <a:t>Approximated SD: (</a:t>
            </a:r>
            <a:r>
              <a:rPr lang="en-US" sz="1600">
                <a:solidFill>
                  <a:srgbClr val="616161"/>
                </a:solidFill>
                <a:latin typeface="Segoe UI" panose="020B0502040204020203" pitchFamily="34" charset="0"/>
              </a:rPr>
              <a:t>.45-.25)/2*1.96 = 0.051</a:t>
            </a:r>
            <a:endParaRPr lang="en-US" sz="1600" b="1" dirty="0">
              <a:solidFill>
                <a:srgbClr val="616161"/>
              </a:solidFill>
              <a:latin typeface="Segoe UI" panose="020B0502040204020203" pitchFamily="34" charset="0"/>
            </a:endParaRPr>
          </a:p>
        </p:txBody>
      </p:sp>
    </p:spTree>
    <p:extLst>
      <p:ext uri="{BB962C8B-B14F-4D97-AF65-F5344CB8AC3E}">
        <p14:creationId xmlns:p14="http://schemas.microsoft.com/office/powerpoint/2010/main" val="422575523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hink-cell data - do not delete" hidden="1">
            <a:extLst>
              <a:ext uri="{FF2B5EF4-FFF2-40B4-BE49-F238E27FC236}">
                <a16:creationId xmlns:a16="http://schemas.microsoft.com/office/drawing/2014/main" id="{88A7F956-226B-E2C5-7570-A9971147FE8F}"/>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25" name="think-cell data - do not delete" hidden="1">
                        <a:extLst>
                          <a:ext uri="{FF2B5EF4-FFF2-40B4-BE49-F238E27FC236}">
                            <a16:creationId xmlns:a16="http://schemas.microsoft.com/office/drawing/2014/main" id="{88A7F956-226B-E2C5-7570-A9971147FE8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48" name="Arrow: Right 1047">
            <a:extLst>
              <a:ext uri="{FF2B5EF4-FFF2-40B4-BE49-F238E27FC236}">
                <a16:creationId xmlns:a16="http://schemas.microsoft.com/office/drawing/2014/main" id="{B835FFD2-B1A6-020F-75E3-C6E04EAC6573}"/>
              </a:ext>
            </a:extLst>
          </p:cNvPr>
          <p:cNvSpPr/>
          <p:nvPr/>
        </p:nvSpPr>
        <p:spPr>
          <a:xfrm>
            <a:off x="7574562" y="-358424"/>
            <a:ext cx="4560187" cy="5964960"/>
          </a:xfrm>
          <a:prstGeom prst="rightArrow">
            <a:avLst/>
          </a:prstGeom>
          <a:solidFill>
            <a:schemeClr val="bg2"/>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Open label extension</a:t>
            </a:r>
          </a:p>
          <a:p>
            <a:pPr algn="ctr"/>
            <a:r>
              <a:rPr lang="en-US" sz="1200" dirty="0">
                <a:solidFill>
                  <a:schemeClr val="tx1"/>
                </a:solidFill>
              </a:rPr>
              <a:t>(earliest start could be the end of chronic tox, in-life results, timing TBD)</a:t>
            </a:r>
          </a:p>
        </p:txBody>
      </p:sp>
      <p:sp>
        <p:nvSpPr>
          <p:cNvPr id="2" name="Title 1">
            <a:extLst>
              <a:ext uri="{FF2B5EF4-FFF2-40B4-BE49-F238E27FC236}">
                <a16:creationId xmlns:a16="http://schemas.microsoft.com/office/drawing/2014/main" id="{6FA94DC7-DCB9-67B7-BDCB-C72C1B3438F3}"/>
              </a:ext>
            </a:extLst>
          </p:cNvPr>
          <p:cNvSpPr>
            <a:spLocks noGrp="1"/>
          </p:cNvSpPr>
          <p:nvPr>
            <p:ph type="title"/>
          </p:nvPr>
        </p:nvSpPr>
        <p:spPr/>
        <p:txBody>
          <a:bodyPr vert="horz">
            <a:normAutofit/>
          </a:bodyPr>
          <a:lstStyle/>
          <a:p>
            <a:r>
              <a:rPr kumimoji="1" lang="en-US" sz="2800" b="1" i="0" u="none" strike="noStrike" kern="1200" cap="none" spc="0" normalizeH="0" baseline="0" noProof="0" dirty="0">
                <a:ln>
                  <a:noFill/>
                </a:ln>
                <a:solidFill>
                  <a:srgbClr val="34373F"/>
                </a:solidFill>
                <a:effectLst/>
                <a:uLnTx/>
                <a:uFillTx/>
                <a:latin typeface="Calibri" panose="020F0502020204030204" pitchFamily="34" charset="0"/>
                <a:ea typeface="メイリオ" pitchFamily="50" charset="-128"/>
                <a:cs typeface="Calibri" pitchFamily="34" charset="0"/>
              </a:rPr>
              <a:t>Ph1/2 Study Schematic (DRAFT)</a:t>
            </a:r>
            <a:endParaRPr lang="en-US" sz="2000" dirty="0"/>
          </a:p>
        </p:txBody>
      </p:sp>
      <p:sp>
        <p:nvSpPr>
          <p:cNvPr id="5" name="Rectangle 4">
            <a:extLst>
              <a:ext uri="{FF2B5EF4-FFF2-40B4-BE49-F238E27FC236}">
                <a16:creationId xmlns:a16="http://schemas.microsoft.com/office/drawing/2014/main" id="{58CD0C01-36B2-F76C-DAC1-269B44F3DE95}"/>
              </a:ext>
            </a:extLst>
          </p:cNvPr>
          <p:cNvSpPr/>
          <p:nvPr/>
        </p:nvSpPr>
        <p:spPr>
          <a:xfrm>
            <a:off x="1292326" y="1188450"/>
            <a:ext cx="2718033" cy="20133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Cohort A (x mg</a:t>
            </a:r>
            <a:r>
              <a:rPr lang="en-US" dirty="0">
                <a:solidFill>
                  <a:schemeClr val="tx1"/>
                </a:solidFill>
              </a:rPr>
              <a:t>)</a:t>
            </a:r>
          </a:p>
        </p:txBody>
      </p:sp>
      <p:sp>
        <p:nvSpPr>
          <p:cNvPr id="6" name="Rectangle 5">
            <a:extLst>
              <a:ext uri="{FF2B5EF4-FFF2-40B4-BE49-F238E27FC236}">
                <a16:creationId xmlns:a16="http://schemas.microsoft.com/office/drawing/2014/main" id="{ECE9BF03-26C1-55A3-08AD-93029692B61F}"/>
              </a:ext>
            </a:extLst>
          </p:cNvPr>
          <p:cNvSpPr/>
          <p:nvPr/>
        </p:nvSpPr>
        <p:spPr>
          <a:xfrm>
            <a:off x="4010359" y="1188450"/>
            <a:ext cx="2718033" cy="20133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f/u period</a:t>
            </a:r>
          </a:p>
        </p:txBody>
      </p:sp>
      <p:sp>
        <p:nvSpPr>
          <p:cNvPr id="7" name="Rectangle 6">
            <a:extLst>
              <a:ext uri="{FF2B5EF4-FFF2-40B4-BE49-F238E27FC236}">
                <a16:creationId xmlns:a16="http://schemas.microsoft.com/office/drawing/2014/main" id="{E160BAA2-09DB-6194-10ED-CB2566EBF678}"/>
              </a:ext>
            </a:extLst>
          </p:cNvPr>
          <p:cNvSpPr/>
          <p:nvPr/>
        </p:nvSpPr>
        <p:spPr>
          <a:xfrm>
            <a:off x="2132623" y="2104248"/>
            <a:ext cx="2718033" cy="20133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Cohort B (2x mg)</a:t>
            </a:r>
          </a:p>
        </p:txBody>
      </p:sp>
      <p:sp>
        <p:nvSpPr>
          <p:cNvPr id="8" name="Rectangle 7">
            <a:extLst>
              <a:ext uri="{FF2B5EF4-FFF2-40B4-BE49-F238E27FC236}">
                <a16:creationId xmlns:a16="http://schemas.microsoft.com/office/drawing/2014/main" id="{D20C13FE-69AE-C584-18A9-C722A1F9BA29}"/>
              </a:ext>
            </a:extLst>
          </p:cNvPr>
          <p:cNvSpPr/>
          <p:nvPr/>
        </p:nvSpPr>
        <p:spPr>
          <a:xfrm>
            <a:off x="4850656" y="2104248"/>
            <a:ext cx="2718033" cy="20133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f/u period</a:t>
            </a:r>
            <a:endParaRPr lang="en-US" dirty="0">
              <a:solidFill>
                <a:schemeClr val="tx1"/>
              </a:solidFill>
            </a:endParaRPr>
          </a:p>
        </p:txBody>
      </p:sp>
      <p:sp>
        <p:nvSpPr>
          <p:cNvPr id="9" name="Rectangle 8">
            <a:extLst>
              <a:ext uri="{FF2B5EF4-FFF2-40B4-BE49-F238E27FC236}">
                <a16:creationId xmlns:a16="http://schemas.microsoft.com/office/drawing/2014/main" id="{C69D6C88-EB38-6249-CC23-453F6E8BFA0B}"/>
              </a:ext>
            </a:extLst>
          </p:cNvPr>
          <p:cNvSpPr/>
          <p:nvPr/>
        </p:nvSpPr>
        <p:spPr>
          <a:xfrm>
            <a:off x="3088968" y="3023265"/>
            <a:ext cx="2718033" cy="20133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Cohort C (4x mg)</a:t>
            </a:r>
          </a:p>
        </p:txBody>
      </p:sp>
      <p:sp>
        <p:nvSpPr>
          <p:cNvPr id="10" name="Rectangle 9">
            <a:extLst>
              <a:ext uri="{FF2B5EF4-FFF2-40B4-BE49-F238E27FC236}">
                <a16:creationId xmlns:a16="http://schemas.microsoft.com/office/drawing/2014/main" id="{21B760F6-5EF8-C529-539F-9C8B2B6E5217}"/>
              </a:ext>
            </a:extLst>
          </p:cNvPr>
          <p:cNvSpPr/>
          <p:nvPr/>
        </p:nvSpPr>
        <p:spPr>
          <a:xfrm>
            <a:off x="5807001" y="3023265"/>
            <a:ext cx="2718033" cy="20133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f/u period</a:t>
            </a:r>
            <a:endParaRPr lang="en-US" dirty="0">
              <a:solidFill>
                <a:schemeClr val="tx1"/>
              </a:solidFill>
            </a:endParaRPr>
          </a:p>
        </p:txBody>
      </p:sp>
      <p:sp>
        <p:nvSpPr>
          <p:cNvPr id="11" name="Rectangle 10">
            <a:extLst>
              <a:ext uri="{FF2B5EF4-FFF2-40B4-BE49-F238E27FC236}">
                <a16:creationId xmlns:a16="http://schemas.microsoft.com/office/drawing/2014/main" id="{7065E93F-A414-81D1-1B81-139671035BFB}"/>
              </a:ext>
            </a:extLst>
          </p:cNvPr>
          <p:cNvSpPr/>
          <p:nvPr/>
        </p:nvSpPr>
        <p:spPr>
          <a:xfrm>
            <a:off x="4010359" y="3944571"/>
            <a:ext cx="2718033" cy="20133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Cohort D (8x mg)</a:t>
            </a:r>
          </a:p>
        </p:txBody>
      </p:sp>
      <p:sp>
        <p:nvSpPr>
          <p:cNvPr id="12" name="Rectangle 11">
            <a:extLst>
              <a:ext uri="{FF2B5EF4-FFF2-40B4-BE49-F238E27FC236}">
                <a16:creationId xmlns:a16="http://schemas.microsoft.com/office/drawing/2014/main" id="{9D255A3B-E3AD-3C58-8F55-3C77ABD89870}"/>
              </a:ext>
            </a:extLst>
          </p:cNvPr>
          <p:cNvSpPr/>
          <p:nvPr/>
        </p:nvSpPr>
        <p:spPr>
          <a:xfrm>
            <a:off x="6728392" y="3944571"/>
            <a:ext cx="2718033" cy="20133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f/u period</a:t>
            </a:r>
            <a:endParaRPr lang="en-US" dirty="0">
              <a:solidFill>
                <a:schemeClr val="tx1"/>
              </a:solidFill>
            </a:endParaRPr>
          </a:p>
        </p:txBody>
      </p:sp>
      <p:sp>
        <p:nvSpPr>
          <p:cNvPr id="13" name="TextBox 12">
            <a:extLst>
              <a:ext uri="{FF2B5EF4-FFF2-40B4-BE49-F238E27FC236}">
                <a16:creationId xmlns:a16="http://schemas.microsoft.com/office/drawing/2014/main" id="{0FCB78FE-FF29-E597-2155-9CDAE88244F0}"/>
              </a:ext>
            </a:extLst>
          </p:cNvPr>
          <p:cNvSpPr txBox="1"/>
          <p:nvPr/>
        </p:nvSpPr>
        <p:spPr>
          <a:xfrm>
            <a:off x="653685" y="1058285"/>
            <a:ext cx="646331" cy="461665"/>
          </a:xfrm>
          <a:prstGeom prst="rect">
            <a:avLst/>
          </a:prstGeom>
          <a:noFill/>
        </p:spPr>
        <p:txBody>
          <a:bodyPr wrap="none" rtlCol="0">
            <a:spAutoFit/>
          </a:bodyPr>
          <a:lstStyle/>
          <a:p>
            <a:r>
              <a:rPr lang="en-US" sz="1200" b="1" dirty="0"/>
              <a:t>N=8 </a:t>
            </a:r>
          </a:p>
          <a:p>
            <a:r>
              <a:rPr lang="en-US" sz="1200" dirty="0"/>
              <a:t>(6A:2P)</a:t>
            </a:r>
          </a:p>
        </p:txBody>
      </p:sp>
      <p:sp>
        <p:nvSpPr>
          <p:cNvPr id="14" name="TextBox 13">
            <a:extLst>
              <a:ext uri="{FF2B5EF4-FFF2-40B4-BE49-F238E27FC236}">
                <a16:creationId xmlns:a16="http://schemas.microsoft.com/office/drawing/2014/main" id="{2F8B72E3-4E57-32CF-7083-224395CCC29E}"/>
              </a:ext>
            </a:extLst>
          </p:cNvPr>
          <p:cNvSpPr txBox="1"/>
          <p:nvPr/>
        </p:nvSpPr>
        <p:spPr>
          <a:xfrm>
            <a:off x="1401004" y="1946331"/>
            <a:ext cx="646331" cy="461665"/>
          </a:xfrm>
          <a:prstGeom prst="rect">
            <a:avLst/>
          </a:prstGeom>
          <a:noFill/>
        </p:spPr>
        <p:txBody>
          <a:bodyPr wrap="none" rtlCol="0">
            <a:spAutoFit/>
          </a:bodyPr>
          <a:lstStyle/>
          <a:p>
            <a:r>
              <a:rPr lang="en-US" sz="1200" b="1" dirty="0"/>
              <a:t>N=8 </a:t>
            </a:r>
          </a:p>
          <a:p>
            <a:r>
              <a:rPr lang="en-US" sz="1200" dirty="0"/>
              <a:t>(6A:2P)</a:t>
            </a:r>
          </a:p>
        </p:txBody>
      </p:sp>
      <p:sp>
        <p:nvSpPr>
          <p:cNvPr id="15" name="TextBox 14">
            <a:extLst>
              <a:ext uri="{FF2B5EF4-FFF2-40B4-BE49-F238E27FC236}">
                <a16:creationId xmlns:a16="http://schemas.microsoft.com/office/drawing/2014/main" id="{B5134E7A-0B0B-41AB-D961-B453C2B893CB}"/>
              </a:ext>
            </a:extLst>
          </p:cNvPr>
          <p:cNvSpPr txBox="1"/>
          <p:nvPr/>
        </p:nvSpPr>
        <p:spPr>
          <a:xfrm>
            <a:off x="2407843" y="2847936"/>
            <a:ext cx="724878" cy="461665"/>
          </a:xfrm>
          <a:prstGeom prst="rect">
            <a:avLst/>
          </a:prstGeom>
          <a:noFill/>
        </p:spPr>
        <p:txBody>
          <a:bodyPr wrap="none" rtlCol="0">
            <a:spAutoFit/>
          </a:bodyPr>
          <a:lstStyle/>
          <a:p>
            <a:r>
              <a:rPr lang="en-US" sz="1200" b="1" dirty="0"/>
              <a:t>N=16 </a:t>
            </a:r>
          </a:p>
          <a:p>
            <a:r>
              <a:rPr lang="en-US" sz="1200" dirty="0"/>
              <a:t>(12A:4P)</a:t>
            </a:r>
          </a:p>
        </p:txBody>
      </p:sp>
      <p:sp>
        <p:nvSpPr>
          <p:cNvPr id="16" name="TextBox 15">
            <a:extLst>
              <a:ext uri="{FF2B5EF4-FFF2-40B4-BE49-F238E27FC236}">
                <a16:creationId xmlns:a16="http://schemas.microsoft.com/office/drawing/2014/main" id="{8C023718-5FDF-F4FB-417D-C92B6DA71F3B}"/>
              </a:ext>
            </a:extLst>
          </p:cNvPr>
          <p:cNvSpPr txBox="1"/>
          <p:nvPr/>
        </p:nvSpPr>
        <p:spPr>
          <a:xfrm>
            <a:off x="3329234" y="3761763"/>
            <a:ext cx="724878" cy="461665"/>
          </a:xfrm>
          <a:prstGeom prst="rect">
            <a:avLst/>
          </a:prstGeom>
          <a:noFill/>
        </p:spPr>
        <p:txBody>
          <a:bodyPr wrap="none" rtlCol="0">
            <a:spAutoFit/>
          </a:bodyPr>
          <a:lstStyle/>
          <a:p>
            <a:r>
              <a:rPr lang="en-US" sz="1200" b="1" dirty="0"/>
              <a:t>N=16 </a:t>
            </a:r>
          </a:p>
          <a:p>
            <a:r>
              <a:rPr lang="en-US" sz="1200" dirty="0"/>
              <a:t>(12A:4P)</a:t>
            </a:r>
          </a:p>
        </p:txBody>
      </p:sp>
      <p:sp>
        <p:nvSpPr>
          <p:cNvPr id="17" name="TextBox 16">
            <a:extLst>
              <a:ext uri="{FF2B5EF4-FFF2-40B4-BE49-F238E27FC236}">
                <a16:creationId xmlns:a16="http://schemas.microsoft.com/office/drawing/2014/main" id="{F8F95942-9FA7-6F6F-EA17-5D3DF5918AFC}"/>
              </a:ext>
            </a:extLst>
          </p:cNvPr>
          <p:cNvSpPr txBox="1"/>
          <p:nvPr/>
        </p:nvSpPr>
        <p:spPr>
          <a:xfrm>
            <a:off x="254006" y="2598003"/>
            <a:ext cx="976286" cy="830997"/>
          </a:xfrm>
          <a:prstGeom prst="rect">
            <a:avLst/>
          </a:prstGeom>
          <a:noFill/>
        </p:spPr>
        <p:txBody>
          <a:bodyPr wrap="square" rtlCol="0">
            <a:spAutoFit/>
          </a:bodyPr>
          <a:lstStyle/>
          <a:p>
            <a:r>
              <a:rPr lang="en-US" sz="1200" dirty="0"/>
              <a:t>Total N = 48 (36 active and 12 placebo)</a:t>
            </a:r>
          </a:p>
        </p:txBody>
      </p:sp>
      <p:grpSp>
        <p:nvGrpSpPr>
          <p:cNvPr id="18" name="Group 17">
            <a:extLst>
              <a:ext uri="{FF2B5EF4-FFF2-40B4-BE49-F238E27FC236}">
                <a16:creationId xmlns:a16="http://schemas.microsoft.com/office/drawing/2014/main" id="{E62BF04D-C96A-A35A-F4B1-667A5948EB1C}"/>
              </a:ext>
            </a:extLst>
          </p:cNvPr>
          <p:cNvGrpSpPr/>
          <p:nvPr/>
        </p:nvGrpSpPr>
        <p:grpSpPr>
          <a:xfrm>
            <a:off x="1237093" y="595614"/>
            <a:ext cx="2786335" cy="577214"/>
            <a:chOff x="1237093" y="595614"/>
            <a:chExt cx="2786335" cy="577214"/>
          </a:xfrm>
        </p:grpSpPr>
        <p:pic>
          <p:nvPicPr>
            <p:cNvPr id="1028"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2D1ABBDD-64CA-0450-390E-697277F79AF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1237093" y="608748"/>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9"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46DB060A-F104-5FFF-5309-CFEEE5D4D3F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2068303" y="608748"/>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20"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2A74725F-F38F-8793-6C43-D8A9DD472BD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3024648" y="600117"/>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21"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00AF6E8F-C547-96CB-50C8-42F637C51DD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3894788" y="595614"/>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grpSp>
      <p:sp>
        <p:nvSpPr>
          <p:cNvPr id="1030" name="TextBox 1029">
            <a:extLst>
              <a:ext uri="{FF2B5EF4-FFF2-40B4-BE49-F238E27FC236}">
                <a16:creationId xmlns:a16="http://schemas.microsoft.com/office/drawing/2014/main" id="{FA0ED9E3-1114-C843-DFFC-F19B01B25B00}"/>
              </a:ext>
            </a:extLst>
          </p:cNvPr>
          <p:cNvSpPr txBox="1"/>
          <p:nvPr/>
        </p:nvSpPr>
        <p:spPr>
          <a:xfrm>
            <a:off x="4889295" y="4223428"/>
            <a:ext cx="828560" cy="369332"/>
          </a:xfrm>
          <a:prstGeom prst="rect">
            <a:avLst/>
          </a:prstGeom>
          <a:noFill/>
        </p:spPr>
        <p:txBody>
          <a:bodyPr wrap="none" rtlCol="0">
            <a:spAutoFit/>
          </a:bodyPr>
          <a:lstStyle/>
          <a:p>
            <a:r>
              <a:rPr lang="en-US" dirty="0"/>
              <a:t>12 </a:t>
            </a:r>
            <a:r>
              <a:rPr lang="en-US" dirty="0" err="1"/>
              <a:t>wks</a:t>
            </a:r>
            <a:endParaRPr lang="en-US" dirty="0"/>
          </a:p>
        </p:txBody>
      </p:sp>
      <p:sp>
        <p:nvSpPr>
          <p:cNvPr id="1031" name="TextBox 1030">
            <a:extLst>
              <a:ext uri="{FF2B5EF4-FFF2-40B4-BE49-F238E27FC236}">
                <a16:creationId xmlns:a16="http://schemas.microsoft.com/office/drawing/2014/main" id="{2EDCBE9E-05A1-4CCF-BF65-2C9A2C9157AA}"/>
              </a:ext>
            </a:extLst>
          </p:cNvPr>
          <p:cNvSpPr txBox="1"/>
          <p:nvPr/>
        </p:nvSpPr>
        <p:spPr>
          <a:xfrm>
            <a:off x="7823155" y="4205571"/>
            <a:ext cx="828560" cy="369332"/>
          </a:xfrm>
          <a:prstGeom prst="rect">
            <a:avLst/>
          </a:prstGeom>
          <a:noFill/>
        </p:spPr>
        <p:txBody>
          <a:bodyPr wrap="none" rtlCol="0">
            <a:spAutoFit/>
          </a:bodyPr>
          <a:lstStyle/>
          <a:p>
            <a:r>
              <a:rPr lang="en-US" dirty="0"/>
              <a:t>12 </a:t>
            </a:r>
            <a:r>
              <a:rPr lang="en-US" dirty="0" err="1"/>
              <a:t>wks</a:t>
            </a:r>
            <a:endParaRPr lang="en-US" dirty="0"/>
          </a:p>
        </p:txBody>
      </p:sp>
      <p:cxnSp>
        <p:nvCxnSpPr>
          <p:cNvPr id="1033" name="Straight Arrow Connector 1032">
            <a:extLst>
              <a:ext uri="{FF2B5EF4-FFF2-40B4-BE49-F238E27FC236}">
                <a16:creationId xmlns:a16="http://schemas.microsoft.com/office/drawing/2014/main" id="{6C5783A2-4171-FE23-A060-B2728C7E63CF}"/>
              </a:ext>
            </a:extLst>
          </p:cNvPr>
          <p:cNvCxnSpPr>
            <a:stCxn id="1030" idx="1"/>
          </p:cNvCxnSpPr>
          <p:nvPr/>
        </p:nvCxnSpPr>
        <p:spPr>
          <a:xfrm flipH="1">
            <a:off x="4023428" y="4408094"/>
            <a:ext cx="86586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34" name="Straight Arrow Connector 1033">
            <a:extLst>
              <a:ext uri="{FF2B5EF4-FFF2-40B4-BE49-F238E27FC236}">
                <a16:creationId xmlns:a16="http://schemas.microsoft.com/office/drawing/2014/main" id="{3C71D1BE-95E3-36B7-652F-E039C8C18411}"/>
              </a:ext>
            </a:extLst>
          </p:cNvPr>
          <p:cNvCxnSpPr>
            <a:cxnSpLocks/>
          </p:cNvCxnSpPr>
          <p:nvPr/>
        </p:nvCxnSpPr>
        <p:spPr>
          <a:xfrm flipH="1">
            <a:off x="6769844" y="4408094"/>
            <a:ext cx="98149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37" name="Straight Arrow Connector 1036">
            <a:extLst>
              <a:ext uri="{FF2B5EF4-FFF2-40B4-BE49-F238E27FC236}">
                <a16:creationId xmlns:a16="http://schemas.microsoft.com/office/drawing/2014/main" id="{B1A138C0-5ED1-B410-8363-BEDDD55080F3}"/>
              </a:ext>
            </a:extLst>
          </p:cNvPr>
          <p:cNvCxnSpPr>
            <a:cxnSpLocks/>
          </p:cNvCxnSpPr>
          <p:nvPr/>
        </p:nvCxnSpPr>
        <p:spPr>
          <a:xfrm>
            <a:off x="5695115" y="4408094"/>
            <a:ext cx="101040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41" name="Straight Arrow Connector 1040">
            <a:extLst>
              <a:ext uri="{FF2B5EF4-FFF2-40B4-BE49-F238E27FC236}">
                <a16:creationId xmlns:a16="http://schemas.microsoft.com/office/drawing/2014/main" id="{A6ECEDDA-ED0F-AC7A-C39F-674A9042E67E}"/>
              </a:ext>
            </a:extLst>
          </p:cNvPr>
          <p:cNvCxnSpPr>
            <a:cxnSpLocks/>
          </p:cNvCxnSpPr>
          <p:nvPr/>
        </p:nvCxnSpPr>
        <p:spPr>
          <a:xfrm>
            <a:off x="8651715" y="4415085"/>
            <a:ext cx="86461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46" name="TextBox 1045">
            <a:extLst>
              <a:ext uri="{FF2B5EF4-FFF2-40B4-BE49-F238E27FC236}">
                <a16:creationId xmlns:a16="http://schemas.microsoft.com/office/drawing/2014/main" id="{22B18C26-DDC2-6619-2718-50E3930E4B1A}"/>
              </a:ext>
            </a:extLst>
          </p:cNvPr>
          <p:cNvSpPr txBox="1"/>
          <p:nvPr/>
        </p:nvSpPr>
        <p:spPr>
          <a:xfrm>
            <a:off x="215447" y="4664467"/>
            <a:ext cx="10307856" cy="2185214"/>
          </a:xfrm>
          <a:prstGeom prst="rect">
            <a:avLst/>
          </a:prstGeom>
          <a:noFill/>
        </p:spPr>
        <p:txBody>
          <a:bodyPr wrap="square" rtlCol="0">
            <a:spAutoFit/>
          </a:bodyPr>
          <a:lstStyle/>
          <a:p>
            <a:pPr marL="285750" indent="-285750">
              <a:buFont typeface="Arial" panose="020B0604020202020204" pitchFamily="34" charset="0"/>
              <a:buChar char="•"/>
            </a:pPr>
            <a:r>
              <a:rPr lang="en-US" sz="1200" dirty="0"/>
              <a:t>Start of </a:t>
            </a:r>
            <a:r>
              <a:rPr lang="en-US" sz="1200" b="1" dirty="0"/>
              <a:t>each cohort </a:t>
            </a:r>
            <a:r>
              <a:rPr lang="en-US" sz="1200" dirty="0"/>
              <a:t>with </a:t>
            </a:r>
            <a:r>
              <a:rPr lang="en-US" sz="1200" b="1" dirty="0"/>
              <a:t>sentinel dosing </a:t>
            </a:r>
            <a:r>
              <a:rPr lang="en-US" sz="1200" dirty="0"/>
              <a:t>(1 active, 1 placebo)</a:t>
            </a:r>
          </a:p>
          <a:p>
            <a:pPr marL="742950" lvl="1" indent="-285750">
              <a:buFont typeface="Arial" panose="020B0604020202020204" pitchFamily="34" charset="0"/>
              <a:buChar char="•"/>
            </a:pPr>
            <a:r>
              <a:rPr lang="en-US" sz="1200" dirty="0"/>
              <a:t>24 </a:t>
            </a:r>
            <a:r>
              <a:rPr lang="en-US" sz="1200" dirty="0" err="1"/>
              <a:t>hr</a:t>
            </a:r>
            <a:r>
              <a:rPr lang="en-US" sz="1200" dirty="0"/>
              <a:t> safety data review of sentinels prior to allowing dosing of remaining within cohort</a:t>
            </a:r>
          </a:p>
          <a:p>
            <a:pPr marL="742950" lvl="1" indent="-285750">
              <a:buFont typeface="Arial" panose="020B0604020202020204" pitchFamily="34" charset="0"/>
              <a:buChar char="•"/>
            </a:pPr>
            <a:r>
              <a:rPr lang="en-US" sz="1200" dirty="0"/>
              <a:t>After sentinels, no more than one patient can be dosed in a day</a:t>
            </a:r>
          </a:p>
          <a:p>
            <a:pPr marL="285750" indent="-285750">
              <a:buFont typeface="Arial" panose="020B0604020202020204" pitchFamily="34" charset="0"/>
              <a:buChar char="•"/>
            </a:pPr>
            <a:r>
              <a:rPr lang="en-US" sz="1200" b="1" dirty="0"/>
              <a:t>Dose escalation</a:t>
            </a:r>
          </a:p>
          <a:p>
            <a:pPr marL="742950" lvl="1" indent="-285750">
              <a:buFont typeface="Arial" panose="020B0604020202020204" pitchFamily="34" charset="0"/>
              <a:buChar char="•"/>
            </a:pPr>
            <a:r>
              <a:rPr lang="en-US" sz="1200" dirty="0"/>
              <a:t>All patients in previous cohort have reached 7 days post 2</a:t>
            </a:r>
            <a:r>
              <a:rPr lang="en-US" sz="1200" baseline="30000" dirty="0"/>
              <a:t>nd</a:t>
            </a:r>
            <a:r>
              <a:rPr lang="en-US" sz="1200" dirty="0"/>
              <a:t> dose (4 </a:t>
            </a:r>
            <a:r>
              <a:rPr lang="en-US" sz="1200" dirty="0" err="1"/>
              <a:t>wks</a:t>
            </a:r>
            <a:r>
              <a:rPr lang="en-US" sz="1200" dirty="0"/>
              <a:t> post baseline) for safety review</a:t>
            </a:r>
          </a:p>
          <a:p>
            <a:pPr marL="742950" lvl="1" indent="-285750">
              <a:buFont typeface="Arial" panose="020B0604020202020204" pitchFamily="34" charset="0"/>
              <a:buChar char="•"/>
            </a:pPr>
            <a:r>
              <a:rPr lang="en-US" sz="1200" dirty="0"/>
              <a:t>Once safety confirmed, sentinel dosing for next cohort can start</a:t>
            </a:r>
          </a:p>
          <a:p>
            <a:pPr marL="285750" indent="-285750">
              <a:buFont typeface="Arial" panose="020B0604020202020204" pitchFamily="34" charset="0"/>
              <a:buChar char="•"/>
            </a:pPr>
            <a:r>
              <a:rPr lang="en-US" sz="1200" b="1" dirty="0"/>
              <a:t>Adaptive elements:  </a:t>
            </a:r>
            <a:r>
              <a:rPr lang="en-US" sz="1200" dirty="0"/>
              <a:t>Emerging PK and PD could lead to adaptions of dose level, dose frequency, and sample size in cohort 3 and 4</a:t>
            </a:r>
          </a:p>
          <a:p>
            <a:pPr marL="742950" lvl="1" indent="-285750">
              <a:buFont typeface="Arial" panose="020B0604020202020204" pitchFamily="34" charset="0"/>
              <a:buChar char="•"/>
            </a:pPr>
            <a:r>
              <a:rPr lang="en-US" sz="1200" dirty="0"/>
              <a:t>However, dose level will not exceed 2x to prior dose level and dose frequency will not be more frequent than monthly</a:t>
            </a:r>
          </a:p>
          <a:p>
            <a:pPr marL="171450" indent="-171450">
              <a:buFont typeface="Arial" panose="020B0604020202020204" pitchFamily="34" charset="0"/>
              <a:buChar char="•"/>
            </a:pPr>
            <a:r>
              <a:rPr lang="en-US" sz="1200" dirty="0"/>
              <a:t>Utilization of an external DSMB</a:t>
            </a:r>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endParaRPr lang="en-US" sz="1400" dirty="0"/>
          </a:p>
        </p:txBody>
      </p:sp>
      <p:grpSp>
        <p:nvGrpSpPr>
          <p:cNvPr id="1055" name="Group 1054">
            <a:extLst>
              <a:ext uri="{FF2B5EF4-FFF2-40B4-BE49-F238E27FC236}">
                <a16:creationId xmlns:a16="http://schemas.microsoft.com/office/drawing/2014/main" id="{46658FF9-EF77-C8F2-3C1F-3A2C695B3B1A}"/>
              </a:ext>
            </a:extLst>
          </p:cNvPr>
          <p:cNvGrpSpPr/>
          <p:nvPr/>
        </p:nvGrpSpPr>
        <p:grpSpPr>
          <a:xfrm>
            <a:off x="4609953" y="589325"/>
            <a:ext cx="2145149" cy="579671"/>
            <a:chOff x="4609953" y="589325"/>
            <a:chExt cx="2145149" cy="579671"/>
          </a:xfrm>
        </p:grpSpPr>
        <p:pic>
          <p:nvPicPr>
            <p:cNvPr id="3"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1EF460B7-6329-64E1-A7A3-DC64F56D69D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4609953" y="589325"/>
              <a:ext cx="128640" cy="56408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FC1DD9EF-8B57-3F2C-5B8A-5EDFA8018A4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6626462" y="604916"/>
              <a:ext cx="128640" cy="5640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 21">
            <a:extLst>
              <a:ext uri="{FF2B5EF4-FFF2-40B4-BE49-F238E27FC236}">
                <a16:creationId xmlns:a16="http://schemas.microsoft.com/office/drawing/2014/main" id="{4B8FB0D4-855F-C033-1681-73CDDEC045EB}"/>
              </a:ext>
            </a:extLst>
          </p:cNvPr>
          <p:cNvGrpSpPr/>
          <p:nvPr/>
        </p:nvGrpSpPr>
        <p:grpSpPr>
          <a:xfrm>
            <a:off x="2095536" y="1527066"/>
            <a:ext cx="2786335" cy="577214"/>
            <a:chOff x="1237093" y="595614"/>
            <a:chExt cx="2786335" cy="577214"/>
          </a:xfrm>
        </p:grpSpPr>
        <p:pic>
          <p:nvPicPr>
            <p:cNvPr id="23"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E735AEDD-8F6E-2ABE-0C9E-7A113BCB385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1237093" y="608748"/>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26"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D6B91CF4-D5E3-EE4D-443B-E980218BFE3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2068303" y="608748"/>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32"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005E3EAD-DD1B-4DC0-7930-0F48F407B29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3024648" y="600117"/>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35"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B8B7AB19-9530-B301-0A12-1A580E31471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3894788" y="595614"/>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grpSp>
      <p:grpSp>
        <p:nvGrpSpPr>
          <p:cNvPr id="1036" name="Group 1035">
            <a:extLst>
              <a:ext uri="{FF2B5EF4-FFF2-40B4-BE49-F238E27FC236}">
                <a16:creationId xmlns:a16="http://schemas.microsoft.com/office/drawing/2014/main" id="{C48498B1-05CD-4FF6-9C6D-3944D9AAC286}"/>
              </a:ext>
            </a:extLst>
          </p:cNvPr>
          <p:cNvGrpSpPr/>
          <p:nvPr/>
        </p:nvGrpSpPr>
        <p:grpSpPr>
          <a:xfrm>
            <a:off x="3044122" y="2435031"/>
            <a:ext cx="2786335" cy="577214"/>
            <a:chOff x="1237093" y="595614"/>
            <a:chExt cx="2786335" cy="577214"/>
          </a:xfrm>
        </p:grpSpPr>
        <p:pic>
          <p:nvPicPr>
            <p:cNvPr id="1038"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6F344653-5754-117C-338C-B7CD1456B87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1237093" y="608748"/>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39"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A5B034C4-62E0-0269-D73B-818501631CB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2068303" y="608748"/>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40"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5FB0B256-1D96-D007-E50B-A9E096DEA1A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3024648" y="600117"/>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42"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3B463B7F-0DFE-0ADB-CEBC-4C444EBBB91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3894788" y="595614"/>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grpSp>
      <p:grpSp>
        <p:nvGrpSpPr>
          <p:cNvPr id="1050" name="Group 1049">
            <a:extLst>
              <a:ext uri="{FF2B5EF4-FFF2-40B4-BE49-F238E27FC236}">
                <a16:creationId xmlns:a16="http://schemas.microsoft.com/office/drawing/2014/main" id="{926EBD15-905B-64AB-D8E3-947310902545}"/>
              </a:ext>
            </a:extLst>
          </p:cNvPr>
          <p:cNvGrpSpPr/>
          <p:nvPr/>
        </p:nvGrpSpPr>
        <p:grpSpPr>
          <a:xfrm>
            <a:off x="3991683" y="3359868"/>
            <a:ext cx="2786335" cy="577214"/>
            <a:chOff x="1237093" y="595614"/>
            <a:chExt cx="2786335" cy="577214"/>
          </a:xfrm>
        </p:grpSpPr>
        <p:pic>
          <p:nvPicPr>
            <p:cNvPr id="1051"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904533DC-8E50-9EF7-1338-6D3E1A23E77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1237093" y="608748"/>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52"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E122CDA9-F23B-A8B9-ED98-07A17BC4CA2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2068303" y="608748"/>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53"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B0778982-B530-74D5-30C6-B7658EDC440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3024648" y="600117"/>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54"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B25D1BB8-E85A-F8EC-A2BC-BC0582934ED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3894788" y="595614"/>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grpSp>
      <p:grpSp>
        <p:nvGrpSpPr>
          <p:cNvPr id="1056" name="Group 1055">
            <a:extLst>
              <a:ext uri="{FF2B5EF4-FFF2-40B4-BE49-F238E27FC236}">
                <a16:creationId xmlns:a16="http://schemas.microsoft.com/office/drawing/2014/main" id="{53C0E461-33AF-B4C1-26BA-84EECB338939}"/>
              </a:ext>
            </a:extLst>
          </p:cNvPr>
          <p:cNvGrpSpPr/>
          <p:nvPr/>
        </p:nvGrpSpPr>
        <p:grpSpPr>
          <a:xfrm>
            <a:off x="5499137" y="1519232"/>
            <a:ext cx="2145149" cy="579671"/>
            <a:chOff x="4609953" y="589325"/>
            <a:chExt cx="2145149" cy="579671"/>
          </a:xfrm>
        </p:grpSpPr>
        <p:pic>
          <p:nvPicPr>
            <p:cNvPr id="1057"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3A32B9C1-6B28-54C1-40A4-553692750CA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4609953" y="589325"/>
              <a:ext cx="128640" cy="564080"/>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BD1ADC91-530E-4FED-447A-135C1D483D0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6626462" y="604916"/>
              <a:ext cx="128640" cy="5640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59" name="Group 1058">
            <a:extLst>
              <a:ext uri="{FF2B5EF4-FFF2-40B4-BE49-F238E27FC236}">
                <a16:creationId xmlns:a16="http://schemas.microsoft.com/office/drawing/2014/main" id="{24F66689-C033-8EB9-D118-7E23928C9E8D}"/>
              </a:ext>
            </a:extLst>
          </p:cNvPr>
          <p:cNvGrpSpPr/>
          <p:nvPr/>
        </p:nvGrpSpPr>
        <p:grpSpPr>
          <a:xfrm>
            <a:off x="6436252" y="2433183"/>
            <a:ext cx="2145149" cy="579671"/>
            <a:chOff x="4609953" y="589325"/>
            <a:chExt cx="2145149" cy="579671"/>
          </a:xfrm>
        </p:grpSpPr>
        <p:pic>
          <p:nvPicPr>
            <p:cNvPr id="1060"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ECE9F6A7-155C-94B0-2951-60D08BF1651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4609953" y="589325"/>
              <a:ext cx="128640" cy="564080"/>
            </a:xfrm>
            <a:prstGeom prst="rect">
              <a:avLst/>
            </a:prstGeom>
            <a:noFill/>
            <a:extLst>
              <a:ext uri="{909E8E84-426E-40DD-AFC4-6F175D3DCCD1}">
                <a14:hiddenFill xmlns:a14="http://schemas.microsoft.com/office/drawing/2010/main">
                  <a:solidFill>
                    <a:srgbClr val="FFFFFF"/>
                  </a:solidFill>
                </a14:hiddenFill>
              </a:ext>
            </a:extLst>
          </p:spPr>
        </p:pic>
        <p:pic>
          <p:nvPicPr>
            <p:cNvPr id="1061"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60645EA0-79F0-EF34-E3C9-A23393708B9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6626462" y="604916"/>
              <a:ext cx="128640" cy="5640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62" name="Group 1061">
            <a:extLst>
              <a:ext uri="{FF2B5EF4-FFF2-40B4-BE49-F238E27FC236}">
                <a16:creationId xmlns:a16="http://schemas.microsoft.com/office/drawing/2014/main" id="{3C1EEDAB-A7B6-7F85-8FE8-690D742AB2CF}"/>
              </a:ext>
            </a:extLst>
          </p:cNvPr>
          <p:cNvGrpSpPr/>
          <p:nvPr/>
        </p:nvGrpSpPr>
        <p:grpSpPr>
          <a:xfrm>
            <a:off x="7371184" y="3364900"/>
            <a:ext cx="2145149" cy="579671"/>
            <a:chOff x="4609953" y="589325"/>
            <a:chExt cx="2145149" cy="579671"/>
          </a:xfrm>
        </p:grpSpPr>
        <p:pic>
          <p:nvPicPr>
            <p:cNvPr id="1063"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82A88E72-644B-D700-44D3-E520759A761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4609953" y="589325"/>
              <a:ext cx="128640" cy="564080"/>
            </a:xfrm>
            <a:prstGeom prst="rect">
              <a:avLst/>
            </a:prstGeom>
            <a:noFill/>
            <a:extLst>
              <a:ext uri="{909E8E84-426E-40DD-AFC4-6F175D3DCCD1}">
                <a14:hiddenFill xmlns:a14="http://schemas.microsoft.com/office/drawing/2010/main">
                  <a:solidFill>
                    <a:srgbClr val="FFFFFF"/>
                  </a:solidFill>
                </a14:hiddenFill>
              </a:ext>
            </a:extLst>
          </p:spPr>
        </p:pic>
        <p:pic>
          <p:nvPicPr>
            <p:cNvPr id="1064"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3B9362F2-10C9-0432-ECA4-01CFC745404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6626462" y="604916"/>
              <a:ext cx="128640" cy="564080"/>
            </a:xfrm>
            <a:prstGeom prst="rect">
              <a:avLst/>
            </a:prstGeom>
            <a:noFill/>
            <a:extLst>
              <a:ext uri="{909E8E84-426E-40DD-AFC4-6F175D3DCCD1}">
                <a14:hiddenFill xmlns:a14="http://schemas.microsoft.com/office/drawing/2010/main">
                  <a:solidFill>
                    <a:srgbClr val="FFFFFF"/>
                  </a:solidFill>
                </a14:hiddenFill>
              </a:ext>
            </a:extLst>
          </p:spPr>
        </p:pic>
      </p:grpSp>
      <p:pic>
        <p:nvPicPr>
          <p:cNvPr id="1065"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FAE03B3E-C29F-4CCA-CC32-E09EC9F1BA2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287036" y="3641491"/>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66"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1C727911-EBDB-1B08-D289-7D5872B96D3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1200278" y="3633209"/>
            <a:ext cx="128640" cy="564080"/>
          </a:xfrm>
          <a:prstGeom prst="rect">
            <a:avLst/>
          </a:prstGeom>
          <a:noFill/>
          <a:extLst>
            <a:ext uri="{909E8E84-426E-40DD-AFC4-6F175D3DCCD1}">
              <a14:hiddenFill xmlns:a14="http://schemas.microsoft.com/office/drawing/2010/main">
                <a:solidFill>
                  <a:srgbClr val="FFFFFF"/>
                </a:solidFill>
              </a14:hiddenFill>
            </a:ext>
          </a:extLst>
        </p:spPr>
      </p:pic>
      <p:sp>
        <p:nvSpPr>
          <p:cNvPr id="1067" name="TextBox 1066">
            <a:extLst>
              <a:ext uri="{FF2B5EF4-FFF2-40B4-BE49-F238E27FC236}">
                <a16:creationId xmlns:a16="http://schemas.microsoft.com/office/drawing/2014/main" id="{EE314791-4135-E888-57F4-52701DD22D3F}"/>
              </a:ext>
            </a:extLst>
          </p:cNvPr>
          <p:cNvSpPr txBox="1"/>
          <p:nvPr/>
        </p:nvSpPr>
        <p:spPr>
          <a:xfrm>
            <a:off x="433696" y="3633209"/>
            <a:ext cx="544217" cy="461665"/>
          </a:xfrm>
          <a:prstGeom prst="rect">
            <a:avLst/>
          </a:prstGeom>
          <a:noFill/>
        </p:spPr>
        <p:txBody>
          <a:bodyPr wrap="square" rtlCol="0">
            <a:spAutoFit/>
          </a:bodyPr>
          <a:lstStyle/>
          <a:p>
            <a:pPr algn="ctr"/>
            <a:r>
              <a:rPr lang="en-US" sz="800" dirty="0"/>
              <a:t>Drug or placebo </a:t>
            </a:r>
          </a:p>
          <a:p>
            <a:pPr algn="ctr"/>
            <a:r>
              <a:rPr lang="en-US" sz="800" dirty="0"/>
              <a:t>IT bolus</a:t>
            </a:r>
          </a:p>
        </p:txBody>
      </p:sp>
      <p:sp>
        <p:nvSpPr>
          <p:cNvPr id="1068" name="TextBox 1067">
            <a:extLst>
              <a:ext uri="{FF2B5EF4-FFF2-40B4-BE49-F238E27FC236}">
                <a16:creationId xmlns:a16="http://schemas.microsoft.com/office/drawing/2014/main" id="{70C970D9-528D-1C06-36E5-2472BDEAE26B}"/>
              </a:ext>
            </a:extLst>
          </p:cNvPr>
          <p:cNvSpPr txBox="1"/>
          <p:nvPr/>
        </p:nvSpPr>
        <p:spPr>
          <a:xfrm>
            <a:off x="1306349" y="3651547"/>
            <a:ext cx="544217" cy="338554"/>
          </a:xfrm>
          <a:prstGeom prst="rect">
            <a:avLst/>
          </a:prstGeom>
          <a:noFill/>
        </p:spPr>
        <p:txBody>
          <a:bodyPr wrap="square" rtlCol="0">
            <a:spAutoFit/>
          </a:bodyPr>
          <a:lstStyle/>
          <a:p>
            <a:pPr algn="ctr"/>
            <a:r>
              <a:rPr lang="en-US" sz="800" dirty="0"/>
              <a:t>LP for CSF only</a:t>
            </a:r>
          </a:p>
        </p:txBody>
      </p:sp>
    </p:spTree>
    <p:extLst>
      <p:ext uri="{BB962C8B-B14F-4D97-AF65-F5344CB8AC3E}">
        <p14:creationId xmlns:p14="http://schemas.microsoft.com/office/powerpoint/2010/main" val="3225158885"/>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B80F1-4F3B-E1D3-4223-AA044DBD5EA7}"/>
              </a:ext>
            </a:extLst>
          </p:cNvPr>
          <p:cNvSpPr>
            <a:spLocks noGrp="1"/>
          </p:cNvSpPr>
          <p:nvPr>
            <p:ph type="title"/>
          </p:nvPr>
        </p:nvSpPr>
        <p:spPr/>
        <p:txBody>
          <a:bodyPr/>
          <a:lstStyle/>
          <a:p>
            <a:r>
              <a:rPr lang="en-US" dirty="0"/>
              <a:t>Sample Size</a:t>
            </a:r>
          </a:p>
        </p:txBody>
      </p:sp>
      <p:sp>
        <p:nvSpPr>
          <p:cNvPr id="3" name="Slide Number Placeholder 2">
            <a:extLst>
              <a:ext uri="{FF2B5EF4-FFF2-40B4-BE49-F238E27FC236}">
                <a16:creationId xmlns:a16="http://schemas.microsoft.com/office/drawing/2014/main" id="{244ADCBE-3FC1-758B-36CA-CDD1F365205F}"/>
              </a:ext>
            </a:extLst>
          </p:cNvPr>
          <p:cNvSpPr>
            <a:spLocks noGrp="1"/>
          </p:cNvSpPr>
          <p:nvPr>
            <p:ph type="sldNum" sz="quarter" idx="4"/>
          </p:nvPr>
        </p:nvSpPr>
        <p:spPr/>
        <p:txBody>
          <a:bodyPr/>
          <a:lstStyle/>
          <a:p>
            <a:pPr defTabSz="1218810"/>
            <a:fld id="{E9B57936-92EF-4126-AE48-1D9D36D15E98}" type="slidenum">
              <a:rPr lang="ja-JP" altLang="en-US" smtClean="0"/>
              <a:pPr defTabSz="1218810"/>
              <a:t>15</a:t>
            </a:fld>
            <a:endParaRPr lang="ja-JP" altLang="en-US"/>
          </a:p>
        </p:txBody>
      </p:sp>
      <p:sp>
        <p:nvSpPr>
          <p:cNvPr id="4" name="Text Placeholder 3">
            <a:extLst>
              <a:ext uri="{FF2B5EF4-FFF2-40B4-BE49-F238E27FC236}">
                <a16:creationId xmlns:a16="http://schemas.microsoft.com/office/drawing/2014/main" id="{DDDB123D-B1AB-4489-924C-D458A942FEFA}"/>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130940794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E80044-382A-725C-EE62-13492D3E7AE9}"/>
              </a:ext>
            </a:extLst>
          </p:cNvPr>
          <p:cNvSpPr>
            <a:spLocks noGrp="1"/>
          </p:cNvSpPr>
          <p:nvPr>
            <p:ph type="body" sz="quarter" idx="15"/>
          </p:nvPr>
        </p:nvSpPr>
        <p:spPr/>
        <p:txBody>
          <a:bodyPr>
            <a:normAutofit fontScale="92500" lnSpcReduction="10000"/>
          </a:bodyPr>
          <a:lstStyle/>
          <a:p>
            <a:r>
              <a:rPr lang="en-US" b="1" dirty="0"/>
              <a:t>Hypothesis </a:t>
            </a:r>
          </a:p>
          <a:p>
            <a:r>
              <a:rPr lang="en-US" b="0" i="0" dirty="0">
                <a:solidFill>
                  <a:srgbClr val="000000"/>
                </a:solidFill>
                <a:effectLst/>
                <a:latin typeface="Calibri" panose="020F0502020204030204" pitchFamily="34" charset="0"/>
              </a:rPr>
              <a:t>UNC13A splicing correction will restore UNC13A protein levels, restore neuronal </a:t>
            </a:r>
            <a:r>
              <a:rPr lang="en-US" dirty="0">
                <a:solidFill>
                  <a:srgbClr val="000000"/>
                </a:solidFill>
              </a:rPr>
              <a:t>function and slow/halt motor neuron degeneration in ALS </a:t>
            </a:r>
          </a:p>
          <a:p>
            <a:endParaRPr lang="en-US" dirty="0">
              <a:solidFill>
                <a:srgbClr val="000000"/>
              </a:solidFill>
            </a:endParaRPr>
          </a:p>
          <a:p>
            <a:r>
              <a:rPr lang="en-US" b="1" dirty="0">
                <a:solidFill>
                  <a:srgbClr val="000000"/>
                </a:solidFill>
              </a:rPr>
              <a:t>Surrogate biomarker</a:t>
            </a:r>
          </a:p>
          <a:p>
            <a:pPr marL="285750" indent="-285750">
              <a:buFont typeface="Arial" panose="020B0604020202020204" pitchFamily="34" charset="0"/>
              <a:buChar char="•"/>
            </a:pPr>
            <a:r>
              <a:rPr lang="en-US" dirty="0" err="1">
                <a:solidFill>
                  <a:srgbClr val="000000"/>
                </a:solidFill>
              </a:rPr>
              <a:t>NfL</a:t>
            </a:r>
            <a:r>
              <a:rPr lang="en-US" dirty="0">
                <a:solidFill>
                  <a:srgbClr val="000000"/>
                </a:solidFill>
              </a:rPr>
              <a:t> (Accelerated approval of </a:t>
            </a:r>
            <a:r>
              <a:rPr lang="en-US" dirty="0" err="1">
                <a:solidFill>
                  <a:srgbClr val="000000"/>
                </a:solidFill>
              </a:rPr>
              <a:t>Tofersen</a:t>
            </a:r>
            <a:r>
              <a:rPr lang="en-US" dirty="0">
                <a:solidFill>
                  <a:srgbClr val="000000"/>
                </a:solidFill>
              </a:rPr>
              <a:t> used the biomarker for approval))</a:t>
            </a:r>
          </a:p>
          <a:p>
            <a:pPr marL="285750" indent="-285750">
              <a:buFont typeface="Arial" panose="020B0604020202020204" pitchFamily="34" charset="0"/>
              <a:buChar char="•"/>
            </a:pPr>
            <a:r>
              <a:rPr lang="en-US" dirty="0">
                <a:solidFill>
                  <a:srgbClr val="000000"/>
                </a:solidFill>
              </a:rPr>
              <a:t>30% lowering the </a:t>
            </a:r>
            <a:r>
              <a:rPr lang="en-US" dirty="0" err="1">
                <a:solidFill>
                  <a:srgbClr val="000000"/>
                </a:solidFill>
              </a:rPr>
              <a:t>NfL</a:t>
            </a:r>
            <a:r>
              <a:rPr lang="en-US" dirty="0">
                <a:solidFill>
                  <a:srgbClr val="000000"/>
                </a:solidFill>
              </a:rPr>
              <a:t> level is clinically meaningful (Ref </a:t>
            </a:r>
            <a:r>
              <a:rPr lang="en-US" dirty="0" err="1">
                <a:solidFill>
                  <a:srgbClr val="000000"/>
                </a:solidFill>
              </a:rPr>
              <a:t>Tofersen</a:t>
            </a:r>
            <a:r>
              <a:rPr lang="en-US" dirty="0">
                <a:solidFill>
                  <a:srgbClr val="000000"/>
                </a:solidFill>
              </a:rPr>
              <a:t>). </a:t>
            </a:r>
            <a:r>
              <a:rPr lang="en-US" b="0" i="0" dirty="0">
                <a:solidFill>
                  <a:srgbClr val="000000"/>
                </a:solidFill>
                <a:effectLst/>
                <a:latin typeface="Calibri" panose="020F0502020204030204" pitchFamily="34" charset="0"/>
              </a:rPr>
              <a:t>Thus, current target levels of </a:t>
            </a:r>
            <a:r>
              <a:rPr lang="en-US" b="0" i="0" dirty="0" err="1">
                <a:solidFill>
                  <a:srgbClr val="000000"/>
                </a:solidFill>
                <a:effectLst/>
                <a:latin typeface="Calibri" panose="020F0502020204030204" pitchFamily="34" charset="0"/>
              </a:rPr>
              <a:t>NfL</a:t>
            </a:r>
            <a:r>
              <a:rPr lang="en-US" b="0" i="0" dirty="0">
                <a:solidFill>
                  <a:srgbClr val="000000"/>
                </a:solidFill>
                <a:effectLst/>
                <a:latin typeface="Calibri" panose="020F0502020204030204" pitchFamily="34" charset="0"/>
              </a:rPr>
              <a:t> reduction desired in our Ph1/2 study are a 30% reduction and a 30% increase would represent an undesirable outcome</a:t>
            </a:r>
          </a:p>
          <a:p>
            <a:endParaRPr lang="en-US" dirty="0">
              <a:solidFill>
                <a:srgbClr val="000000"/>
              </a:solidFill>
            </a:endParaRPr>
          </a:p>
          <a:p>
            <a:r>
              <a:rPr lang="en-US" dirty="0">
                <a:solidFill>
                  <a:srgbClr val="000000"/>
                </a:solidFill>
              </a:rPr>
              <a:t>“Conversely, a recent Ph1/2 study of another IT ASO directly against the C9orf72 RNA in ALS patients with C9orf72 mutations demonstrated target engagement but at the highest dose tested trended towards worsening of clinical outcome measures and an </a:t>
            </a:r>
            <a:r>
              <a:rPr lang="en-US" dirty="0" err="1">
                <a:solidFill>
                  <a:srgbClr val="000000"/>
                </a:solidFill>
              </a:rPr>
              <a:t>NfL</a:t>
            </a:r>
            <a:r>
              <a:rPr lang="en-US" dirty="0">
                <a:solidFill>
                  <a:srgbClr val="000000"/>
                </a:solidFill>
              </a:rPr>
              <a:t> increase of over 30%.  Thus, current target levels of </a:t>
            </a:r>
            <a:r>
              <a:rPr lang="en-US" dirty="0" err="1">
                <a:solidFill>
                  <a:srgbClr val="000000"/>
                </a:solidFill>
              </a:rPr>
              <a:t>NfL</a:t>
            </a:r>
            <a:r>
              <a:rPr lang="en-US" dirty="0">
                <a:solidFill>
                  <a:srgbClr val="000000"/>
                </a:solidFill>
              </a:rPr>
              <a:t> reduction desired in our Ph1/2 study are a 30% reduction and a 30% increase would represent an undesirable outcome.”</a:t>
            </a:r>
          </a:p>
          <a:p>
            <a:r>
              <a:rPr lang="en-US" dirty="0">
                <a:solidFill>
                  <a:srgbClr val="000000"/>
                </a:solidFill>
              </a:rPr>
              <a:t>Justification: Prior market research indicated that achieving an improvement of &gt;40% in the ALSFRS-R (minimal acceptable level) would be differentiating and that an improvement of &gt;50% in the ALSFRS-R (target preferred level) would be considered transformative as this would translate to considerable preservation of independent function. </a:t>
            </a:r>
          </a:p>
          <a:p>
            <a:endParaRPr lang="en-US" dirty="0">
              <a:solidFill>
                <a:srgbClr val="000000"/>
              </a:solidFill>
            </a:endParaRPr>
          </a:p>
          <a:p>
            <a:r>
              <a:rPr lang="en-US" b="1" dirty="0">
                <a:solidFill>
                  <a:srgbClr val="000000"/>
                </a:solidFill>
              </a:rPr>
              <a:t>Evaluation time</a:t>
            </a:r>
          </a:p>
          <a:p>
            <a:pPr marL="285750" indent="-285750">
              <a:buFont typeface="Arial" panose="020B0604020202020204" pitchFamily="34" charset="0"/>
              <a:buChar char="•"/>
            </a:pPr>
            <a:r>
              <a:rPr lang="en-US" dirty="0">
                <a:solidFill>
                  <a:srgbClr val="000000"/>
                </a:solidFill>
              </a:rPr>
              <a:t>The evaluation time point is </a:t>
            </a:r>
            <a:r>
              <a:rPr lang="en-US" b="0" i="0" dirty="0">
                <a:solidFill>
                  <a:srgbClr val="000000"/>
                </a:solidFill>
                <a:effectLst/>
                <a:latin typeface="Calibri" panose="020F0502020204030204" pitchFamily="34" charset="0"/>
              </a:rPr>
              <a:t>4-12 weeks following the last dose to the baseline</a:t>
            </a:r>
          </a:p>
          <a:p>
            <a:pPr marL="285750" indent="-285750">
              <a:buFont typeface="Arial" panose="020B0604020202020204" pitchFamily="34" charset="0"/>
              <a:buChar char="•"/>
            </a:pPr>
            <a:r>
              <a:rPr lang="en-US" dirty="0">
                <a:solidFill>
                  <a:srgbClr val="000000"/>
                </a:solidFill>
              </a:rPr>
              <a:t>The doses level would the highest safe dose</a:t>
            </a:r>
          </a:p>
          <a:p>
            <a:pPr marL="285750" indent="-285750">
              <a:buFont typeface="Arial" panose="020B0604020202020204" pitchFamily="34" charset="0"/>
              <a:buChar char="•"/>
            </a:pPr>
            <a:r>
              <a:rPr lang="en-US" b="0" i="0" dirty="0">
                <a:solidFill>
                  <a:srgbClr val="000000"/>
                </a:solidFill>
                <a:effectLst/>
                <a:latin typeface="Calibri" panose="020F0502020204030204" pitchFamily="34" charset="0"/>
              </a:rPr>
              <a:t>The median ratio of </a:t>
            </a:r>
            <a:r>
              <a:rPr lang="en-US" b="0" i="0" dirty="0" err="1">
                <a:solidFill>
                  <a:srgbClr val="000000"/>
                </a:solidFill>
                <a:effectLst/>
                <a:latin typeface="Calibri" panose="020F0502020204030204" pitchFamily="34" charset="0"/>
              </a:rPr>
              <a:t>Nfl</a:t>
            </a:r>
            <a:r>
              <a:rPr lang="en-US" b="0" i="0" dirty="0">
                <a:solidFill>
                  <a:srgbClr val="000000"/>
                </a:solidFill>
                <a:effectLst/>
                <a:latin typeface="Calibri" panose="020F0502020204030204" pitchFamily="34" charset="0"/>
              </a:rPr>
              <a:t> level at the follow-up to the baseline for the treatment arm will be compared to that of pooled placebo subjects across the cohorts</a:t>
            </a:r>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20D65572-FBC3-F939-962D-CAD045156438}"/>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8ABCB24D-1E05-11F2-CDB7-7C593A8EE168}"/>
              </a:ext>
            </a:extLst>
          </p:cNvPr>
          <p:cNvSpPr>
            <a:spLocks noGrp="1"/>
          </p:cNvSpPr>
          <p:nvPr>
            <p:ph type="title"/>
          </p:nvPr>
        </p:nvSpPr>
        <p:spPr/>
        <p:txBody>
          <a:bodyPr/>
          <a:lstStyle/>
          <a:p>
            <a:r>
              <a:rPr lang="en-US" dirty="0"/>
              <a:t>Go/No-Go Quantitative decision criteria</a:t>
            </a:r>
          </a:p>
        </p:txBody>
      </p:sp>
      <p:sp>
        <p:nvSpPr>
          <p:cNvPr id="5" name="Slide Number Placeholder 4">
            <a:extLst>
              <a:ext uri="{FF2B5EF4-FFF2-40B4-BE49-F238E27FC236}">
                <a16:creationId xmlns:a16="http://schemas.microsoft.com/office/drawing/2014/main" id="{7C1C7FEB-A208-56D8-D45E-1B4DDE46F6C1}"/>
              </a:ext>
            </a:extLst>
          </p:cNvPr>
          <p:cNvSpPr>
            <a:spLocks noGrp="1"/>
          </p:cNvSpPr>
          <p:nvPr>
            <p:ph type="sldNum" sz="quarter" idx="4"/>
          </p:nvPr>
        </p:nvSpPr>
        <p:spPr/>
        <p:txBody>
          <a:bodyPr/>
          <a:lstStyle/>
          <a:p>
            <a:pPr defTabSz="1218810"/>
            <a:fld id="{E9B57936-92EF-4126-AE48-1D9D36D15E98}" type="slidenum">
              <a:rPr lang="ja-JP" altLang="en-US" smtClean="0"/>
              <a:pPr defTabSz="1218810"/>
              <a:t>16</a:t>
            </a:fld>
            <a:endParaRPr lang="ja-JP" altLang="en-US"/>
          </a:p>
        </p:txBody>
      </p:sp>
      <p:sp>
        <p:nvSpPr>
          <p:cNvPr id="6" name="Text Placeholder 5">
            <a:extLst>
              <a:ext uri="{FF2B5EF4-FFF2-40B4-BE49-F238E27FC236}">
                <a16:creationId xmlns:a16="http://schemas.microsoft.com/office/drawing/2014/main" id="{458F25EA-B4F6-0BCB-4727-106884DF688F}"/>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1037009471"/>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81989-5D73-55A6-3380-9934210DCD9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50A1C04C-C07F-C709-4EBE-DAB5FB2FBB12}"/>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8B2E7E12-27FE-D04E-044E-07730D33D627}"/>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ECC3E487-837F-BEA9-8C78-67C0E8938022}"/>
              </a:ext>
            </a:extLst>
          </p:cNvPr>
          <p:cNvSpPr>
            <a:spLocks noGrp="1"/>
          </p:cNvSpPr>
          <p:nvPr>
            <p:ph type="title"/>
          </p:nvPr>
        </p:nvSpPr>
        <p:spPr/>
        <p:txBody>
          <a:bodyPr/>
          <a:lstStyle/>
          <a:p>
            <a:r>
              <a:rPr lang="en-US" dirty="0"/>
              <a:t>Go/No-Go Decision Metric</a:t>
            </a:r>
          </a:p>
        </p:txBody>
      </p:sp>
      <p:sp>
        <p:nvSpPr>
          <p:cNvPr id="5" name="Slide Number Placeholder 4">
            <a:extLst>
              <a:ext uri="{FF2B5EF4-FFF2-40B4-BE49-F238E27FC236}">
                <a16:creationId xmlns:a16="http://schemas.microsoft.com/office/drawing/2014/main" id="{DDA478C3-4268-CDA0-6992-BE03D42A4CB0}"/>
              </a:ext>
            </a:extLst>
          </p:cNvPr>
          <p:cNvSpPr>
            <a:spLocks noGrp="1"/>
          </p:cNvSpPr>
          <p:nvPr>
            <p:ph type="sldNum" sz="quarter" idx="4"/>
          </p:nvPr>
        </p:nvSpPr>
        <p:spPr/>
        <p:txBody>
          <a:bodyPr/>
          <a:lstStyle/>
          <a:p>
            <a:pPr defTabSz="1218810"/>
            <a:fld id="{E9B57936-92EF-4126-AE48-1D9D36D15E98}" type="slidenum">
              <a:rPr lang="ja-JP" altLang="en-US" smtClean="0"/>
              <a:pPr defTabSz="1218810"/>
              <a:t>17</a:t>
            </a:fld>
            <a:endParaRPr lang="ja-JP" altLang="en-US"/>
          </a:p>
        </p:txBody>
      </p:sp>
      <p:sp>
        <p:nvSpPr>
          <p:cNvPr id="6" name="Text Placeholder 5">
            <a:extLst>
              <a:ext uri="{FF2B5EF4-FFF2-40B4-BE49-F238E27FC236}">
                <a16:creationId xmlns:a16="http://schemas.microsoft.com/office/drawing/2014/main" id="{5F102376-99FD-A813-3924-186835D2AA2E}"/>
              </a:ext>
            </a:extLst>
          </p:cNvPr>
          <p:cNvSpPr>
            <a:spLocks noGrp="1"/>
          </p:cNvSpPr>
          <p:nvPr>
            <p:ph type="body" sz="quarter" idx="16"/>
          </p:nvPr>
        </p:nvSpPr>
        <p:spPr/>
        <p:txBody>
          <a:bodyPr/>
          <a:lstStyle/>
          <a:p>
            <a:endParaRPr lang="en-US"/>
          </a:p>
        </p:txBody>
      </p:sp>
      <p:graphicFrame>
        <p:nvGraphicFramePr>
          <p:cNvPr id="8" name="Table 7">
            <a:extLst>
              <a:ext uri="{FF2B5EF4-FFF2-40B4-BE49-F238E27FC236}">
                <a16:creationId xmlns:a16="http://schemas.microsoft.com/office/drawing/2014/main" id="{07178FE9-3837-1825-0E02-6BB37E1417DB}"/>
              </a:ext>
            </a:extLst>
          </p:cNvPr>
          <p:cNvGraphicFramePr>
            <a:graphicFrameLocks noGrp="1"/>
          </p:cNvGraphicFramePr>
          <p:nvPr>
            <p:extLst>
              <p:ext uri="{D42A27DB-BD31-4B8C-83A1-F6EECF244321}">
                <p14:modId xmlns:p14="http://schemas.microsoft.com/office/powerpoint/2010/main" val="2622028311"/>
              </p:ext>
            </p:extLst>
          </p:nvPr>
        </p:nvGraphicFramePr>
        <p:xfrm>
          <a:off x="698160" y="1301840"/>
          <a:ext cx="4878044" cy="3356610"/>
        </p:xfrm>
        <a:graphic>
          <a:graphicData uri="http://schemas.openxmlformats.org/drawingml/2006/table">
            <a:tbl>
              <a:tblPr/>
              <a:tblGrid>
                <a:gridCol w="877544">
                  <a:extLst>
                    <a:ext uri="{9D8B030D-6E8A-4147-A177-3AD203B41FA5}">
                      <a16:colId xmlns:a16="http://schemas.microsoft.com/office/drawing/2014/main" val="3512204884"/>
                    </a:ext>
                  </a:extLst>
                </a:gridCol>
                <a:gridCol w="304800">
                  <a:extLst>
                    <a:ext uri="{9D8B030D-6E8A-4147-A177-3AD203B41FA5}">
                      <a16:colId xmlns:a16="http://schemas.microsoft.com/office/drawing/2014/main" val="3977986101"/>
                    </a:ext>
                  </a:extLst>
                </a:gridCol>
                <a:gridCol w="304800">
                  <a:extLst>
                    <a:ext uri="{9D8B030D-6E8A-4147-A177-3AD203B41FA5}">
                      <a16:colId xmlns:a16="http://schemas.microsoft.com/office/drawing/2014/main" val="3302819486"/>
                    </a:ext>
                  </a:extLst>
                </a:gridCol>
                <a:gridCol w="304800">
                  <a:extLst>
                    <a:ext uri="{9D8B030D-6E8A-4147-A177-3AD203B41FA5}">
                      <a16:colId xmlns:a16="http://schemas.microsoft.com/office/drawing/2014/main" val="3876090615"/>
                    </a:ext>
                  </a:extLst>
                </a:gridCol>
                <a:gridCol w="241300">
                  <a:extLst>
                    <a:ext uri="{9D8B030D-6E8A-4147-A177-3AD203B41FA5}">
                      <a16:colId xmlns:a16="http://schemas.microsoft.com/office/drawing/2014/main" val="804563434"/>
                    </a:ext>
                  </a:extLst>
                </a:gridCol>
                <a:gridCol w="355600">
                  <a:extLst>
                    <a:ext uri="{9D8B030D-6E8A-4147-A177-3AD203B41FA5}">
                      <a16:colId xmlns:a16="http://schemas.microsoft.com/office/drawing/2014/main" val="1758865139"/>
                    </a:ext>
                  </a:extLst>
                </a:gridCol>
                <a:gridCol w="355600">
                  <a:extLst>
                    <a:ext uri="{9D8B030D-6E8A-4147-A177-3AD203B41FA5}">
                      <a16:colId xmlns:a16="http://schemas.microsoft.com/office/drawing/2014/main" val="2710269866"/>
                    </a:ext>
                  </a:extLst>
                </a:gridCol>
                <a:gridCol w="355600">
                  <a:extLst>
                    <a:ext uri="{9D8B030D-6E8A-4147-A177-3AD203B41FA5}">
                      <a16:colId xmlns:a16="http://schemas.microsoft.com/office/drawing/2014/main" val="344477735"/>
                    </a:ext>
                  </a:extLst>
                </a:gridCol>
                <a:gridCol w="355600">
                  <a:extLst>
                    <a:ext uri="{9D8B030D-6E8A-4147-A177-3AD203B41FA5}">
                      <a16:colId xmlns:a16="http://schemas.microsoft.com/office/drawing/2014/main" val="2699674443"/>
                    </a:ext>
                  </a:extLst>
                </a:gridCol>
                <a:gridCol w="355600">
                  <a:extLst>
                    <a:ext uri="{9D8B030D-6E8A-4147-A177-3AD203B41FA5}">
                      <a16:colId xmlns:a16="http://schemas.microsoft.com/office/drawing/2014/main" val="3690570004"/>
                    </a:ext>
                  </a:extLst>
                </a:gridCol>
                <a:gridCol w="355600">
                  <a:extLst>
                    <a:ext uri="{9D8B030D-6E8A-4147-A177-3AD203B41FA5}">
                      <a16:colId xmlns:a16="http://schemas.microsoft.com/office/drawing/2014/main" val="1059167884"/>
                    </a:ext>
                  </a:extLst>
                </a:gridCol>
                <a:gridCol w="355600">
                  <a:extLst>
                    <a:ext uri="{9D8B030D-6E8A-4147-A177-3AD203B41FA5}">
                      <a16:colId xmlns:a16="http://schemas.microsoft.com/office/drawing/2014/main" val="1654931008"/>
                    </a:ext>
                  </a:extLst>
                </a:gridCol>
                <a:gridCol w="355600">
                  <a:extLst>
                    <a:ext uri="{9D8B030D-6E8A-4147-A177-3AD203B41FA5}">
                      <a16:colId xmlns:a16="http://schemas.microsoft.com/office/drawing/2014/main" val="3334926891"/>
                    </a:ext>
                  </a:extLst>
                </a:gridCol>
              </a:tblGrid>
              <a:tr h="190500">
                <a:tc>
                  <a:txBody>
                    <a:bodyPr/>
                    <a:lstStyle/>
                    <a:p>
                      <a:pPr algn="l" fontAlgn="b"/>
                      <a:r>
                        <a:rPr lang="en-US" sz="1100" b="0" i="0" u="none" strike="noStrike" dirty="0" err="1">
                          <a:solidFill>
                            <a:srgbClr val="000000"/>
                          </a:solidFill>
                          <a:effectLst/>
                          <a:latin typeface="Aptos Narrow" panose="020B0004020202020204" pitchFamily="34" charset="0"/>
                        </a:rPr>
                        <a:t>NfL</a:t>
                      </a:r>
                      <a:r>
                        <a:rPr lang="en-US" sz="1100" b="0" i="0" u="none" strike="noStrike" dirty="0">
                          <a:solidFill>
                            <a:srgbClr val="000000"/>
                          </a:solidFill>
                          <a:effectLst/>
                          <a:latin typeface="Aptos Narrow" panose="020B0004020202020204" pitchFamily="34" charset="0"/>
                        </a:rPr>
                        <a:t> Increase from baseline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-40%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-70%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-80%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52825653"/>
                  </a:ext>
                </a:extLst>
              </a:tr>
              <a:tr h="190500">
                <a:tc>
                  <a:txBody>
                    <a:bodyPr/>
                    <a:lstStyle/>
                    <a:p>
                      <a:pPr algn="l" fontAlgn="b"/>
                      <a:r>
                        <a:rPr lang="en-US" sz="1100" b="0" i="0" u="none" strike="noStrike" dirty="0">
                          <a:solidFill>
                            <a:srgbClr val="000000"/>
                          </a:solidFill>
                          <a:effectLst/>
                          <a:latin typeface="Aptos Narrow" panose="020B0004020202020204" pitchFamily="34" charset="0"/>
                        </a:rPr>
                        <a:t>Treatment Placebo Ratio</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41136342"/>
                  </a:ext>
                </a:extLst>
              </a:tr>
              <a:tr h="190500">
                <a:tc>
                  <a:txBody>
                    <a:bodyPr/>
                    <a:lstStyle/>
                    <a:p>
                      <a:pPr algn="r" fontAlgn="b"/>
                      <a:r>
                        <a:rPr lang="en-US" sz="1100" b="0" i="0" u="none" strike="noStrike">
                          <a:solidFill>
                            <a:srgbClr val="000000"/>
                          </a:solidFill>
                          <a:effectLst/>
                          <a:latin typeface="Aptos Narrow" panose="020B0004020202020204" pitchFamily="34" charset="0"/>
                        </a:rPr>
                        <a:t>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442980167"/>
                  </a:ext>
                </a:extLst>
              </a:tr>
              <a:tr h="190500">
                <a:tc>
                  <a:txBody>
                    <a:bodyPr/>
                    <a:lstStyle/>
                    <a:p>
                      <a:pPr algn="r" fontAlgn="b"/>
                      <a:r>
                        <a:rPr lang="en-US" sz="1100" b="0" i="0" u="none" strike="noStrike">
                          <a:solidFill>
                            <a:srgbClr val="000000"/>
                          </a:solidFill>
                          <a:effectLst/>
                          <a:latin typeface="Aptos Narrow" panose="020B0004020202020204" pitchFamily="34" charset="0"/>
                        </a:rPr>
                        <a:t>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7303621"/>
                  </a:ext>
                </a:extLst>
              </a:tr>
              <a:tr h="190500">
                <a:tc>
                  <a:txBody>
                    <a:bodyPr/>
                    <a:lstStyle/>
                    <a:p>
                      <a:pPr algn="r" fontAlgn="b"/>
                      <a:r>
                        <a:rPr lang="en-US" sz="1100" b="0" i="0" u="none" strike="noStrike">
                          <a:solidFill>
                            <a:srgbClr val="000000"/>
                          </a:solidFill>
                          <a:effectLst/>
                          <a:latin typeface="Aptos Narrow" panose="020B0004020202020204" pitchFamily="34" charset="0"/>
                        </a:rPr>
                        <a:t>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16635854"/>
                  </a:ext>
                </a:extLst>
              </a:tr>
              <a:tr h="190500">
                <a:tc>
                  <a:txBody>
                    <a:bodyPr/>
                    <a:lstStyle/>
                    <a:p>
                      <a:pPr algn="r" fontAlgn="b"/>
                      <a:r>
                        <a:rPr lang="en-US" sz="1100" b="0" i="0" u="none" strike="noStrike">
                          <a:solidFill>
                            <a:srgbClr val="000000"/>
                          </a:solidFill>
                          <a:effectLst/>
                          <a:latin typeface="Aptos Narrow" panose="020B0004020202020204" pitchFamily="34" charset="0"/>
                        </a:rPr>
                        <a:t>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550669"/>
                  </a:ext>
                </a:extLst>
              </a:tr>
              <a:tr h="190500">
                <a:tc>
                  <a:txBody>
                    <a:bodyPr/>
                    <a:lstStyle/>
                    <a:p>
                      <a:pPr algn="r" fontAlgn="b"/>
                      <a:r>
                        <a:rPr lang="en-US" sz="1100" b="0" i="0" u="none" strike="noStrike">
                          <a:solidFill>
                            <a:srgbClr val="000000"/>
                          </a:solidFill>
                          <a:effectLst/>
                          <a:latin typeface="Aptos Narrow" panose="020B0004020202020204" pitchFamily="34" charset="0"/>
                        </a:rPr>
                        <a:t>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1388964"/>
                  </a:ext>
                </a:extLst>
              </a:tr>
              <a:tr h="190500">
                <a:tc>
                  <a:txBody>
                    <a:bodyPr/>
                    <a:lstStyle/>
                    <a:p>
                      <a:pPr algn="r" fontAlgn="b"/>
                      <a:r>
                        <a:rPr lang="en-US" sz="1100" b="0" i="0" u="none" strike="noStrike">
                          <a:solidFill>
                            <a:srgbClr val="000000"/>
                          </a:solidFill>
                          <a:effectLst/>
                          <a:latin typeface="Aptos Narrow" panose="020B0004020202020204" pitchFamily="34" charset="0"/>
                        </a:rPr>
                        <a:t>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54671540"/>
                  </a:ext>
                </a:extLst>
              </a:tr>
              <a:tr h="190500">
                <a:tc>
                  <a:txBody>
                    <a:bodyPr/>
                    <a:lstStyle/>
                    <a:p>
                      <a:pPr algn="r" fontAlgn="b"/>
                      <a:r>
                        <a:rPr lang="en-US" sz="1100" b="0" i="0" u="none" strike="noStrike">
                          <a:solidFill>
                            <a:srgbClr val="000000"/>
                          </a:solidFill>
                          <a:effectLst/>
                          <a:latin typeface="Aptos Narrow" panose="020B0004020202020204" pitchFamily="34" charset="0"/>
                        </a:rPr>
                        <a:t>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5808397"/>
                  </a:ext>
                </a:extLst>
              </a:tr>
              <a:tr h="190500">
                <a:tc>
                  <a:txBody>
                    <a:bodyPr/>
                    <a:lstStyle/>
                    <a:p>
                      <a:pPr algn="r" fontAlgn="b"/>
                      <a:r>
                        <a:rPr lang="en-US" sz="1100" b="0" i="0" u="none" strike="noStrike">
                          <a:solidFill>
                            <a:srgbClr val="000000"/>
                          </a:solidFill>
                          <a:effectLst/>
                          <a:latin typeface="Aptos Narrow" panose="020B0004020202020204" pitchFamily="34" charset="0"/>
                        </a:rPr>
                        <a:t>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939895994"/>
                  </a:ext>
                </a:extLst>
              </a:tr>
              <a:tr h="190500">
                <a:tc>
                  <a:txBody>
                    <a:bodyPr/>
                    <a:lstStyle/>
                    <a:p>
                      <a:pPr algn="r" fontAlgn="b"/>
                      <a:r>
                        <a:rPr lang="en-US" sz="1100" b="0" i="0" u="none" strike="noStrike">
                          <a:solidFill>
                            <a:srgbClr val="000000"/>
                          </a:solidFill>
                          <a:effectLst/>
                          <a:latin typeface="Aptos Narrow" panose="020B0004020202020204" pitchFamily="34" charset="0"/>
                        </a:rPr>
                        <a:t>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985641847"/>
                  </a:ext>
                </a:extLst>
              </a:tr>
              <a:tr h="190500">
                <a:tc>
                  <a:txBody>
                    <a:bodyPr/>
                    <a:lstStyle/>
                    <a:p>
                      <a:pPr algn="r" fontAlgn="b"/>
                      <a:r>
                        <a:rPr lang="en-US" sz="1100" b="0" i="0" u="none" strike="noStrike">
                          <a:solidFill>
                            <a:srgbClr val="000000"/>
                          </a:solidFill>
                          <a:effectLst/>
                          <a:latin typeface="Aptos Narrow" panose="020B000402020202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104861"/>
                        </a:solidFill>
                        <a:effectLst/>
                        <a:highlight>
                          <a:srgbClr val="0000FF"/>
                        </a:highligh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
                      <a:endParaRPr lang="en-US" sz="1100" b="0" i="0" u="none" strike="noStrike" dirty="0">
                        <a:solidFill>
                          <a:srgbClr val="104861"/>
                        </a:solidFill>
                        <a:effectLst/>
                        <a:highlight>
                          <a:srgbClr val="0000FF"/>
                        </a:highligh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
                      <a:endParaRPr lang="en-US" sz="1100" b="0" i="0" u="none" strike="noStrike" dirty="0">
                        <a:solidFill>
                          <a:srgbClr val="104861"/>
                        </a:solidFill>
                        <a:effectLst/>
                        <a:highlight>
                          <a:srgbClr val="0000FF"/>
                        </a:highligh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
                      <a:endParaRPr lang="en-US" sz="1100" b="0" i="0" u="none" strike="noStrike">
                        <a:solidFill>
                          <a:srgbClr val="104861"/>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93792468"/>
                  </a:ext>
                </a:extLst>
              </a:tr>
              <a:tr h="190500">
                <a:tc>
                  <a:txBody>
                    <a:bodyPr/>
                    <a:lstStyle/>
                    <a:p>
                      <a:pPr algn="r" fontAlgn="b"/>
                      <a:r>
                        <a:rPr lang="en-US" sz="1100" b="0" i="0" u="none" strike="noStrike" dirty="0">
                          <a:solidFill>
                            <a:srgbClr val="000000"/>
                          </a:solidFill>
                          <a:effectLst/>
                          <a:latin typeface="Aptos Narrow" panose="020B0004020202020204" pitchFamily="34" charset="0"/>
                        </a:rPr>
                        <a:t>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9330113"/>
                  </a:ext>
                </a:extLst>
              </a:tr>
              <a:tr h="190500">
                <a:tc>
                  <a:txBody>
                    <a:bodyPr/>
                    <a:lstStyle/>
                    <a:p>
                      <a:pPr algn="r" fontAlgn="b"/>
                      <a:r>
                        <a:rPr lang="en-US" sz="1100" b="0" i="0" u="none" strike="noStrike" dirty="0">
                          <a:solidFill>
                            <a:srgbClr val="000000"/>
                          </a:solidFill>
                          <a:effectLst/>
                          <a:latin typeface="Aptos Narrow" panose="020B000402020202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96532364"/>
                  </a:ext>
                </a:extLst>
              </a:tr>
              <a:tr h="190500">
                <a:tc>
                  <a:txBody>
                    <a:bodyPr/>
                    <a:lstStyle/>
                    <a:p>
                      <a:pPr algn="r" fontAlgn="b"/>
                      <a:r>
                        <a:rPr lang="en-US" sz="1100" b="0" i="0" u="none" strike="noStrike" dirty="0">
                          <a:solidFill>
                            <a:srgbClr val="000000"/>
                          </a:solidFill>
                          <a:effectLst/>
                          <a:latin typeface="Aptos Narrow" panose="020B0004020202020204" pitchFamily="34" charset="0"/>
                        </a:rPr>
                        <a:t>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92618450"/>
                  </a:ext>
                </a:extLst>
              </a:tr>
              <a:tr h="190500">
                <a:tc>
                  <a:txBody>
                    <a:bodyPr/>
                    <a:lstStyle/>
                    <a:p>
                      <a:pPr algn="r" fontAlgn="b"/>
                      <a:r>
                        <a:rPr lang="en-US" sz="1100" b="0" i="0" u="none" strike="noStrike" dirty="0">
                          <a:solidFill>
                            <a:srgbClr val="000000"/>
                          </a:solidFill>
                          <a:effectLst/>
                          <a:latin typeface="Aptos Narrow" panose="020B0004020202020204" pitchFamily="34" charset="0"/>
                        </a:rPr>
                        <a:t>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1034402"/>
                  </a:ext>
                </a:extLst>
              </a:tr>
            </a:tbl>
          </a:graphicData>
        </a:graphic>
      </p:graphicFrame>
      <p:graphicFrame>
        <p:nvGraphicFramePr>
          <p:cNvPr id="9" name="Table 8">
            <a:extLst>
              <a:ext uri="{FF2B5EF4-FFF2-40B4-BE49-F238E27FC236}">
                <a16:creationId xmlns:a16="http://schemas.microsoft.com/office/drawing/2014/main" id="{B64E0512-362C-51C4-985B-A5D0510C2218}"/>
              </a:ext>
            </a:extLst>
          </p:cNvPr>
          <p:cNvGraphicFramePr>
            <a:graphicFrameLocks noGrp="1"/>
          </p:cNvGraphicFramePr>
          <p:nvPr>
            <p:extLst>
              <p:ext uri="{D42A27DB-BD31-4B8C-83A1-F6EECF244321}">
                <p14:modId xmlns:p14="http://schemas.microsoft.com/office/powerpoint/2010/main" val="1388207040"/>
              </p:ext>
            </p:extLst>
          </p:nvPr>
        </p:nvGraphicFramePr>
        <p:xfrm>
          <a:off x="5963215" y="1546771"/>
          <a:ext cx="5252474" cy="1003935"/>
        </p:xfrm>
        <a:graphic>
          <a:graphicData uri="http://schemas.openxmlformats.org/drawingml/2006/table">
            <a:tbl>
              <a:tblPr/>
              <a:tblGrid>
                <a:gridCol w="521405">
                  <a:extLst>
                    <a:ext uri="{9D8B030D-6E8A-4147-A177-3AD203B41FA5}">
                      <a16:colId xmlns:a16="http://schemas.microsoft.com/office/drawing/2014/main" val="1684440992"/>
                    </a:ext>
                  </a:extLst>
                </a:gridCol>
                <a:gridCol w="651300">
                  <a:extLst>
                    <a:ext uri="{9D8B030D-6E8A-4147-A177-3AD203B41FA5}">
                      <a16:colId xmlns:a16="http://schemas.microsoft.com/office/drawing/2014/main" val="3566807722"/>
                    </a:ext>
                  </a:extLst>
                </a:gridCol>
                <a:gridCol w="1158070">
                  <a:extLst>
                    <a:ext uri="{9D8B030D-6E8A-4147-A177-3AD203B41FA5}">
                      <a16:colId xmlns:a16="http://schemas.microsoft.com/office/drawing/2014/main" val="1507430170"/>
                    </a:ext>
                  </a:extLst>
                </a:gridCol>
                <a:gridCol w="1522137">
                  <a:extLst>
                    <a:ext uri="{9D8B030D-6E8A-4147-A177-3AD203B41FA5}">
                      <a16:colId xmlns:a16="http://schemas.microsoft.com/office/drawing/2014/main" val="1848882541"/>
                    </a:ext>
                  </a:extLst>
                </a:gridCol>
                <a:gridCol w="1399562">
                  <a:extLst>
                    <a:ext uri="{9D8B030D-6E8A-4147-A177-3AD203B41FA5}">
                      <a16:colId xmlns:a16="http://schemas.microsoft.com/office/drawing/2014/main" val="2390452497"/>
                    </a:ext>
                  </a:extLst>
                </a:gridCol>
              </a:tblGrid>
              <a:tr h="303588">
                <a:tc>
                  <a:txBody>
                    <a:bodyPr/>
                    <a:lstStyle/>
                    <a:p>
                      <a:pPr algn="ctr" fontAlgn="b"/>
                      <a:endParaRPr lang="en-US" sz="1600" b="0" i="0" u="none" strike="noStrike" dirty="0">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Ylog</a:t>
                      </a:r>
                    </a:p>
                  </a:txBody>
                  <a:tcPr marL="9525" marR="9525" marT="9525" marB="0" anchor="b">
                    <a:lnL>
                      <a:noFill/>
                    </a:lnL>
                    <a:lnR>
                      <a:noFill/>
                    </a:lnR>
                    <a:lnT>
                      <a:noFill/>
                    </a:lnT>
                    <a:lnB>
                      <a:noFill/>
                    </a:lnB>
                    <a:noFill/>
                  </a:tcPr>
                </a:tc>
                <a:tc>
                  <a:txBody>
                    <a:bodyPr/>
                    <a:lstStyle/>
                    <a:p>
                      <a:pPr algn="ctr" fontAlgn="b"/>
                      <a:r>
                        <a:rPr lang="en-US" sz="1600" b="0" i="0" u="none" strike="noStrike" dirty="0" err="1">
                          <a:solidFill>
                            <a:srgbClr val="000000"/>
                          </a:solidFill>
                          <a:effectLst/>
                          <a:latin typeface="Aptos Narrow" panose="020B0004020202020204" pitchFamily="34" charset="0"/>
                        </a:rPr>
                        <a:t>Yoriginal</a:t>
                      </a:r>
                      <a:endParaRPr lang="en-US" sz="1600" b="0" i="0" u="none" strike="noStrike" dirty="0">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reduction in Log scale</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Reduction in original Scale</a:t>
                      </a:r>
                    </a:p>
                  </a:txBody>
                  <a:tcPr marL="9525" marR="9525" marT="9525" marB="0" anchor="b">
                    <a:lnL>
                      <a:noFill/>
                    </a:lnL>
                    <a:lnR>
                      <a:noFill/>
                    </a:lnR>
                    <a:lnT>
                      <a:noFill/>
                    </a:lnT>
                    <a:lnB>
                      <a:noFill/>
                    </a:lnB>
                    <a:noFill/>
                  </a:tcPr>
                </a:tc>
                <a:extLst>
                  <a:ext uri="{0D108BD9-81ED-4DB2-BD59-A6C34878D82A}">
                    <a16:rowId xmlns:a16="http://schemas.microsoft.com/office/drawing/2014/main" val="4120971076"/>
                  </a:ext>
                </a:extLst>
              </a:tr>
              <a:tr h="163915">
                <a:tc>
                  <a:txBody>
                    <a:bodyPr/>
                    <a:lstStyle/>
                    <a:p>
                      <a:pPr algn="ctr" fontAlgn="b"/>
                      <a:r>
                        <a:rPr lang="en-US" sz="1600" b="0" i="0" u="none" strike="noStrike" dirty="0">
                          <a:solidFill>
                            <a:srgbClr val="000000"/>
                          </a:solidFill>
                          <a:effectLst/>
                          <a:latin typeface="Aptos Narrow" panose="020B0004020202020204" pitchFamily="34" charset="0"/>
                        </a:rPr>
                        <a:t>Min</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2</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7</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30%</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45.1%</a:t>
                      </a:r>
                    </a:p>
                  </a:txBody>
                  <a:tcPr marL="9525" marR="9525" marT="9525" marB="0" anchor="b">
                    <a:lnL>
                      <a:noFill/>
                    </a:lnL>
                    <a:lnR>
                      <a:noFill/>
                    </a:lnR>
                    <a:lnT>
                      <a:noFill/>
                    </a:lnT>
                    <a:lnB>
                      <a:noFill/>
                    </a:lnB>
                    <a:noFill/>
                  </a:tcPr>
                </a:tc>
                <a:extLst>
                  <a:ext uri="{0D108BD9-81ED-4DB2-BD59-A6C34878D82A}">
                    <a16:rowId xmlns:a16="http://schemas.microsoft.com/office/drawing/2014/main" val="270811048"/>
                  </a:ext>
                </a:extLst>
              </a:tr>
              <a:tr h="163915">
                <a:tc>
                  <a:txBody>
                    <a:bodyPr/>
                    <a:lstStyle/>
                    <a:p>
                      <a:pPr algn="ctr" fontAlgn="b"/>
                      <a:r>
                        <a:rPr lang="en-US" sz="1600" b="0" i="0" u="none" strike="noStrike">
                          <a:solidFill>
                            <a:srgbClr val="000000"/>
                          </a:solidFill>
                          <a:effectLst/>
                          <a:latin typeface="Aptos Narrow" panose="020B0004020202020204" pitchFamily="34" charset="0"/>
                        </a:rPr>
                        <a:t>Max</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6</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403.4</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30%</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83.5% </a:t>
                      </a:r>
                    </a:p>
                  </a:txBody>
                  <a:tcPr marL="9525" marR="9525" marT="9525" marB="0" anchor="b">
                    <a:lnL>
                      <a:noFill/>
                    </a:lnL>
                    <a:lnR>
                      <a:noFill/>
                    </a:lnR>
                    <a:lnT>
                      <a:noFill/>
                    </a:lnT>
                    <a:lnB>
                      <a:noFill/>
                    </a:lnB>
                    <a:noFill/>
                  </a:tcPr>
                </a:tc>
                <a:extLst>
                  <a:ext uri="{0D108BD9-81ED-4DB2-BD59-A6C34878D82A}">
                    <a16:rowId xmlns:a16="http://schemas.microsoft.com/office/drawing/2014/main" val="2225439304"/>
                  </a:ext>
                </a:extLst>
              </a:tr>
            </a:tbl>
          </a:graphicData>
        </a:graphic>
      </p:graphicFrame>
    </p:spTree>
    <p:extLst>
      <p:ext uri="{BB962C8B-B14F-4D97-AF65-F5344CB8AC3E}">
        <p14:creationId xmlns:p14="http://schemas.microsoft.com/office/powerpoint/2010/main" val="370581261"/>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32CA66-2601-998A-7E33-FF5E83A42894}"/>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590B713C-60CE-7F3F-9A88-1023EA6141B8}"/>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D94D7D2B-5862-69DB-01A9-B1CDB8D6E510}"/>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8F2236B9-A6F2-B6E0-415E-4C40B8914EF7}"/>
              </a:ext>
            </a:extLst>
          </p:cNvPr>
          <p:cNvSpPr>
            <a:spLocks noGrp="1"/>
          </p:cNvSpPr>
          <p:nvPr>
            <p:ph type="title"/>
          </p:nvPr>
        </p:nvSpPr>
        <p:spPr/>
        <p:txBody>
          <a:bodyPr/>
          <a:lstStyle/>
          <a:p>
            <a:r>
              <a:rPr lang="en-US" dirty="0" err="1"/>
              <a:t>ePOC</a:t>
            </a:r>
            <a:r>
              <a:rPr lang="en-US" dirty="0"/>
              <a:t>: Substantial Efficacy</a:t>
            </a:r>
          </a:p>
        </p:txBody>
      </p:sp>
      <p:sp>
        <p:nvSpPr>
          <p:cNvPr id="5" name="Slide Number Placeholder 4">
            <a:extLst>
              <a:ext uri="{FF2B5EF4-FFF2-40B4-BE49-F238E27FC236}">
                <a16:creationId xmlns:a16="http://schemas.microsoft.com/office/drawing/2014/main" id="{6D3DAE03-7366-6C4E-0B20-CF50CC1C3626}"/>
              </a:ext>
            </a:extLst>
          </p:cNvPr>
          <p:cNvSpPr>
            <a:spLocks noGrp="1"/>
          </p:cNvSpPr>
          <p:nvPr>
            <p:ph type="sldNum" sz="quarter" idx="4"/>
          </p:nvPr>
        </p:nvSpPr>
        <p:spPr/>
        <p:txBody>
          <a:bodyPr/>
          <a:lstStyle/>
          <a:p>
            <a:pPr defTabSz="1218810"/>
            <a:fld id="{E9B57936-92EF-4126-AE48-1D9D36D15E98}" type="slidenum">
              <a:rPr lang="ja-JP" altLang="en-US" smtClean="0"/>
              <a:pPr defTabSz="1218810"/>
              <a:t>18</a:t>
            </a:fld>
            <a:endParaRPr lang="ja-JP" altLang="en-US"/>
          </a:p>
        </p:txBody>
      </p:sp>
      <p:sp>
        <p:nvSpPr>
          <p:cNvPr id="6" name="Text Placeholder 5">
            <a:extLst>
              <a:ext uri="{FF2B5EF4-FFF2-40B4-BE49-F238E27FC236}">
                <a16:creationId xmlns:a16="http://schemas.microsoft.com/office/drawing/2014/main" id="{CC46CBA3-45F9-1E45-FF3D-BFAF901D81F2}"/>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C6E42586-A521-98F1-F06B-4F56BCE3A7B5}"/>
              </a:ext>
            </a:extLst>
          </p:cNvPr>
          <p:cNvSpPr txBox="1"/>
          <p:nvPr/>
        </p:nvSpPr>
        <p:spPr>
          <a:xfrm>
            <a:off x="606078" y="1233488"/>
            <a:ext cx="10206466" cy="1508105"/>
          </a:xfrm>
          <a:prstGeom prst="rect">
            <a:avLst/>
          </a:prstGeom>
          <a:noFill/>
        </p:spPr>
        <p:txBody>
          <a:bodyPr wrap="square" rtlCol="0">
            <a:spAutoFit/>
          </a:bodyPr>
          <a:lstStyle/>
          <a:p>
            <a:r>
              <a:rPr lang="en-US" dirty="0"/>
              <a:t>Substantial efficacy in a specified indication at an interim point within a POC trial, indicating reasonable probability of meeting pre-defined POC efficacy level in the study as originally defined</a:t>
            </a:r>
          </a:p>
          <a:p>
            <a:endParaRPr lang="en-US" dirty="0"/>
          </a:p>
          <a:p>
            <a:r>
              <a:rPr lang="en-US" sz="2000" dirty="0"/>
              <a:t>Are the</a:t>
            </a:r>
            <a:r>
              <a:rPr lang="en-US" sz="1800" dirty="0"/>
              <a:t> following key elements of the Takeda EPOC study design optimal?</a:t>
            </a:r>
          </a:p>
          <a:p>
            <a:r>
              <a:rPr lang="en-US" sz="1800" dirty="0"/>
              <a:t>Bayesian go/no go criteria, informative vs. non-informative prior, sample size  and the assumptions</a:t>
            </a:r>
          </a:p>
        </p:txBody>
      </p:sp>
    </p:spTree>
    <p:extLst>
      <p:ext uri="{BB962C8B-B14F-4D97-AF65-F5344CB8AC3E}">
        <p14:creationId xmlns:p14="http://schemas.microsoft.com/office/powerpoint/2010/main" val="224104543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art Placeholder 1">
            <a:extLst>
              <a:ext uri="{FF2B5EF4-FFF2-40B4-BE49-F238E27FC236}">
                <a16:creationId xmlns:a16="http://schemas.microsoft.com/office/drawing/2014/main" id="{493BE6E6-36AD-A38E-1C20-7E9F1CA4E314}"/>
              </a:ext>
            </a:extLst>
          </p:cNvPr>
          <p:cNvSpPr>
            <a:spLocks noGrp="1"/>
          </p:cNvSpPr>
          <p:nvPr>
            <p:ph type="chart" sz="quarter" idx="21"/>
          </p:nvPr>
        </p:nvSpPr>
        <p:spPr/>
        <p:txBody>
          <a:bodyPr/>
          <a:lstStyle/>
          <a:p>
            <a:r>
              <a:rPr lang="en-US" dirty="0"/>
              <a:t>Study design</a:t>
            </a:r>
          </a:p>
          <a:p>
            <a:r>
              <a:rPr lang="en-US" dirty="0"/>
              <a:t>Objective and endpoints</a:t>
            </a:r>
          </a:p>
          <a:p>
            <a:r>
              <a:rPr lang="en-US" dirty="0"/>
              <a:t>Sample size assumptions</a:t>
            </a:r>
          </a:p>
          <a:p>
            <a:r>
              <a:rPr lang="en-US" dirty="0"/>
              <a:t>Backed up by </a:t>
            </a:r>
            <a:r>
              <a:rPr lang="en-US" dirty="0" err="1"/>
              <a:t>tofersen</a:t>
            </a:r>
            <a:endParaRPr lang="en-US" dirty="0"/>
          </a:p>
          <a:p>
            <a:r>
              <a:rPr lang="en-US" dirty="0"/>
              <a:t>Sample size and justification</a:t>
            </a:r>
          </a:p>
          <a:p>
            <a:r>
              <a:rPr lang="en-US" dirty="0"/>
              <a:t>Risk of violation of assumption</a:t>
            </a:r>
          </a:p>
          <a:p>
            <a:r>
              <a:rPr lang="en-US" dirty="0"/>
              <a:t>GNG </a:t>
            </a:r>
          </a:p>
          <a:p>
            <a:r>
              <a:rPr lang="en-US" dirty="0"/>
              <a:t>Statistical analysis plan</a:t>
            </a:r>
          </a:p>
          <a:p>
            <a:r>
              <a:rPr lang="en-US" dirty="0"/>
              <a:t>Questions</a:t>
            </a:r>
          </a:p>
          <a:p>
            <a:endParaRPr lang="en-US" dirty="0"/>
          </a:p>
          <a:p>
            <a:endParaRPr lang="en-US" dirty="0"/>
          </a:p>
        </p:txBody>
      </p:sp>
      <p:sp>
        <p:nvSpPr>
          <p:cNvPr id="3" name="Chart Placeholder 2">
            <a:extLst>
              <a:ext uri="{FF2B5EF4-FFF2-40B4-BE49-F238E27FC236}">
                <a16:creationId xmlns:a16="http://schemas.microsoft.com/office/drawing/2014/main" id="{8611D667-EC54-DF39-7FB8-D0862F88FF9B}"/>
              </a:ext>
            </a:extLst>
          </p:cNvPr>
          <p:cNvSpPr>
            <a:spLocks noGrp="1"/>
          </p:cNvSpPr>
          <p:nvPr>
            <p:ph type="chart" sz="quarter" idx="22"/>
          </p:nvPr>
        </p:nvSpPr>
        <p:spPr/>
        <p:txBody>
          <a:bodyPr/>
          <a:lstStyle/>
          <a:p>
            <a:endParaRPr lang="en-US"/>
          </a:p>
        </p:txBody>
      </p:sp>
      <p:sp>
        <p:nvSpPr>
          <p:cNvPr id="4" name="Title 3">
            <a:extLst>
              <a:ext uri="{FF2B5EF4-FFF2-40B4-BE49-F238E27FC236}">
                <a16:creationId xmlns:a16="http://schemas.microsoft.com/office/drawing/2014/main" id="{BACAFB5D-8D7F-D9F6-7C3A-E396B75744AF}"/>
              </a:ext>
            </a:extLst>
          </p:cNvPr>
          <p:cNvSpPr>
            <a:spLocks noGrp="1"/>
          </p:cNvSpPr>
          <p:nvPr>
            <p:ph type="title"/>
          </p:nvPr>
        </p:nvSpPr>
        <p:spPr/>
        <p:txBody>
          <a:bodyPr/>
          <a:lstStyle/>
          <a:p>
            <a:endParaRPr lang="en-US"/>
          </a:p>
        </p:txBody>
      </p:sp>
      <p:sp>
        <p:nvSpPr>
          <p:cNvPr id="5" name="Footer Placeholder 4">
            <a:extLst>
              <a:ext uri="{FF2B5EF4-FFF2-40B4-BE49-F238E27FC236}">
                <a16:creationId xmlns:a16="http://schemas.microsoft.com/office/drawing/2014/main" id="{6623A601-DC4D-2B71-CE0C-66F1C30F1698}"/>
              </a:ext>
            </a:extLst>
          </p:cNvPr>
          <p:cNvSpPr>
            <a:spLocks noGrp="1"/>
          </p:cNvSpPr>
          <p:nvPr>
            <p:ph type="ftr" sz="quarter" idx="3"/>
          </p:nvPr>
        </p:nvSpPr>
        <p:spPr/>
        <p:txBody>
          <a:bodyPr/>
          <a:lstStyle/>
          <a:p>
            <a:r>
              <a:rPr lang="en-JP"/>
              <a:t> </a:t>
            </a:r>
          </a:p>
        </p:txBody>
      </p:sp>
      <p:sp>
        <p:nvSpPr>
          <p:cNvPr id="6" name="Slide Number Placeholder 5">
            <a:extLst>
              <a:ext uri="{FF2B5EF4-FFF2-40B4-BE49-F238E27FC236}">
                <a16:creationId xmlns:a16="http://schemas.microsoft.com/office/drawing/2014/main" id="{E3510657-E9E7-D791-29DC-79856BAF5D6E}"/>
              </a:ext>
            </a:extLst>
          </p:cNvPr>
          <p:cNvSpPr>
            <a:spLocks noGrp="1"/>
          </p:cNvSpPr>
          <p:nvPr>
            <p:ph type="sldNum" sz="quarter" idx="4"/>
          </p:nvPr>
        </p:nvSpPr>
        <p:spPr/>
        <p:txBody>
          <a:bodyPr/>
          <a:lstStyle/>
          <a:p>
            <a:pPr defTabSz="1218810"/>
            <a:fld id="{E9B57936-92EF-4126-AE48-1D9D36D15E98}" type="slidenum">
              <a:rPr lang="ja-JP" altLang="en-US" smtClean="0"/>
              <a:pPr defTabSz="1218810"/>
              <a:t>1</a:t>
            </a:fld>
            <a:endParaRPr lang="ja-JP" altLang="en-US"/>
          </a:p>
        </p:txBody>
      </p:sp>
      <p:sp>
        <p:nvSpPr>
          <p:cNvPr id="7" name="Text Placeholder 6">
            <a:extLst>
              <a:ext uri="{FF2B5EF4-FFF2-40B4-BE49-F238E27FC236}">
                <a16:creationId xmlns:a16="http://schemas.microsoft.com/office/drawing/2014/main" id="{55BF0C70-1AD7-8DE1-3C4D-9AF3BB5C7487}"/>
              </a:ext>
            </a:extLst>
          </p:cNvPr>
          <p:cNvSpPr>
            <a:spLocks noGrp="1"/>
          </p:cNvSpPr>
          <p:nvPr>
            <p:ph type="body" sz="quarter" idx="16"/>
          </p:nvPr>
        </p:nvSpPr>
        <p:spPr/>
        <p:txBody>
          <a:bodyPr/>
          <a:lstStyle/>
          <a:p>
            <a:endParaRPr lang="en-US"/>
          </a:p>
        </p:txBody>
      </p:sp>
      <p:sp>
        <p:nvSpPr>
          <p:cNvPr id="8" name="Text Placeholder 7">
            <a:extLst>
              <a:ext uri="{FF2B5EF4-FFF2-40B4-BE49-F238E27FC236}">
                <a16:creationId xmlns:a16="http://schemas.microsoft.com/office/drawing/2014/main" id="{20A12015-FD62-E59C-E290-38B412546888}"/>
              </a:ext>
            </a:extLst>
          </p:cNvPr>
          <p:cNvSpPr>
            <a:spLocks noGrp="1"/>
          </p:cNvSpPr>
          <p:nvPr>
            <p:ph type="body" sz="quarter" idx="20"/>
          </p:nvPr>
        </p:nvSpPr>
        <p:spPr/>
        <p:txBody>
          <a:bodyPr/>
          <a:lstStyle/>
          <a:p>
            <a:endParaRPr lang="en-US"/>
          </a:p>
        </p:txBody>
      </p:sp>
      <p:sp>
        <p:nvSpPr>
          <p:cNvPr id="9" name="Text Placeholder 8">
            <a:extLst>
              <a:ext uri="{FF2B5EF4-FFF2-40B4-BE49-F238E27FC236}">
                <a16:creationId xmlns:a16="http://schemas.microsoft.com/office/drawing/2014/main" id="{2208B6C9-6263-E9DE-9289-73D55A41867B}"/>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256419714"/>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B8C79F-920C-A9ED-79A0-06D4EADE0C6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84E9AD4B-2AA3-B966-3B4A-92A1B95BD24C}"/>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29102E59-93DC-5052-7248-1F031300D329}"/>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79B08258-FC0C-B13C-B3EF-80B92A6976AB}"/>
              </a:ext>
            </a:extLst>
          </p:cNvPr>
          <p:cNvSpPr>
            <a:spLocks noGrp="1"/>
          </p:cNvSpPr>
          <p:nvPr>
            <p:ph type="title"/>
          </p:nvPr>
        </p:nvSpPr>
        <p:spPr/>
        <p:txBody>
          <a:bodyPr/>
          <a:lstStyle/>
          <a:p>
            <a:r>
              <a:rPr lang="en-US" dirty="0" err="1"/>
              <a:t>ePOC</a:t>
            </a:r>
            <a:r>
              <a:rPr lang="en-US" dirty="0"/>
              <a:t>: Deliverables</a:t>
            </a:r>
          </a:p>
        </p:txBody>
      </p:sp>
      <p:sp>
        <p:nvSpPr>
          <p:cNvPr id="5" name="Slide Number Placeholder 4">
            <a:extLst>
              <a:ext uri="{FF2B5EF4-FFF2-40B4-BE49-F238E27FC236}">
                <a16:creationId xmlns:a16="http://schemas.microsoft.com/office/drawing/2014/main" id="{7CACD0C2-9569-4CC1-6BAC-0D6EB92C9AD9}"/>
              </a:ext>
            </a:extLst>
          </p:cNvPr>
          <p:cNvSpPr>
            <a:spLocks noGrp="1"/>
          </p:cNvSpPr>
          <p:nvPr>
            <p:ph type="sldNum" sz="quarter" idx="4"/>
          </p:nvPr>
        </p:nvSpPr>
        <p:spPr/>
        <p:txBody>
          <a:bodyPr/>
          <a:lstStyle/>
          <a:p>
            <a:pPr defTabSz="1218810"/>
            <a:fld id="{E9B57936-92EF-4126-AE48-1D9D36D15E98}" type="slidenum">
              <a:rPr lang="ja-JP" altLang="en-US" smtClean="0"/>
              <a:pPr defTabSz="1218810"/>
              <a:t>19</a:t>
            </a:fld>
            <a:endParaRPr lang="ja-JP" altLang="en-US"/>
          </a:p>
        </p:txBody>
      </p:sp>
      <p:sp>
        <p:nvSpPr>
          <p:cNvPr id="6" name="Text Placeholder 5">
            <a:extLst>
              <a:ext uri="{FF2B5EF4-FFF2-40B4-BE49-F238E27FC236}">
                <a16:creationId xmlns:a16="http://schemas.microsoft.com/office/drawing/2014/main" id="{B640C791-0940-4885-E29C-A5B07BB165CE}"/>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F8A2503B-98D6-A7AC-C182-2B581F837FBE}"/>
              </a:ext>
            </a:extLst>
          </p:cNvPr>
          <p:cNvSpPr txBox="1"/>
          <p:nvPr/>
        </p:nvSpPr>
        <p:spPr>
          <a:xfrm>
            <a:off x="606078" y="1233488"/>
            <a:ext cx="10023822" cy="4247317"/>
          </a:xfrm>
          <a:prstGeom prst="rect">
            <a:avLst/>
          </a:prstGeom>
          <a:noFill/>
        </p:spPr>
        <p:txBody>
          <a:bodyPr wrap="square" rtlCol="0">
            <a:spAutoFit/>
          </a:bodyPr>
          <a:lstStyle/>
          <a:p>
            <a:r>
              <a:rPr lang="en-US" dirty="0"/>
              <a:t>What would be the ideal level of effect for go </a:t>
            </a:r>
          </a:p>
          <a:p>
            <a:endParaRPr lang="en-US" sz="1800" dirty="0"/>
          </a:p>
          <a:p>
            <a:r>
              <a:rPr lang="en-US" dirty="0"/>
              <a:t>What would be the probability of getting the effect for different levels of observation.</a:t>
            </a:r>
          </a:p>
          <a:p>
            <a:endParaRPr lang="en-US" sz="1800" dirty="0"/>
          </a:p>
          <a:p>
            <a:r>
              <a:rPr lang="en-US" dirty="0"/>
              <a:t>Is 30% reduction good enough for making </a:t>
            </a:r>
            <a:r>
              <a:rPr lang="en-US" dirty="0" err="1"/>
              <a:t>gng</a:t>
            </a:r>
            <a:r>
              <a:rPr lang="en-US" dirty="0"/>
              <a:t> decision</a:t>
            </a:r>
          </a:p>
          <a:p>
            <a:endParaRPr lang="en-US" sz="1800" dirty="0"/>
          </a:p>
          <a:p>
            <a:endParaRPr lang="en-US" dirty="0"/>
          </a:p>
          <a:p>
            <a:r>
              <a:rPr lang="en-US" sz="1800" dirty="0"/>
              <a:t>Questions:</a:t>
            </a:r>
          </a:p>
          <a:p>
            <a:r>
              <a:rPr lang="en-US" dirty="0"/>
              <a:t>30% in the original scale or log scale</a:t>
            </a:r>
          </a:p>
          <a:p>
            <a:r>
              <a:rPr lang="en-US" dirty="0"/>
              <a:t>From baseline or from placebo</a:t>
            </a:r>
          </a:p>
          <a:p>
            <a:endParaRPr lang="en-US" dirty="0"/>
          </a:p>
          <a:p>
            <a:r>
              <a:rPr lang="en-US" dirty="0"/>
              <a:t>30% reduction in the change from baseline</a:t>
            </a:r>
          </a:p>
          <a:p>
            <a:endParaRPr lang="en-US" dirty="0"/>
          </a:p>
          <a:p>
            <a:r>
              <a:rPr lang="en-US" dirty="0"/>
              <a:t>Change in treated /Change in placebo = &gt;.3</a:t>
            </a:r>
          </a:p>
          <a:p>
            <a:endParaRPr lang="en-US" sz="1800" dirty="0"/>
          </a:p>
        </p:txBody>
      </p:sp>
    </p:spTree>
    <p:extLst>
      <p:ext uri="{BB962C8B-B14F-4D97-AF65-F5344CB8AC3E}">
        <p14:creationId xmlns:p14="http://schemas.microsoft.com/office/powerpoint/2010/main" val="4284262660"/>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9E2C01-BBB4-C802-F088-3640329E4164}"/>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D31B2DE-C94D-9644-4011-C6A17B9848C2}"/>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ED15724C-8E3F-D99A-6FE2-52CE8B8B3A44}"/>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DFAB4AC7-ED65-5090-3D6B-9C16F1AA6B78}"/>
              </a:ext>
            </a:extLst>
          </p:cNvPr>
          <p:cNvSpPr>
            <a:spLocks noGrp="1"/>
          </p:cNvSpPr>
          <p:nvPr>
            <p:ph type="title"/>
          </p:nvPr>
        </p:nvSpPr>
        <p:spPr/>
        <p:txBody>
          <a:bodyPr/>
          <a:lstStyle/>
          <a:p>
            <a:r>
              <a:rPr lang="en-US" dirty="0"/>
              <a:t>Log Scale Vs Original Scale </a:t>
            </a:r>
            <a:r>
              <a:rPr lang="en-US" dirty="0" err="1"/>
              <a:t>NfL</a:t>
            </a:r>
            <a:r>
              <a:rPr lang="en-US" dirty="0"/>
              <a:t> from </a:t>
            </a:r>
            <a:r>
              <a:rPr lang="en-US" dirty="0" err="1"/>
              <a:t>Tofersen</a:t>
            </a:r>
            <a:r>
              <a:rPr lang="en-US" dirty="0"/>
              <a:t> study</a:t>
            </a:r>
          </a:p>
        </p:txBody>
      </p:sp>
      <p:sp>
        <p:nvSpPr>
          <p:cNvPr id="5" name="Slide Number Placeholder 4">
            <a:extLst>
              <a:ext uri="{FF2B5EF4-FFF2-40B4-BE49-F238E27FC236}">
                <a16:creationId xmlns:a16="http://schemas.microsoft.com/office/drawing/2014/main" id="{D8B8C630-1D21-A6D7-C41A-155E758E1014}"/>
              </a:ext>
            </a:extLst>
          </p:cNvPr>
          <p:cNvSpPr>
            <a:spLocks noGrp="1"/>
          </p:cNvSpPr>
          <p:nvPr>
            <p:ph type="sldNum" sz="quarter" idx="4"/>
          </p:nvPr>
        </p:nvSpPr>
        <p:spPr/>
        <p:txBody>
          <a:bodyPr/>
          <a:lstStyle/>
          <a:p>
            <a:pPr defTabSz="1218810"/>
            <a:fld id="{E9B57936-92EF-4126-AE48-1D9D36D15E98}" type="slidenum">
              <a:rPr lang="ja-JP" altLang="en-US" smtClean="0"/>
              <a:pPr defTabSz="1218810"/>
              <a:t>20</a:t>
            </a:fld>
            <a:endParaRPr lang="ja-JP" altLang="en-US"/>
          </a:p>
        </p:txBody>
      </p:sp>
      <p:sp>
        <p:nvSpPr>
          <p:cNvPr id="6" name="Text Placeholder 5">
            <a:extLst>
              <a:ext uri="{FF2B5EF4-FFF2-40B4-BE49-F238E27FC236}">
                <a16:creationId xmlns:a16="http://schemas.microsoft.com/office/drawing/2014/main" id="{9B9C4A93-82D2-06B6-3151-C195668AC389}"/>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936212CA-0CE1-E096-53D6-8D009D2A2A1E}"/>
              </a:ext>
            </a:extLst>
          </p:cNvPr>
          <p:cNvSpPr txBox="1"/>
          <p:nvPr/>
        </p:nvSpPr>
        <p:spPr>
          <a:xfrm>
            <a:off x="606078" y="1233488"/>
            <a:ext cx="11274772" cy="369332"/>
          </a:xfrm>
          <a:prstGeom prst="rect">
            <a:avLst/>
          </a:prstGeom>
          <a:noFill/>
        </p:spPr>
        <p:txBody>
          <a:bodyPr wrap="square" rtlCol="0">
            <a:spAutoFit/>
          </a:bodyPr>
          <a:lstStyle/>
          <a:p>
            <a:r>
              <a:rPr lang="en-US" dirty="0"/>
              <a:t>What level of reduction is expected if we to observe a 30% reduction in the log scale in the change from baseline?</a:t>
            </a:r>
          </a:p>
        </p:txBody>
      </p:sp>
      <p:pic>
        <p:nvPicPr>
          <p:cNvPr id="8" name="Picture 7">
            <a:extLst>
              <a:ext uri="{FF2B5EF4-FFF2-40B4-BE49-F238E27FC236}">
                <a16:creationId xmlns:a16="http://schemas.microsoft.com/office/drawing/2014/main" id="{84EA4CCF-F9ED-E186-9C69-046C6E6EF6DD}"/>
              </a:ext>
            </a:extLst>
          </p:cNvPr>
          <p:cNvPicPr>
            <a:picLocks noChangeAspect="1"/>
          </p:cNvPicPr>
          <p:nvPr/>
        </p:nvPicPr>
        <p:blipFill>
          <a:blip r:embed="rId2"/>
          <a:stretch>
            <a:fillRect/>
          </a:stretch>
        </p:blipFill>
        <p:spPr>
          <a:xfrm>
            <a:off x="781803" y="1647462"/>
            <a:ext cx="7162040" cy="4737343"/>
          </a:xfrm>
          <a:prstGeom prst="rect">
            <a:avLst/>
          </a:prstGeom>
        </p:spPr>
      </p:pic>
    </p:spTree>
    <p:extLst>
      <p:ext uri="{BB962C8B-B14F-4D97-AF65-F5344CB8AC3E}">
        <p14:creationId xmlns:p14="http://schemas.microsoft.com/office/powerpoint/2010/main" val="9571524"/>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030D25-09CB-92A9-F1B1-C48A3C0E8767}"/>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95271F3-5D87-D8FE-DA0F-7FD1606F2AC6}"/>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809D7F54-CA16-DC9D-2A96-7A3A4A80115F}"/>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2622647A-C779-4291-0EA1-B5E680D137E9}"/>
              </a:ext>
            </a:extLst>
          </p:cNvPr>
          <p:cNvSpPr>
            <a:spLocks noGrp="1"/>
          </p:cNvSpPr>
          <p:nvPr>
            <p:ph type="title"/>
          </p:nvPr>
        </p:nvSpPr>
        <p:spPr/>
        <p:txBody>
          <a:bodyPr/>
          <a:lstStyle/>
          <a:p>
            <a:r>
              <a:rPr lang="en-US" dirty="0"/>
              <a:t>Reduction in change from </a:t>
            </a:r>
            <a:r>
              <a:rPr lang="en-US" dirty="0" err="1"/>
              <a:t>basline</a:t>
            </a:r>
            <a:r>
              <a:rPr lang="en-US" dirty="0"/>
              <a:t> in log scale</a:t>
            </a:r>
          </a:p>
        </p:txBody>
      </p:sp>
      <p:sp>
        <p:nvSpPr>
          <p:cNvPr id="5" name="Slide Number Placeholder 4">
            <a:extLst>
              <a:ext uri="{FF2B5EF4-FFF2-40B4-BE49-F238E27FC236}">
                <a16:creationId xmlns:a16="http://schemas.microsoft.com/office/drawing/2014/main" id="{73A7E5C8-683B-13E1-11A5-B3656AE193C6}"/>
              </a:ext>
            </a:extLst>
          </p:cNvPr>
          <p:cNvSpPr>
            <a:spLocks noGrp="1"/>
          </p:cNvSpPr>
          <p:nvPr>
            <p:ph type="sldNum" sz="quarter" idx="4"/>
          </p:nvPr>
        </p:nvSpPr>
        <p:spPr/>
        <p:txBody>
          <a:bodyPr/>
          <a:lstStyle/>
          <a:p>
            <a:pPr defTabSz="1218810"/>
            <a:fld id="{E9B57936-92EF-4126-AE48-1D9D36D15E98}" type="slidenum">
              <a:rPr lang="ja-JP" altLang="en-US" smtClean="0"/>
              <a:pPr defTabSz="1218810"/>
              <a:t>21</a:t>
            </a:fld>
            <a:endParaRPr lang="ja-JP" altLang="en-US"/>
          </a:p>
        </p:txBody>
      </p:sp>
      <p:sp>
        <p:nvSpPr>
          <p:cNvPr id="6" name="Text Placeholder 5">
            <a:extLst>
              <a:ext uri="{FF2B5EF4-FFF2-40B4-BE49-F238E27FC236}">
                <a16:creationId xmlns:a16="http://schemas.microsoft.com/office/drawing/2014/main" id="{526B71C7-9129-E6B5-499B-31B8B55F529B}"/>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3A78CF70-2D86-32A1-1DF7-276DD516345E}"/>
              </a:ext>
            </a:extLst>
          </p:cNvPr>
          <p:cNvSpPr txBox="1"/>
          <p:nvPr/>
        </p:nvSpPr>
        <p:spPr>
          <a:xfrm>
            <a:off x="606078" y="1233488"/>
            <a:ext cx="11274772" cy="3139321"/>
          </a:xfrm>
          <a:prstGeom prst="rect">
            <a:avLst/>
          </a:prstGeom>
          <a:noFill/>
        </p:spPr>
        <p:txBody>
          <a:bodyPr wrap="square" rtlCol="0">
            <a:spAutoFit/>
          </a:bodyPr>
          <a:lstStyle/>
          <a:p>
            <a:pPr marL="342900" indent="-342900">
              <a:buFont typeface="Arial" panose="020B0604020202020204" pitchFamily="34" charset="0"/>
              <a:buChar char="•"/>
            </a:pPr>
            <a:endParaRPr lang="en-US" sz="2000" dirty="0"/>
          </a:p>
          <a:p>
            <a:pPr marL="342900" marR="0" indent="-342900" algn="l" rtl="0">
              <a:buFont typeface="Arial" panose="020B0604020202020204" pitchFamily="34" charset="0"/>
              <a:buChar char="•"/>
            </a:pPr>
            <a:r>
              <a:rPr lang="en-US" sz="2000" b="1" i="0" u="none" strike="noStrike" baseline="0" dirty="0">
                <a:latin typeface="Times New Roman" panose="02020603050405020304" pitchFamily="18" charset="0"/>
              </a:rPr>
              <a:t>Faster-progression subgroup:</a:t>
            </a:r>
            <a:endParaRPr lang="en-US" sz="2000" b="0" i="0" u="none" strike="noStrike" baseline="0" dirty="0">
              <a:latin typeface="Times New Roman" panose="02020603050405020304" pitchFamily="18" charset="0"/>
            </a:endParaRPr>
          </a:p>
          <a:p>
            <a:pPr marL="800100" marR="0" lvl="1" indent="-342900" algn="l" rtl="0">
              <a:buFont typeface="Arial" panose="020B0604020202020204" pitchFamily="34" charset="0"/>
              <a:buChar char="•"/>
            </a:pPr>
            <a:r>
              <a:rPr lang="en-US" sz="2000" b="1" i="0" u="none" strike="noStrike" baseline="0" dirty="0">
                <a:latin typeface="Times New Roman" panose="02020603050405020304" pitchFamily="18" charset="0"/>
              </a:rPr>
              <a:t>Treated group:</a:t>
            </a:r>
            <a:r>
              <a:rPr lang="en-US" sz="2000" b="0" i="0" u="none" strike="noStrike" baseline="0" dirty="0">
                <a:latin typeface="Times New Roman" panose="02020603050405020304" pitchFamily="18" charset="0"/>
              </a:rPr>
              <a:t> Reduced by 60%</a:t>
            </a:r>
          </a:p>
          <a:p>
            <a:pPr marL="800100" lvl="1" indent="-342900">
              <a:buFont typeface="Arial" panose="020B0604020202020204" pitchFamily="34" charset="0"/>
              <a:buChar char="•"/>
            </a:pPr>
            <a:r>
              <a:rPr lang="en-US" sz="2000" b="1" i="0" u="none" strike="noStrike" baseline="0" dirty="0">
                <a:latin typeface="Times New Roman" panose="02020603050405020304" pitchFamily="18" charset="0"/>
              </a:rPr>
              <a:t>Placebo group:</a:t>
            </a:r>
            <a:r>
              <a:rPr lang="en-US" sz="2000" b="0" i="0" u="none" strike="noStrike" baseline="0" dirty="0">
                <a:latin typeface="Times New Roman" panose="02020603050405020304" pitchFamily="18" charset="0"/>
              </a:rPr>
              <a:t> Increased by 20%</a:t>
            </a:r>
          </a:p>
          <a:p>
            <a:pPr marL="800100" lvl="1" indent="-342900">
              <a:buFont typeface="Arial" panose="020B0604020202020204" pitchFamily="34" charset="0"/>
              <a:buChar char="•"/>
            </a:pPr>
            <a:r>
              <a:rPr lang="en-US" sz="2000" b="1" i="0" u="none" strike="noStrike" baseline="0" dirty="0">
                <a:latin typeface="Times New Roman" panose="02020603050405020304" pitchFamily="18" charset="0"/>
              </a:rPr>
              <a:t>Difference:</a:t>
            </a:r>
            <a:r>
              <a:rPr lang="en-US" sz="2000" b="0" i="0" u="none" strike="noStrike" baseline="0" dirty="0">
                <a:latin typeface="Times New Roman" panose="02020603050405020304" pitchFamily="18" charset="0"/>
              </a:rPr>
              <a:t> 80% reduction in the treated group compared to the placebo group</a:t>
            </a:r>
          </a:p>
          <a:p>
            <a:pPr marL="342900" marR="0" indent="-342900" algn="l" rtl="0">
              <a:buFont typeface="Arial" panose="020B0604020202020204" pitchFamily="34" charset="0"/>
              <a:buChar char="•"/>
            </a:pPr>
            <a:r>
              <a:rPr lang="en-US" sz="2000" b="1" i="0" u="none" strike="noStrike" baseline="0" dirty="0">
                <a:latin typeface="Times New Roman" panose="02020603050405020304" pitchFamily="18" charset="0"/>
              </a:rPr>
              <a:t>Slower-progression subgroup:</a:t>
            </a:r>
            <a:endParaRPr lang="en-US" sz="2000" b="0" i="0" u="none" strike="noStrike" baseline="0" dirty="0">
              <a:latin typeface="Times New Roman" panose="02020603050405020304" pitchFamily="18" charset="0"/>
            </a:endParaRPr>
          </a:p>
          <a:p>
            <a:pPr marL="800100" marR="0" lvl="1" indent="-342900" algn="l" rtl="0">
              <a:buFont typeface="Arial" panose="020B0604020202020204" pitchFamily="34" charset="0"/>
              <a:buChar char="•"/>
            </a:pPr>
            <a:r>
              <a:rPr lang="en-US" sz="2000" b="1" i="0" u="none" strike="noStrike" baseline="0" dirty="0">
                <a:latin typeface="Times New Roman" panose="02020603050405020304" pitchFamily="18" charset="0"/>
              </a:rPr>
              <a:t>Treated group:</a:t>
            </a:r>
            <a:r>
              <a:rPr lang="en-US" sz="2000" b="0" i="0" u="none" strike="noStrike" baseline="0" dirty="0">
                <a:latin typeface="Times New Roman" panose="02020603050405020304" pitchFamily="18" charset="0"/>
              </a:rPr>
              <a:t> Reduced by 40%</a:t>
            </a:r>
          </a:p>
          <a:p>
            <a:pPr marL="800100" lvl="1" indent="-342900">
              <a:buFont typeface="Arial" panose="020B0604020202020204" pitchFamily="34" charset="0"/>
              <a:buChar char="•"/>
            </a:pPr>
            <a:r>
              <a:rPr lang="en-US" sz="2000" b="1" i="0" u="none" strike="noStrike" baseline="0" dirty="0">
                <a:latin typeface="Times New Roman" panose="02020603050405020304" pitchFamily="18" charset="0"/>
              </a:rPr>
              <a:t>Placebo group:</a:t>
            </a:r>
            <a:r>
              <a:rPr lang="en-US" sz="2000" b="0" i="0" u="none" strike="noStrike" baseline="0" dirty="0">
                <a:latin typeface="Times New Roman" panose="02020603050405020304" pitchFamily="18" charset="0"/>
              </a:rPr>
              <a:t> Increased by 19%</a:t>
            </a:r>
          </a:p>
          <a:p>
            <a:pPr marL="800100" lvl="1" indent="-342900">
              <a:buFont typeface="Arial" panose="020B0604020202020204" pitchFamily="34" charset="0"/>
              <a:buChar char="•"/>
            </a:pPr>
            <a:r>
              <a:rPr lang="en-US" sz="2000" b="1" i="0" u="none" strike="noStrike" baseline="0" dirty="0">
                <a:latin typeface="Times New Roman" panose="02020603050405020304" pitchFamily="18" charset="0"/>
              </a:rPr>
              <a:t>Difference:</a:t>
            </a:r>
            <a:r>
              <a:rPr lang="en-US" sz="2000" b="0" i="0" u="none" strike="noStrike" baseline="0" dirty="0">
                <a:latin typeface="Times New Roman" panose="02020603050405020304" pitchFamily="18" charset="0"/>
              </a:rPr>
              <a:t> 59% reduction in the treated group compared to the placebo group</a:t>
            </a:r>
          </a:p>
          <a:p>
            <a:endParaRPr lang="en-US" dirty="0"/>
          </a:p>
        </p:txBody>
      </p:sp>
      <p:pic>
        <p:nvPicPr>
          <p:cNvPr id="9" name="Picture 8" descr="A close-up of a text&#10;&#10;Description automatically generated">
            <a:extLst>
              <a:ext uri="{FF2B5EF4-FFF2-40B4-BE49-F238E27FC236}">
                <a16:creationId xmlns:a16="http://schemas.microsoft.com/office/drawing/2014/main" id="{FA0745A4-446E-C4B2-CA65-3B95E05141FF}"/>
              </a:ext>
            </a:extLst>
          </p:cNvPr>
          <p:cNvPicPr>
            <a:picLocks noChangeAspect="1"/>
          </p:cNvPicPr>
          <p:nvPr/>
        </p:nvPicPr>
        <p:blipFill>
          <a:blip r:embed="rId2"/>
          <a:stretch>
            <a:fillRect/>
          </a:stretch>
        </p:blipFill>
        <p:spPr>
          <a:xfrm>
            <a:off x="-1276351" y="3828725"/>
            <a:ext cx="12561879" cy="2202355"/>
          </a:xfrm>
          <a:prstGeom prst="rect">
            <a:avLst/>
          </a:prstGeom>
        </p:spPr>
      </p:pic>
    </p:spTree>
    <p:extLst>
      <p:ext uri="{BB962C8B-B14F-4D97-AF65-F5344CB8AC3E}">
        <p14:creationId xmlns:p14="http://schemas.microsoft.com/office/powerpoint/2010/main" val="318428122"/>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F69BC6-BCFA-9D52-E723-74FB944E3CA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AB25E243-55E6-4325-E63E-1FB898583630}"/>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295EEBA3-FDCF-3390-CDAF-BD0A90B84603}"/>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69580741-47A3-591B-4A1D-956B1DB22933}"/>
              </a:ext>
            </a:extLst>
          </p:cNvPr>
          <p:cNvSpPr>
            <a:spLocks noGrp="1"/>
          </p:cNvSpPr>
          <p:nvPr>
            <p:ph type="title"/>
          </p:nvPr>
        </p:nvSpPr>
        <p:spPr/>
        <p:txBody>
          <a:bodyPr/>
          <a:lstStyle/>
          <a:p>
            <a:r>
              <a:rPr lang="en-US" dirty="0"/>
              <a:t>Log Scale Vs Original Scale </a:t>
            </a:r>
            <a:r>
              <a:rPr lang="en-US" dirty="0" err="1"/>
              <a:t>NfL</a:t>
            </a:r>
            <a:endParaRPr lang="en-US" dirty="0"/>
          </a:p>
        </p:txBody>
      </p:sp>
      <p:sp>
        <p:nvSpPr>
          <p:cNvPr id="5" name="Slide Number Placeholder 4">
            <a:extLst>
              <a:ext uri="{FF2B5EF4-FFF2-40B4-BE49-F238E27FC236}">
                <a16:creationId xmlns:a16="http://schemas.microsoft.com/office/drawing/2014/main" id="{E848475E-0A40-5B6B-B04A-ED2ADDC9C163}"/>
              </a:ext>
            </a:extLst>
          </p:cNvPr>
          <p:cNvSpPr>
            <a:spLocks noGrp="1"/>
          </p:cNvSpPr>
          <p:nvPr>
            <p:ph type="sldNum" sz="quarter" idx="4"/>
          </p:nvPr>
        </p:nvSpPr>
        <p:spPr/>
        <p:txBody>
          <a:bodyPr/>
          <a:lstStyle/>
          <a:p>
            <a:pPr defTabSz="1218810"/>
            <a:fld id="{E9B57936-92EF-4126-AE48-1D9D36D15E98}" type="slidenum">
              <a:rPr lang="ja-JP" altLang="en-US" smtClean="0"/>
              <a:pPr defTabSz="1218810"/>
              <a:t>22</a:t>
            </a:fld>
            <a:endParaRPr lang="ja-JP" altLang="en-US"/>
          </a:p>
        </p:txBody>
      </p:sp>
      <p:sp>
        <p:nvSpPr>
          <p:cNvPr id="6" name="Text Placeholder 5">
            <a:extLst>
              <a:ext uri="{FF2B5EF4-FFF2-40B4-BE49-F238E27FC236}">
                <a16:creationId xmlns:a16="http://schemas.microsoft.com/office/drawing/2014/main" id="{A2529A19-A956-8ED3-C506-95488BEC3C3D}"/>
              </a:ext>
            </a:extLst>
          </p:cNvPr>
          <p:cNvSpPr>
            <a:spLocks noGrp="1"/>
          </p:cNvSpPr>
          <p:nvPr>
            <p:ph type="body" sz="quarter" idx="16"/>
          </p:nvPr>
        </p:nvSpPr>
        <p:spPr/>
        <p:txBody>
          <a:bodyPr/>
          <a:lstStyle/>
          <a:p>
            <a:endParaRPr lang="en-US"/>
          </a:p>
        </p:txBody>
      </p:sp>
      <p:graphicFrame>
        <p:nvGraphicFramePr>
          <p:cNvPr id="9" name="Table 8">
            <a:extLst>
              <a:ext uri="{FF2B5EF4-FFF2-40B4-BE49-F238E27FC236}">
                <a16:creationId xmlns:a16="http://schemas.microsoft.com/office/drawing/2014/main" id="{5D9BC57C-8A19-25CD-D5D3-BBCC8037657B}"/>
              </a:ext>
            </a:extLst>
          </p:cNvPr>
          <p:cNvGraphicFramePr>
            <a:graphicFrameLocks noGrp="1"/>
          </p:cNvGraphicFramePr>
          <p:nvPr>
            <p:extLst>
              <p:ext uri="{D42A27DB-BD31-4B8C-83A1-F6EECF244321}">
                <p14:modId xmlns:p14="http://schemas.microsoft.com/office/powerpoint/2010/main" val="1304916463"/>
              </p:ext>
            </p:extLst>
          </p:nvPr>
        </p:nvGraphicFramePr>
        <p:xfrm>
          <a:off x="901006" y="1857799"/>
          <a:ext cx="9497306" cy="1645920"/>
        </p:xfrm>
        <a:graphic>
          <a:graphicData uri="http://schemas.openxmlformats.org/drawingml/2006/table">
            <a:tbl>
              <a:tblPr/>
              <a:tblGrid>
                <a:gridCol w="642938">
                  <a:extLst>
                    <a:ext uri="{9D8B030D-6E8A-4147-A177-3AD203B41FA5}">
                      <a16:colId xmlns:a16="http://schemas.microsoft.com/office/drawing/2014/main" val="1684440992"/>
                    </a:ext>
                  </a:extLst>
                </a:gridCol>
                <a:gridCol w="1477488">
                  <a:extLst>
                    <a:ext uri="{9D8B030D-6E8A-4147-A177-3AD203B41FA5}">
                      <a16:colId xmlns:a16="http://schemas.microsoft.com/office/drawing/2014/main" val="3566807722"/>
                    </a:ext>
                  </a:extLst>
                </a:gridCol>
                <a:gridCol w="2093979">
                  <a:extLst>
                    <a:ext uri="{9D8B030D-6E8A-4147-A177-3AD203B41FA5}">
                      <a16:colId xmlns:a16="http://schemas.microsoft.com/office/drawing/2014/main" val="1507430170"/>
                    </a:ext>
                  </a:extLst>
                </a:gridCol>
                <a:gridCol w="2752269">
                  <a:extLst>
                    <a:ext uri="{9D8B030D-6E8A-4147-A177-3AD203B41FA5}">
                      <a16:colId xmlns:a16="http://schemas.microsoft.com/office/drawing/2014/main" val="1848882541"/>
                    </a:ext>
                  </a:extLst>
                </a:gridCol>
                <a:gridCol w="2530632">
                  <a:extLst>
                    <a:ext uri="{9D8B030D-6E8A-4147-A177-3AD203B41FA5}">
                      <a16:colId xmlns:a16="http://schemas.microsoft.com/office/drawing/2014/main" val="2390452497"/>
                    </a:ext>
                  </a:extLst>
                </a:gridCol>
              </a:tblGrid>
              <a:tr h="816678">
                <a:tc>
                  <a:txBody>
                    <a:bodyPr/>
                    <a:lstStyle/>
                    <a:p>
                      <a:pPr algn="ctr" fontAlgn="b"/>
                      <a:endParaRPr lang="en-US" sz="2200" b="0" i="0" u="none" strike="noStrike" dirty="0">
                        <a:solidFill>
                          <a:srgbClr val="000000"/>
                        </a:solidFill>
                        <a:effectLst/>
                        <a:latin typeface="Aptos Narrow" panose="020B0004020202020204" pitchFamily="34" charset="0"/>
                      </a:endParaRP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Baseline </a:t>
                      </a:r>
                      <a:r>
                        <a:rPr lang="en-US" sz="2200" b="0" i="0" u="none" strike="noStrike" dirty="0" err="1">
                          <a:solidFill>
                            <a:srgbClr val="000000"/>
                          </a:solidFill>
                          <a:effectLst/>
                          <a:latin typeface="Aptos Narrow" panose="020B0004020202020204" pitchFamily="34" charset="0"/>
                        </a:rPr>
                        <a:t>Nfl</a:t>
                      </a:r>
                      <a:r>
                        <a:rPr lang="en-US" sz="2200" b="0" i="0" u="none" strike="noStrike" dirty="0">
                          <a:solidFill>
                            <a:srgbClr val="000000"/>
                          </a:solidFill>
                          <a:effectLst/>
                          <a:latin typeface="Aptos Narrow" panose="020B0004020202020204" pitchFamily="34" charset="0"/>
                        </a:rPr>
                        <a:t> In log scale</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Baseline </a:t>
                      </a:r>
                      <a:r>
                        <a:rPr lang="en-US" sz="2200" b="0" i="0" u="none" strike="noStrike" dirty="0" err="1">
                          <a:solidFill>
                            <a:srgbClr val="000000"/>
                          </a:solidFill>
                          <a:effectLst/>
                          <a:latin typeface="Aptos Narrow" panose="020B0004020202020204" pitchFamily="34" charset="0"/>
                        </a:rPr>
                        <a:t>Nfl</a:t>
                      </a:r>
                      <a:r>
                        <a:rPr lang="en-US" sz="2200" b="0" i="0" u="none" strike="noStrike" dirty="0">
                          <a:solidFill>
                            <a:srgbClr val="000000"/>
                          </a:solidFill>
                          <a:effectLst/>
                          <a:latin typeface="Aptos Narrow" panose="020B0004020202020204" pitchFamily="34" charset="0"/>
                        </a:rPr>
                        <a:t> scale</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Percent reduction in log scale</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Percent reduction in original scale</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20971076"/>
                  </a:ext>
                </a:extLst>
              </a:tr>
              <a:tr h="414621">
                <a:tc>
                  <a:txBody>
                    <a:bodyPr/>
                    <a:lstStyle/>
                    <a:p>
                      <a:pPr algn="ctr" fontAlgn="b"/>
                      <a:r>
                        <a:rPr lang="en-US" sz="2200" b="0" i="0" u="none" strike="noStrike" dirty="0">
                          <a:solidFill>
                            <a:srgbClr val="000000"/>
                          </a:solidFill>
                          <a:effectLst/>
                          <a:latin typeface="Aptos Narrow" panose="020B0004020202020204" pitchFamily="34" charset="0"/>
                        </a:rPr>
                        <a:t>Min</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2200" b="0" i="0" u="none" strike="noStrike" dirty="0">
                          <a:solidFill>
                            <a:srgbClr val="000000"/>
                          </a:solidFill>
                          <a:effectLst/>
                          <a:latin typeface="Aptos Narrow" panose="020B0004020202020204" pitchFamily="34" charset="0"/>
                        </a:rPr>
                        <a:t>2</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2200" b="0" i="0" u="none" strike="noStrike" dirty="0">
                          <a:solidFill>
                            <a:srgbClr val="000000"/>
                          </a:solidFill>
                          <a:effectLst/>
                          <a:latin typeface="Aptos Narrow" panose="020B0004020202020204" pitchFamily="34" charset="0"/>
                        </a:rPr>
                        <a:t>7</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2200" b="0" i="0" u="none" strike="noStrike" dirty="0">
                          <a:solidFill>
                            <a:srgbClr val="000000"/>
                          </a:solidFill>
                          <a:effectLst/>
                          <a:latin typeface="Aptos Narrow" panose="020B0004020202020204" pitchFamily="34" charset="0"/>
                        </a:rPr>
                        <a:t>30%</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2200" b="0" i="0" u="none" strike="noStrike" dirty="0">
                          <a:solidFill>
                            <a:srgbClr val="000000"/>
                          </a:solidFill>
                          <a:effectLst/>
                          <a:latin typeface="Aptos Narrow" panose="020B0004020202020204" pitchFamily="34" charset="0"/>
                        </a:rPr>
                        <a:t>45.1%</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noFill/>
                  </a:tcPr>
                </a:tc>
                <a:extLst>
                  <a:ext uri="{0D108BD9-81ED-4DB2-BD59-A6C34878D82A}">
                    <a16:rowId xmlns:a16="http://schemas.microsoft.com/office/drawing/2014/main" val="270811048"/>
                  </a:ext>
                </a:extLst>
              </a:tr>
              <a:tr h="414621">
                <a:tc>
                  <a:txBody>
                    <a:bodyPr/>
                    <a:lstStyle/>
                    <a:p>
                      <a:pPr algn="ctr" fontAlgn="b"/>
                      <a:r>
                        <a:rPr lang="en-US" sz="2200" b="0" i="0" u="none" strike="noStrike" dirty="0">
                          <a:solidFill>
                            <a:srgbClr val="000000"/>
                          </a:solidFill>
                          <a:effectLst/>
                          <a:latin typeface="Aptos Narrow" panose="020B0004020202020204" pitchFamily="34" charset="0"/>
                        </a:rPr>
                        <a:t>Max</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6</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403.4</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30%</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83.5% </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5439304"/>
                  </a:ext>
                </a:extLst>
              </a:tr>
            </a:tbl>
          </a:graphicData>
        </a:graphic>
      </p:graphicFrame>
      <p:sp>
        <p:nvSpPr>
          <p:cNvPr id="7" name="TextBox 6">
            <a:extLst>
              <a:ext uri="{FF2B5EF4-FFF2-40B4-BE49-F238E27FC236}">
                <a16:creationId xmlns:a16="http://schemas.microsoft.com/office/drawing/2014/main" id="{93C1C3A3-0153-78F0-7939-19E0A242F338}"/>
              </a:ext>
            </a:extLst>
          </p:cNvPr>
          <p:cNvSpPr txBox="1"/>
          <p:nvPr/>
        </p:nvSpPr>
        <p:spPr>
          <a:xfrm>
            <a:off x="606078" y="1233488"/>
            <a:ext cx="11274772" cy="369332"/>
          </a:xfrm>
          <a:prstGeom prst="rect">
            <a:avLst/>
          </a:prstGeom>
          <a:noFill/>
        </p:spPr>
        <p:txBody>
          <a:bodyPr wrap="square" rtlCol="0">
            <a:spAutoFit/>
          </a:bodyPr>
          <a:lstStyle/>
          <a:p>
            <a:r>
              <a:rPr lang="en-US" dirty="0"/>
              <a:t>What level of reduction is expected if we to observe a 30% reduction in the log scale?</a:t>
            </a:r>
          </a:p>
        </p:txBody>
      </p:sp>
      <p:sp>
        <p:nvSpPr>
          <p:cNvPr id="10" name="TextBox 9">
            <a:extLst>
              <a:ext uri="{FF2B5EF4-FFF2-40B4-BE49-F238E27FC236}">
                <a16:creationId xmlns:a16="http://schemas.microsoft.com/office/drawing/2014/main" id="{E65048DF-435B-5526-25AF-861FDA1D2520}"/>
              </a:ext>
            </a:extLst>
          </p:cNvPr>
          <p:cNvSpPr txBox="1"/>
          <p:nvPr/>
        </p:nvSpPr>
        <p:spPr>
          <a:xfrm>
            <a:off x="728663" y="4114800"/>
            <a:ext cx="10829925" cy="1015663"/>
          </a:xfrm>
          <a:prstGeom prst="rect">
            <a:avLst/>
          </a:prstGeom>
          <a:noFill/>
        </p:spPr>
        <p:txBody>
          <a:bodyPr wrap="square" rtlCol="0">
            <a:spAutoFit/>
          </a:bodyPr>
          <a:lstStyle/>
          <a:p>
            <a:r>
              <a:rPr lang="en-US" sz="2000" dirty="0"/>
              <a:t>Reduction in original scale depends on baseline</a:t>
            </a:r>
          </a:p>
          <a:p>
            <a:r>
              <a:rPr lang="en-US" sz="2000" dirty="0"/>
              <a:t>If we observed as low as 7 level of baseline, still we have 45% reduction if we observed a 30% reduction in the log scale</a:t>
            </a:r>
          </a:p>
        </p:txBody>
      </p:sp>
    </p:spTree>
    <p:extLst>
      <p:ext uri="{BB962C8B-B14F-4D97-AF65-F5344CB8AC3E}">
        <p14:creationId xmlns:p14="http://schemas.microsoft.com/office/powerpoint/2010/main" val="3691009178"/>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40F255-475A-3C30-A265-EA1F0A609784}"/>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A7D18435-3ABD-7EEB-A203-6180B2B4538F}"/>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4B0FBC24-32E3-BBBF-FACC-31F251FF88CD}"/>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88A4F502-9A50-D937-063B-AEB5603D78A6}"/>
              </a:ext>
            </a:extLst>
          </p:cNvPr>
          <p:cNvSpPr>
            <a:spLocks noGrp="1"/>
          </p:cNvSpPr>
          <p:nvPr>
            <p:ph type="title"/>
          </p:nvPr>
        </p:nvSpPr>
        <p:spPr/>
        <p:txBody>
          <a:bodyPr/>
          <a:lstStyle/>
          <a:p>
            <a:r>
              <a:rPr lang="en-US" dirty="0"/>
              <a:t>Log Scale Vs Original Scale </a:t>
            </a:r>
            <a:r>
              <a:rPr lang="en-US" dirty="0" err="1"/>
              <a:t>NfL</a:t>
            </a:r>
            <a:endParaRPr lang="en-US" dirty="0"/>
          </a:p>
        </p:txBody>
      </p:sp>
      <p:sp>
        <p:nvSpPr>
          <p:cNvPr id="5" name="Slide Number Placeholder 4">
            <a:extLst>
              <a:ext uri="{FF2B5EF4-FFF2-40B4-BE49-F238E27FC236}">
                <a16:creationId xmlns:a16="http://schemas.microsoft.com/office/drawing/2014/main" id="{C02960F9-194E-6DFD-8C3C-1F94AED16B50}"/>
              </a:ext>
            </a:extLst>
          </p:cNvPr>
          <p:cNvSpPr>
            <a:spLocks noGrp="1"/>
          </p:cNvSpPr>
          <p:nvPr>
            <p:ph type="sldNum" sz="quarter" idx="4"/>
          </p:nvPr>
        </p:nvSpPr>
        <p:spPr/>
        <p:txBody>
          <a:bodyPr/>
          <a:lstStyle/>
          <a:p>
            <a:pPr defTabSz="1218810"/>
            <a:fld id="{E9B57936-92EF-4126-AE48-1D9D36D15E98}" type="slidenum">
              <a:rPr lang="ja-JP" altLang="en-US" smtClean="0"/>
              <a:pPr defTabSz="1218810"/>
              <a:t>23</a:t>
            </a:fld>
            <a:endParaRPr lang="ja-JP" altLang="en-US"/>
          </a:p>
        </p:txBody>
      </p:sp>
      <p:sp>
        <p:nvSpPr>
          <p:cNvPr id="6" name="Text Placeholder 5">
            <a:extLst>
              <a:ext uri="{FF2B5EF4-FFF2-40B4-BE49-F238E27FC236}">
                <a16:creationId xmlns:a16="http://schemas.microsoft.com/office/drawing/2014/main" id="{93A77554-40C5-FE86-364B-617F734ECBC7}"/>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41EA6E35-3D14-B962-2DBB-080D0F2D5E59}"/>
              </a:ext>
            </a:extLst>
          </p:cNvPr>
          <p:cNvSpPr txBox="1"/>
          <p:nvPr/>
        </p:nvSpPr>
        <p:spPr>
          <a:xfrm>
            <a:off x="606078" y="1233488"/>
            <a:ext cx="11274772" cy="369332"/>
          </a:xfrm>
          <a:prstGeom prst="rect">
            <a:avLst/>
          </a:prstGeom>
          <a:noFill/>
        </p:spPr>
        <p:txBody>
          <a:bodyPr wrap="square" rtlCol="0">
            <a:spAutoFit/>
          </a:bodyPr>
          <a:lstStyle/>
          <a:p>
            <a:r>
              <a:rPr lang="en-US" dirty="0"/>
              <a:t>What level of reduction is expected if we to observe a 30% reduction in the log scale in the change from baseline?</a:t>
            </a:r>
          </a:p>
        </p:txBody>
      </p:sp>
      <p:pic>
        <p:nvPicPr>
          <p:cNvPr id="8" name="Picture 7">
            <a:extLst>
              <a:ext uri="{FF2B5EF4-FFF2-40B4-BE49-F238E27FC236}">
                <a16:creationId xmlns:a16="http://schemas.microsoft.com/office/drawing/2014/main" id="{0D350B4C-F9BF-3368-62CD-58AA0EE75528}"/>
              </a:ext>
            </a:extLst>
          </p:cNvPr>
          <p:cNvPicPr>
            <a:picLocks noChangeAspect="1"/>
          </p:cNvPicPr>
          <p:nvPr/>
        </p:nvPicPr>
        <p:blipFill>
          <a:blip r:embed="rId2"/>
          <a:stretch>
            <a:fillRect/>
          </a:stretch>
        </p:blipFill>
        <p:spPr>
          <a:xfrm>
            <a:off x="781803" y="1647462"/>
            <a:ext cx="7162040" cy="4737343"/>
          </a:xfrm>
          <a:prstGeom prst="rect">
            <a:avLst/>
          </a:prstGeom>
        </p:spPr>
      </p:pic>
    </p:spTree>
    <p:extLst>
      <p:ext uri="{BB962C8B-B14F-4D97-AF65-F5344CB8AC3E}">
        <p14:creationId xmlns:p14="http://schemas.microsoft.com/office/powerpoint/2010/main" val="4283562623"/>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3B90A4-8765-F48C-DCD4-EC67387CDE72}"/>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12151AE-90DA-A076-116A-99D4FF18217E}"/>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1D77601B-4269-9176-3AE2-EBE7186DCD20}"/>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B50FA11C-5A43-317F-6592-BF4D1DC8E369}"/>
              </a:ext>
            </a:extLst>
          </p:cNvPr>
          <p:cNvSpPr>
            <a:spLocks noGrp="1"/>
          </p:cNvSpPr>
          <p:nvPr>
            <p:ph type="title"/>
          </p:nvPr>
        </p:nvSpPr>
        <p:spPr/>
        <p:txBody>
          <a:bodyPr/>
          <a:lstStyle/>
          <a:p>
            <a:r>
              <a:rPr lang="en-US" dirty="0"/>
              <a:t>Log Scale Vs Original Scale </a:t>
            </a:r>
            <a:r>
              <a:rPr lang="en-US" dirty="0" err="1"/>
              <a:t>NfL</a:t>
            </a:r>
            <a:endParaRPr lang="en-US" dirty="0"/>
          </a:p>
        </p:txBody>
      </p:sp>
      <p:sp>
        <p:nvSpPr>
          <p:cNvPr id="5" name="Slide Number Placeholder 4">
            <a:extLst>
              <a:ext uri="{FF2B5EF4-FFF2-40B4-BE49-F238E27FC236}">
                <a16:creationId xmlns:a16="http://schemas.microsoft.com/office/drawing/2014/main" id="{06043FBA-190F-DD0C-B53B-5ED1CE0FCC51}"/>
              </a:ext>
            </a:extLst>
          </p:cNvPr>
          <p:cNvSpPr>
            <a:spLocks noGrp="1"/>
          </p:cNvSpPr>
          <p:nvPr>
            <p:ph type="sldNum" sz="quarter" idx="4"/>
          </p:nvPr>
        </p:nvSpPr>
        <p:spPr/>
        <p:txBody>
          <a:bodyPr/>
          <a:lstStyle/>
          <a:p>
            <a:pPr defTabSz="1218810"/>
            <a:fld id="{E9B57936-92EF-4126-AE48-1D9D36D15E98}" type="slidenum">
              <a:rPr lang="ja-JP" altLang="en-US" smtClean="0"/>
              <a:pPr defTabSz="1218810"/>
              <a:t>24</a:t>
            </a:fld>
            <a:endParaRPr lang="ja-JP" altLang="en-US"/>
          </a:p>
        </p:txBody>
      </p:sp>
      <p:sp>
        <p:nvSpPr>
          <p:cNvPr id="6" name="Text Placeholder 5">
            <a:extLst>
              <a:ext uri="{FF2B5EF4-FFF2-40B4-BE49-F238E27FC236}">
                <a16:creationId xmlns:a16="http://schemas.microsoft.com/office/drawing/2014/main" id="{094F5FD7-6FC9-7A11-4576-25BB4958488E}"/>
              </a:ext>
            </a:extLst>
          </p:cNvPr>
          <p:cNvSpPr>
            <a:spLocks noGrp="1"/>
          </p:cNvSpPr>
          <p:nvPr>
            <p:ph type="body" sz="quarter" idx="16"/>
          </p:nvPr>
        </p:nvSpPr>
        <p:spPr/>
        <p:txBody>
          <a:bodyPr/>
          <a:lstStyle/>
          <a:p>
            <a:endParaRPr lang="en-US"/>
          </a:p>
        </p:txBody>
      </p:sp>
      <p:graphicFrame>
        <p:nvGraphicFramePr>
          <p:cNvPr id="9" name="Table 8">
            <a:extLst>
              <a:ext uri="{FF2B5EF4-FFF2-40B4-BE49-F238E27FC236}">
                <a16:creationId xmlns:a16="http://schemas.microsoft.com/office/drawing/2014/main" id="{A5399817-89A8-4602-E40B-75B4648E7DDF}"/>
              </a:ext>
            </a:extLst>
          </p:cNvPr>
          <p:cNvGraphicFramePr>
            <a:graphicFrameLocks noGrp="1"/>
          </p:cNvGraphicFramePr>
          <p:nvPr/>
        </p:nvGraphicFramePr>
        <p:xfrm>
          <a:off x="901006" y="1857799"/>
          <a:ext cx="9497306" cy="1645920"/>
        </p:xfrm>
        <a:graphic>
          <a:graphicData uri="http://schemas.openxmlformats.org/drawingml/2006/table">
            <a:tbl>
              <a:tblPr/>
              <a:tblGrid>
                <a:gridCol w="642938">
                  <a:extLst>
                    <a:ext uri="{9D8B030D-6E8A-4147-A177-3AD203B41FA5}">
                      <a16:colId xmlns:a16="http://schemas.microsoft.com/office/drawing/2014/main" val="1684440992"/>
                    </a:ext>
                  </a:extLst>
                </a:gridCol>
                <a:gridCol w="1477488">
                  <a:extLst>
                    <a:ext uri="{9D8B030D-6E8A-4147-A177-3AD203B41FA5}">
                      <a16:colId xmlns:a16="http://schemas.microsoft.com/office/drawing/2014/main" val="3566807722"/>
                    </a:ext>
                  </a:extLst>
                </a:gridCol>
                <a:gridCol w="2093979">
                  <a:extLst>
                    <a:ext uri="{9D8B030D-6E8A-4147-A177-3AD203B41FA5}">
                      <a16:colId xmlns:a16="http://schemas.microsoft.com/office/drawing/2014/main" val="1507430170"/>
                    </a:ext>
                  </a:extLst>
                </a:gridCol>
                <a:gridCol w="2752269">
                  <a:extLst>
                    <a:ext uri="{9D8B030D-6E8A-4147-A177-3AD203B41FA5}">
                      <a16:colId xmlns:a16="http://schemas.microsoft.com/office/drawing/2014/main" val="1848882541"/>
                    </a:ext>
                  </a:extLst>
                </a:gridCol>
                <a:gridCol w="2530632">
                  <a:extLst>
                    <a:ext uri="{9D8B030D-6E8A-4147-A177-3AD203B41FA5}">
                      <a16:colId xmlns:a16="http://schemas.microsoft.com/office/drawing/2014/main" val="2390452497"/>
                    </a:ext>
                  </a:extLst>
                </a:gridCol>
              </a:tblGrid>
              <a:tr h="816678">
                <a:tc>
                  <a:txBody>
                    <a:bodyPr/>
                    <a:lstStyle/>
                    <a:p>
                      <a:pPr algn="ctr" fontAlgn="b"/>
                      <a:endParaRPr lang="en-US" sz="2200" b="0" i="0" u="none" strike="noStrike" dirty="0">
                        <a:solidFill>
                          <a:srgbClr val="000000"/>
                        </a:solidFill>
                        <a:effectLst/>
                        <a:latin typeface="Aptos Narrow" panose="020B0004020202020204" pitchFamily="34" charset="0"/>
                      </a:endParaRP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Baseline </a:t>
                      </a:r>
                      <a:r>
                        <a:rPr lang="en-US" sz="2200" b="0" i="0" u="none" strike="noStrike" dirty="0" err="1">
                          <a:solidFill>
                            <a:srgbClr val="000000"/>
                          </a:solidFill>
                          <a:effectLst/>
                          <a:latin typeface="Aptos Narrow" panose="020B0004020202020204" pitchFamily="34" charset="0"/>
                        </a:rPr>
                        <a:t>Nfl</a:t>
                      </a:r>
                      <a:r>
                        <a:rPr lang="en-US" sz="2200" b="0" i="0" u="none" strike="noStrike" dirty="0">
                          <a:solidFill>
                            <a:srgbClr val="000000"/>
                          </a:solidFill>
                          <a:effectLst/>
                          <a:latin typeface="Aptos Narrow" panose="020B0004020202020204" pitchFamily="34" charset="0"/>
                        </a:rPr>
                        <a:t> In log scale</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Baseline </a:t>
                      </a:r>
                      <a:r>
                        <a:rPr lang="en-US" sz="2200" b="0" i="0" u="none" strike="noStrike" dirty="0" err="1">
                          <a:solidFill>
                            <a:srgbClr val="000000"/>
                          </a:solidFill>
                          <a:effectLst/>
                          <a:latin typeface="Aptos Narrow" panose="020B0004020202020204" pitchFamily="34" charset="0"/>
                        </a:rPr>
                        <a:t>Nfl</a:t>
                      </a:r>
                      <a:r>
                        <a:rPr lang="en-US" sz="2200" b="0" i="0" u="none" strike="noStrike" dirty="0">
                          <a:solidFill>
                            <a:srgbClr val="000000"/>
                          </a:solidFill>
                          <a:effectLst/>
                          <a:latin typeface="Aptos Narrow" panose="020B0004020202020204" pitchFamily="34" charset="0"/>
                        </a:rPr>
                        <a:t> In log scale</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Percent reduction in log scale</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Percent reduction in original scale</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20971076"/>
                  </a:ext>
                </a:extLst>
              </a:tr>
              <a:tr h="414621">
                <a:tc>
                  <a:txBody>
                    <a:bodyPr/>
                    <a:lstStyle/>
                    <a:p>
                      <a:pPr algn="ctr" fontAlgn="b"/>
                      <a:r>
                        <a:rPr lang="en-US" sz="2200" b="0" i="0" u="none" strike="noStrike" dirty="0">
                          <a:solidFill>
                            <a:srgbClr val="000000"/>
                          </a:solidFill>
                          <a:effectLst/>
                          <a:latin typeface="Aptos Narrow" panose="020B0004020202020204" pitchFamily="34" charset="0"/>
                        </a:rPr>
                        <a:t>Min</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2200" b="0" i="0" u="none" strike="noStrike" dirty="0">
                          <a:solidFill>
                            <a:srgbClr val="000000"/>
                          </a:solidFill>
                          <a:effectLst/>
                          <a:latin typeface="Aptos Narrow" panose="020B0004020202020204" pitchFamily="34" charset="0"/>
                        </a:rPr>
                        <a:t>2</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2200" b="0" i="0" u="none" strike="noStrike">
                          <a:solidFill>
                            <a:srgbClr val="000000"/>
                          </a:solidFill>
                          <a:effectLst/>
                          <a:latin typeface="Aptos Narrow" panose="020B0004020202020204" pitchFamily="34" charset="0"/>
                        </a:rPr>
                        <a:t>7</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2200" b="0" i="0" u="none" strike="noStrike" dirty="0">
                          <a:solidFill>
                            <a:srgbClr val="000000"/>
                          </a:solidFill>
                          <a:effectLst/>
                          <a:latin typeface="Aptos Narrow" panose="020B0004020202020204" pitchFamily="34" charset="0"/>
                        </a:rPr>
                        <a:t>30%</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2200" b="0" i="0" u="none" strike="noStrike" dirty="0">
                          <a:solidFill>
                            <a:srgbClr val="000000"/>
                          </a:solidFill>
                          <a:effectLst/>
                          <a:latin typeface="Aptos Narrow" panose="020B0004020202020204" pitchFamily="34" charset="0"/>
                        </a:rPr>
                        <a:t>45.1%</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noFill/>
                  </a:tcPr>
                </a:tc>
                <a:extLst>
                  <a:ext uri="{0D108BD9-81ED-4DB2-BD59-A6C34878D82A}">
                    <a16:rowId xmlns:a16="http://schemas.microsoft.com/office/drawing/2014/main" val="270811048"/>
                  </a:ext>
                </a:extLst>
              </a:tr>
              <a:tr h="414621">
                <a:tc>
                  <a:txBody>
                    <a:bodyPr/>
                    <a:lstStyle/>
                    <a:p>
                      <a:pPr algn="ctr" fontAlgn="b"/>
                      <a:r>
                        <a:rPr lang="en-US" sz="2200" b="0" i="0" u="none" strike="noStrike" dirty="0">
                          <a:solidFill>
                            <a:srgbClr val="000000"/>
                          </a:solidFill>
                          <a:effectLst/>
                          <a:latin typeface="Aptos Narrow" panose="020B0004020202020204" pitchFamily="34" charset="0"/>
                        </a:rPr>
                        <a:t>Max</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6</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403.4</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30%</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83.5% </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5439304"/>
                  </a:ext>
                </a:extLst>
              </a:tr>
            </a:tbl>
          </a:graphicData>
        </a:graphic>
      </p:graphicFrame>
      <p:sp>
        <p:nvSpPr>
          <p:cNvPr id="7" name="TextBox 6">
            <a:extLst>
              <a:ext uri="{FF2B5EF4-FFF2-40B4-BE49-F238E27FC236}">
                <a16:creationId xmlns:a16="http://schemas.microsoft.com/office/drawing/2014/main" id="{7BFB5452-281B-F258-913F-68CE6B1A5127}"/>
              </a:ext>
            </a:extLst>
          </p:cNvPr>
          <p:cNvSpPr txBox="1"/>
          <p:nvPr/>
        </p:nvSpPr>
        <p:spPr>
          <a:xfrm>
            <a:off x="606078" y="1233488"/>
            <a:ext cx="11274772" cy="369332"/>
          </a:xfrm>
          <a:prstGeom prst="rect">
            <a:avLst/>
          </a:prstGeom>
          <a:noFill/>
        </p:spPr>
        <p:txBody>
          <a:bodyPr wrap="square" rtlCol="0">
            <a:spAutoFit/>
          </a:bodyPr>
          <a:lstStyle/>
          <a:p>
            <a:r>
              <a:rPr lang="en-US" dirty="0"/>
              <a:t>What level of reduction is expected if we to observe a 30% reduction in the log scale?</a:t>
            </a:r>
          </a:p>
        </p:txBody>
      </p:sp>
      <p:sp>
        <p:nvSpPr>
          <p:cNvPr id="10" name="TextBox 9">
            <a:extLst>
              <a:ext uri="{FF2B5EF4-FFF2-40B4-BE49-F238E27FC236}">
                <a16:creationId xmlns:a16="http://schemas.microsoft.com/office/drawing/2014/main" id="{8E893C2E-FFEB-22EC-A781-A9DA9FC06E07}"/>
              </a:ext>
            </a:extLst>
          </p:cNvPr>
          <p:cNvSpPr txBox="1"/>
          <p:nvPr/>
        </p:nvSpPr>
        <p:spPr>
          <a:xfrm>
            <a:off x="728663" y="3900481"/>
            <a:ext cx="10829925" cy="2246769"/>
          </a:xfrm>
          <a:prstGeom prst="rect">
            <a:avLst/>
          </a:prstGeom>
          <a:noFill/>
        </p:spPr>
        <p:txBody>
          <a:bodyPr wrap="square" rtlCol="0">
            <a:spAutoFit/>
          </a:bodyPr>
          <a:lstStyle/>
          <a:p>
            <a:r>
              <a:rPr lang="en-US" sz="2000" dirty="0"/>
              <a:t>Observed placebo at baseline mean 3.6 (0.145)</a:t>
            </a:r>
          </a:p>
          <a:p>
            <a:r>
              <a:rPr lang="en-US" sz="2000" dirty="0"/>
              <a:t>20% increase yields 3.6*1.2 = 4.3 change from baseline delta at </a:t>
            </a:r>
            <a:r>
              <a:rPr lang="en-US" sz="2000" dirty="0" err="1"/>
              <a:t>followup</a:t>
            </a:r>
            <a:r>
              <a:rPr lang="en-US" sz="2000" dirty="0"/>
              <a:t> = 0.72</a:t>
            </a:r>
          </a:p>
          <a:p>
            <a:endParaRPr lang="en-US" sz="2000" dirty="0"/>
          </a:p>
          <a:p>
            <a:r>
              <a:rPr lang="en-US" sz="2000" dirty="0"/>
              <a:t>For treated group change from baseline expected (30% reduction) = 0.50. We are interested to observe less than or equal 0.5</a:t>
            </a:r>
          </a:p>
          <a:p>
            <a:endParaRPr lang="en-US" sz="2000" dirty="0"/>
          </a:p>
          <a:p>
            <a:r>
              <a:rPr lang="en-US" sz="2000" dirty="0"/>
              <a:t>Difference in change = -.22 (expected to be less than -.22)</a:t>
            </a:r>
          </a:p>
        </p:txBody>
      </p:sp>
    </p:spTree>
    <p:extLst>
      <p:ext uri="{BB962C8B-B14F-4D97-AF65-F5344CB8AC3E}">
        <p14:creationId xmlns:p14="http://schemas.microsoft.com/office/powerpoint/2010/main" val="2843166512"/>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E4D8A2-276E-725F-F875-10775F58D9C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02B31A90-9F09-B874-F28E-250BE343FE73}"/>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FD5F72F2-5DDF-46EE-DB4D-DE7C69E76FB2}"/>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35840129-EB43-BD04-E0BF-9AD7F728E4CE}"/>
              </a:ext>
            </a:extLst>
          </p:cNvPr>
          <p:cNvSpPr>
            <a:spLocks noGrp="1"/>
          </p:cNvSpPr>
          <p:nvPr>
            <p:ph type="title"/>
          </p:nvPr>
        </p:nvSpPr>
        <p:spPr/>
        <p:txBody>
          <a:bodyPr/>
          <a:lstStyle/>
          <a:p>
            <a:r>
              <a:rPr lang="en-US" dirty="0"/>
              <a:t>Log Scale Vs Original Scale </a:t>
            </a:r>
            <a:r>
              <a:rPr lang="en-US" dirty="0" err="1"/>
              <a:t>NfL</a:t>
            </a:r>
            <a:endParaRPr lang="en-US" dirty="0"/>
          </a:p>
        </p:txBody>
      </p:sp>
      <p:sp>
        <p:nvSpPr>
          <p:cNvPr id="5" name="Slide Number Placeholder 4">
            <a:extLst>
              <a:ext uri="{FF2B5EF4-FFF2-40B4-BE49-F238E27FC236}">
                <a16:creationId xmlns:a16="http://schemas.microsoft.com/office/drawing/2014/main" id="{05DCFF47-8B40-6BB0-24B3-638F04D2F2BD}"/>
              </a:ext>
            </a:extLst>
          </p:cNvPr>
          <p:cNvSpPr>
            <a:spLocks noGrp="1"/>
          </p:cNvSpPr>
          <p:nvPr>
            <p:ph type="sldNum" sz="quarter" idx="4"/>
          </p:nvPr>
        </p:nvSpPr>
        <p:spPr/>
        <p:txBody>
          <a:bodyPr/>
          <a:lstStyle/>
          <a:p>
            <a:pPr defTabSz="1218810"/>
            <a:fld id="{E9B57936-92EF-4126-AE48-1D9D36D15E98}" type="slidenum">
              <a:rPr lang="ja-JP" altLang="en-US" smtClean="0"/>
              <a:pPr defTabSz="1218810"/>
              <a:t>25</a:t>
            </a:fld>
            <a:endParaRPr lang="ja-JP" altLang="en-US"/>
          </a:p>
        </p:txBody>
      </p:sp>
      <p:sp>
        <p:nvSpPr>
          <p:cNvPr id="6" name="Text Placeholder 5">
            <a:extLst>
              <a:ext uri="{FF2B5EF4-FFF2-40B4-BE49-F238E27FC236}">
                <a16:creationId xmlns:a16="http://schemas.microsoft.com/office/drawing/2014/main" id="{F99724D3-CF60-9170-CF0A-1E4A6D50CE51}"/>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6B0D74EE-795F-C91E-2CD1-E82A13CFF501}"/>
              </a:ext>
            </a:extLst>
          </p:cNvPr>
          <p:cNvSpPr txBox="1"/>
          <p:nvPr/>
        </p:nvSpPr>
        <p:spPr>
          <a:xfrm>
            <a:off x="606078" y="1233488"/>
            <a:ext cx="11274772" cy="2585323"/>
          </a:xfrm>
          <a:prstGeom prst="rect">
            <a:avLst/>
          </a:prstGeom>
          <a:noFill/>
        </p:spPr>
        <p:txBody>
          <a:bodyPr wrap="square" rtlCol="0">
            <a:spAutoFit/>
          </a:bodyPr>
          <a:lstStyle/>
          <a:p>
            <a:r>
              <a:rPr lang="en-US" dirty="0"/>
              <a:t>Assuming Same SD of 0.145 in log scale, 5 placebo and 16 treated.5</a:t>
            </a:r>
          </a:p>
          <a:p>
            <a:endParaRPr lang="en-US" dirty="0"/>
          </a:p>
          <a:p>
            <a:r>
              <a:rPr lang="en-US" b="1" i="0" dirty="0">
                <a:effectLst/>
                <a:latin typeface="Helvetica Neue"/>
              </a:rPr>
              <a:t>Go Criteria: P(</a:t>
            </a:r>
            <a:r>
              <a:rPr lang="el-GR" b="1" i="0" dirty="0">
                <a:effectLst/>
                <a:latin typeface="Helvetica Neue"/>
              </a:rPr>
              <a:t>Δμ &lt; -0.22 ) &gt; 0.7</a:t>
            </a:r>
            <a:endParaRPr lang="en-US" b="1" i="0" dirty="0">
              <a:effectLst/>
              <a:latin typeface="Helvetica Neue"/>
            </a:endParaRPr>
          </a:p>
          <a:p>
            <a:br>
              <a:rPr lang="el-GR" dirty="0"/>
            </a:br>
            <a:r>
              <a:rPr lang="en-US" b="1" i="0" dirty="0">
                <a:effectLst/>
                <a:latin typeface="Helvetica Neue"/>
              </a:rPr>
              <a:t>No-Go Criteria: P(</a:t>
            </a:r>
            <a:r>
              <a:rPr lang="el-GR" b="1" i="0" dirty="0">
                <a:effectLst/>
                <a:latin typeface="Helvetica Neue"/>
              </a:rPr>
              <a:t>Δμ &lt; -0.22 ) &lt; 0.1</a:t>
            </a:r>
            <a:endParaRPr lang="en-US" b="1" i="0" dirty="0">
              <a:effectLst/>
              <a:latin typeface="Helvetica Neue"/>
            </a:endParaRPr>
          </a:p>
          <a:p>
            <a:endParaRPr lang="en-US" b="1" dirty="0">
              <a:latin typeface="Helvetica Neue"/>
            </a:endParaRPr>
          </a:p>
          <a:p>
            <a:r>
              <a:rPr lang="en-US" b="1" dirty="0">
                <a:latin typeface="Helvetica Neue"/>
              </a:rPr>
              <a:t>We must observe the difference in change from baseline &lt; -0.35  for Go</a:t>
            </a:r>
          </a:p>
          <a:p>
            <a:r>
              <a:rPr lang="en-US" b="1" dirty="0">
                <a:latin typeface="Helvetica Neue"/>
              </a:rPr>
              <a:t>If we observe the difference in change from basely &gt; -0.16</a:t>
            </a:r>
          </a:p>
          <a:p>
            <a:endParaRPr lang="en-US" dirty="0"/>
          </a:p>
        </p:txBody>
      </p:sp>
      <p:graphicFrame>
        <p:nvGraphicFramePr>
          <p:cNvPr id="8" name="Table 7">
            <a:extLst>
              <a:ext uri="{FF2B5EF4-FFF2-40B4-BE49-F238E27FC236}">
                <a16:creationId xmlns:a16="http://schemas.microsoft.com/office/drawing/2014/main" id="{EC6F4E0B-F341-97B3-9182-C1305A0172A1}"/>
              </a:ext>
            </a:extLst>
          </p:cNvPr>
          <p:cNvGraphicFramePr>
            <a:graphicFrameLocks noGrp="1"/>
          </p:cNvGraphicFramePr>
          <p:nvPr>
            <p:extLst>
              <p:ext uri="{D42A27DB-BD31-4B8C-83A1-F6EECF244321}">
                <p14:modId xmlns:p14="http://schemas.microsoft.com/office/powerpoint/2010/main" val="952754534"/>
              </p:ext>
            </p:extLst>
          </p:nvPr>
        </p:nvGraphicFramePr>
        <p:xfrm>
          <a:off x="928687" y="3738238"/>
          <a:ext cx="9617643" cy="2261235"/>
        </p:xfrm>
        <a:graphic>
          <a:graphicData uri="http://schemas.openxmlformats.org/drawingml/2006/table">
            <a:tbl>
              <a:tblPr/>
              <a:tblGrid>
                <a:gridCol w="1373949">
                  <a:extLst>
                    <a:ext uri="{9D8B030D-6E8A-4147-A177-3AD203B41FA5}">
                      <a16:colId xmlns:a16="http://schemas.microsoft.com/office/drawing/2014/main" val="1974093624"/>
                    </a:ext>
                  </a:extLst>
                </a:gridCol>
                <a:gridCol w="1373949">
                  <a:extLst>
                    <a:ext uri="{9D8B030D-6E8A-4147-A177-3AD203B41FA5}">
                      <a16:colId xmlns:a16="http://schemas.microsoft.com/office/drawing/2014/main" val="2373732660"/>
                    </a:ext>
                  </a:extLst>
                </a:gridCol>
                <a:gridCol w="1373949">
                  <a:extLst>
                    <a:ext uri="{9D8B030D-6E8A-4147-A177-3AD203B41FA5}">
                      <a16:colId xmlns:a16="http://schemas.microsoft.com/office/drawing/2014/main" val="3392572831"/>
                    </a:ext>
                  </a:extLst>
                </a:gridCol>
                <a:gridCol w="1373949">
                  <a:extLst>
                    <a:ext uri="{9D8B030D-6E8A-4147-A177-3AD203B41FA5}">
                      <a16:colId xmlns:a16="http://schemas.microsoft.com/office/drawing/2014/main" val="650486596"/>
                    </a:ext>
                  </a:extLst>
                </a:gridCol>
                <a:gridCol w="1373949">
                  <a:extLst>
                    <a:ext uri="{9D8B030D-6E8A-4147-A177-3AD203B41FA5}">
                      <a16:colId xmlns:a16="http://schemas.microsoft.com/office/drawing/2014/main" val="1033165378"/>
                    </a:ext>
                  </a:extLst>
                </a:gridCol>
                <a:gridCol w="1373949">
                  <a:extLst>
                    <a:ext uri="{9D8B030D-6E8A-4147-A177-3AD203B41FA5}">
                      <a16:colId xmlns:a16="http://schemas.microsoft.com/office/drawing/2014/main" val="2772435186"/>
                    </a:ext>
                  </a:extLst>
                </a:gridCol>
                <a:gridCol w="1373949">
                  <a:extLst>
                    <a:ext uri="{9D8B030D-6E8A-4147-A177-3AD203B41FA5}">
                      <a16:colId xmlns:a16="http://schemas.microsoft.com/office/drawing/2014/main" val="811958047"/>
                    </a:ext>
                  </a:extLst>
                </a:gridCol>
              </a:tblGrid>
              <a:tr h="719194">
                <a:tc>
                  <a:txBody>
                    <a:bodyPr/>
                    <a:lstStyle/>
                    <a:p>
                      <a:pPr algn="ctr" fontAlgn="b"/>
                      <a:r>
                        <a:rPr lang="en-US" sz="1600" b="0" i="0" u="none" strike="noStrike">
                          <a:solidFill>
                            <a:srgbClr val="000000"/>
                          </a:solidFill>
                          <a:effectLst/>
                          <a:latin typeface="Aptos Narrow" panose="020B0004020202020204" pitchFamily="34" charset="0"/>
                        </a:rPr>
                        <a:t>Assumed mu_c</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Assumed mu_t</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Assumed sigma_c</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Assumed sigma_t</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Go Probability</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No-Go Probability</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Consider (Gray Zone) Probability</a:t>
                      </a:r>
                    </a:p>
                  </a:txBody>
                  <a:tcPr marL="9525" marR="9525" marT="9525" marB="0" anchor="b">
                    <a:lnL>
                      <a:noFill/>
                    </a:lnL>
                    <a:lnR>
                      <a:noFill/>
                    </a:lnR>
                    <a:lnT>
                      <a:noFill/>
                    </a:lnT>
                    <a:lnB>
                      <a:noFill/>
                    </a:lnB>
                    <a:noFill/>
                  </a:tcPr>
                </a:tc>
                <a:extLst>
                  <a:ext uri="{0D108BD9-81ED-4DB2-BD59-A6C34878D82A}">
                    <a16:rowId xmlns:a16="http://schemas.microsoft.com/office/drawing/2014/main" val="3420256580"/>
                  </a:ext>
                </a:extLst>
              </a:tr>
              <a:tr h="245894">
                <a:tc>
                  <a:txBody>
                    <a:bodyPr/>
                    <a:lstStyle/>
                    <a:p>
                      <a:pPr algn="ctr" fontAlgn="b"/>
                      <a:r>
                        <a:rPr lang="en-US" sz="1600" b="0" i="0" u="none" strike="noStrike">
                          <a:solidFill>
                            <a:srgbClr val="000000"/>
                          </a:solidFill>
                          <a:effectLst/>
                          <a:latin typeface="Aptos Narrow" panose="020B0004020202020204" pitchFamily="34" charset="0"/>
                        </a:rPr>
                        <a:t>0.7</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0.3</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0.2</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0.2</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89.11%</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0.12%</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10.77%</a:t>
                      </a:r>
                    </a:p>
                  </a:txBody>
                  <a:tcPr marL="9525" marR="9525" marT="9525" marB="0" anchor="b">
                    <a:lnL>
                      <a:noFill/>
                    </a:lnL>
                    <a:lnR>
                      <a:noFill/>
                    </a:lnR>
                    <a:lnT>
                      <a:noFill/>
                    </a:lnT>
                    <a:lnB>
                      <a:noFill/>
                    </a:lnB>
                    <a:noFill/>
                  </a:tcPr>
                </a:tc>
                <a:extLst>
                  <a:ext uri="{0D108BD9-81ED-4DB2-BD59-A6C34878D82A}">
                    <a16:rowId xmlns:a16="http://schemas.microsoft.com/office/drawing/2014/main" val="1963219135"/>
                  </a:ext>
                </a:extLst>
              </a:tr>
              <a:tr h="245894">
                <a:tc>
                  <a:txBody>
                    <a:bodyPr/>
                    <a:lstStyle/>
                    <a:p>
                      <a:pPr algn="ctr" fontAlgn="b"/>
                      <a:r>
                        <a:rPr lang="en-US" sz="1600" b="0" i="0" u="none" strike="noStrike">
                          <a:solidFill>
                            <a:srgbClr val="000000"/>
                          </a:solidFill>
                          <a:effectLst/>
                          <a:latin typeface="Aptos Narrow" panose="020B0004020202020204" pitchFamily="34" charset="0"/>
                        </a:rPr>
                        <a:t>0.7</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0.4</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0.2</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0.2</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60.11%</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1.96%</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37.93%</a:t>
                      </a:r>
                    </a:p>
                  </a:txBody>
                  <a:tcPr marL="9525" marR="9525" marT="9525" marB="0" anchor="b">
                    <a:lnL>
                      <a:noFill/>
                    </a:lnL>
                    <a:lnR>
                      <a:noFill/>
                    </a:lnR>
                    <a:lnT>
                      <a:noFill/>
                    </a:lnT>
                    <a:lnB>
                      <a:noFill/>
                    </a:lnB>
                    <a:noFill/>
                  </a:tcPr>
                </a:tc>
                <a:extLst>
                  <a:ext uri="{0D108BD9-81ED-4DB2-BD59-A6C34878D82A}">
                    <a16:rowId xmlns:a16="http://schemas.microsoft.com/office/drawing/2014/main" val="2662359935"/>
                  </a:ext>
                </a:extLst>
              </a:tr>
              <a:tr h="245894">
                <a:tc>
                  <a:txBody>
                    <a:bodyPr/>
                    <a:lstStyle/>
                    <a:p>
                      <a:pPr algn="ctr" fontAlgn="b"/>
                      <a:r>
                        <a:rPr lang="en-US" sz="1600" b="0" i="0" u="none" strike="noStrike">
                          <a:solidFill>
                            <a:srgbClr val="000000"/>
                          </a:solidFill>
                          <a:effectLst/>
                          <a:latin typeface="Aptos Narrow" panose="020B0004020202020204" pitchFamily="34" charset="0"/>
                        </a:rPr>
                        <a:t>0.7</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0.5</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0.2</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0.2</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23.59%</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13.87%</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62.55%</a:t>
                      </a:r>
                    </a:p>
                  </a:txBody>
                  <a:tcPr marL="9525" marR="9525" marT="9525" marB="0" anchor="b">
                    <a:lnL>
                      <a:noFill/>
                    </a:lnL>
                    <a:lnR>
                      <a:noFill/>
                    </a:lnR>
                    <a:lnT>
                      <a:noFill/>
                    </a:lnT>
                    <a:lnB>
                      <a:noFill/>
                    </a:lnB>
                    <a:noFill/>
                  </a:tcPr>
                </a:tc>
                <a:extLst>
                  <a:ext uri="{0D108BD9-81ED-4DB2-BD59-A6C34878D82A}">
                    <a16:rowId xmlns:a16="http://schemas.microsoft.com/office/drawing/2014/main" val="1631906453"/>
                  </a:ext>
                </a:extLst>
              </a:tr>
              <a:tr h="245894">
                <a:tc>
                  <a:txBody>
                    <a:bodyPr/>
                    <a:lstStyle/>
                    <a:p>
                      <a:pPr algn="ctr" fontAlgn="b"/>
                      <a:r>
                        <a:rPr lang="en-US" sz="1600" b="0" i="0" u="none" strike="noStrike">
                          <a:solidFill>
                            <a:srgbClr val="000000"/>
                          </a:solidFill>
                          <a:effectLst/>
                          <a:latin typeface="Aptos Narrow" panose="020B0004020202020204" pitchFamily="34" charset="0"/>
                        </a:rPr>
                        <a:t>0.7</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0.6</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0.2</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0.2</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4.50%</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45.60%</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49.90%</a:t>
                      </a:r>
                    </a:p>
                  </a:txBody>
                  <a:tcPr marL="9525" marR="9525" marT="9525" marB="0" anchor="b">
                    <a:lnL>
                      <a:noFill/>
                    </a:lnL>
                    <a:lnR>
                      <a:noFill/>
                    </a:lnR>
                    <a:lnT>
                      <a:noFill/>
                    </a:lnT>
                    <a:lnB>
                      <a:noFill/>
                    </a:lnB>
                    <a:noFill/>
                  </a:tcPr>
                </a:tc>
                <a:extLst>
                  <a:ext uri="{0D108BD9-81ED-4DB2-BD59-A6C34878D82A}">
                    <a16:rowId xmlns:a16="http://schemas.microsoft.com/office/drawing/2014/main" val="4194086002"/>
                  </a:ext>
                </a:extLst>
              </a:tr>
              <a:tr h="245894">
                <a:tc>
                  <a:txBody>
                    <a:bodyPr/>
                    <a:lstStyle/>
                    <a:p>
                      <a:pPr algn="ctr" fontAlgn="b"/>
                      <a:r>
                        <a:rPr lang="en-US" sz="1600" b="0" i="0" u="none" strike="noStrike">
                          <a:solidFill>
                            <a:srgbClr val="000000"/>
                          </a:solidFill>
                          <a:effectLst/>
                          <a:latin typeface="Aptos Narrow" panose="020B0004020202020204" pitchFamily="34" charset="0"/>
                        </a:rPr>
                        <a:t>0.7</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0.6</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0.2</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0.2</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4.50%</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45.60%</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49.90%</a:t>
                      </a:r>
                    </a:p>
                  </a:txBody>
                  <a:tcPr marL="9525" marR="9525" marT="9525" marB="0" anchor="b">
                    <a:lnL>
                      <a:noFill/>
                    </a:lnL>
                    <a:lnR>
                      <a:noFill/>
                    </a:lnR>
                    <a:lnT>
                      <a:noFill/>
                    </a:lnT>
                    <a:lnB>
                      <a:noFill/>
                    </a:lnB>
                    <a:noFill/>
                  </a:tcPr>
                </a:tc>
                <a:extLst>
                  <a:ext uri="{0D108BD9-81ED-4DB2-BD59-A6C34878D82A}">
                    <a16:rowId xmlns:a16="http://schemas.microsoft.com/office/drawing/2014/main" val="3757090339"/>
                  </a:ext>
                </a:extLst>
              </a:tr>
              <a:tr h="245894">
                <a:tc>
                  <a:txBody>
                    <a:bodyPr/>
                    <a:lstStyle/>
                    <a:p>
                      <a:pPr algn="ctr" fontAlgn="b"/>
                      <a:r>
                        <a:rPr lang="en-US" sz="1600" b="0" i="0" u="none" strike="noStrike" dirty="0">
                          <a:solidFill>
                            <a:srgbClr val="000000"/>
                          </a:solidFill>
                          <a:effectLst/>
                          <a:latin typeface="Aptos Narrow" panose="020B0004020202020204" pitchFamily="34" charset="0"/>
                        </a:rPr>
                        <a:t>0.7</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0.6</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0.2</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0.2</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4.50%</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45.60%</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49.90%</a:t>
                      </a:r>
                    </a:p>
                  </a:txBody>
                  <a:tcPr marL="9525" marR="9525" marT="9525" marB="0" anchor="b">
                    <a:lnL>
                      <a:noFill/>
                    </a:lnL>
                    <a:lnR>
                      <a:noFill/>
                    </a:lnR>
                    <a:lnT>
                      <a:noFill/>
                    </a:lnT>
                    <a:lnB>
                      <a:noFill/>
                    </a:lnB>
                    <a:noFill/>
                  </a:tcPr>
                </a:tc>
                <a:extLst>
                  <a:ext uri="{0D108BD9-81ED-4DB2-BD59-A6C34878D82A}">
                    <a16:rowId xmlns:a16="http://schemas.microsoft.com/office/drawing/2014/main" val="3611215811"/>
                  </a:ext>
                </a:extLst>
              </a:tr>
            </a:tbl>
          </a:graphicData>
        </a:graphic>
      </p:graphicFrame>
    </p:spTree>
    <p:extLst>
      <p:ext uri="{BB962C8B-B14F-4D97-AF65-F5344CB8AC3E}">
        <p14:creationId xmlns:p14="http://schemas.microsoft.com/office/powerpoint/2010/main" val="4047518762"/>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B7086D-AD6C-3AF4-1428-4AFD53E0E97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515DE4AD-BBD4-708C-13C5-CAECDCF34649}"/>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C815306E-AD38-9B44-3FD3-2C2972DABFF0}"/>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A4A7AAA4-8F52-CE42-6505-B7990BD2731A}"/>
              </a:ext>
            </a:extLst>
          </p:cNvPr>
          <p:cNvSpPr>
            <a:spLocks noGrp="1"/>
          </p:cNvSpPr>
          <p:nvPr>
            <p:ph type="title"/>
          </p:nvPr>
        </p:nvSpPr>
        <p:spPr/>
        <p:txBody>
          <a:bodyPr/>
          <a:lstStyle/>
          <a:p>
            <a:r>
              <a:rPr lang="en-US" dirty="0"/>
              <a:t>Biostatistics Support</a:t>
            </a:r>
          </a:p>
        </p:txBody>
      </p:sp>
      <p:sp>
        <p:nvSpPr>
          <p:cNvPr id="5" name="Slide Number Placeholder 4">
            <a:extLst>
              <a:ext uri="{FF2B5EF4-FFF2-40B4-BE49-F238E27FC236}">
                <a16:creationId xmlns:a16="http://schemas.microsoft.com/office/drawing/2014/main" id="{300747E2-F36E-3B4D-4FBF-D53618753474}"/>
              </a:ext>
            </a:extLst>
          </p:cNvPr>
          <p:cNvSpPr>
            <a:spLocks noGrp="1"/>
          </p:cNvSpPr>
          <p:nvPr>
            <p:ph type="sldNum" sz="quarter" idx="4"/>
          </p:nvPr>
        </p:nvSpPr>
        <p:spPr/>
        <p:txBody>
          <a:bodyPr/>
          <a:lstStyle/>
          <a:p>
            <a:pPr defTabSz="1218810"/>
            <a:fld id="{E9B57936-92EF-4126-AE48-1D9D36D15E98}" type="slidenum">
              <a:rPr lang="ja-JP" altLang="en-US" smtClean="0"/>
              <a:pPr defTabSz="1218810"/>
              <a:t>26</a:t>
            </a:fld>
            <a:endParaRPr lang="ja-JP" altLang="en-US"/>
          </a:p>
        </p:txBody>
      </p:sp>
      <p:sp>
        <p:nvSpPr>
          <p:cNvPr id="6" name="Text Placeholder 5">
            <a:extLst>
              <a:ext uri="{FF2B5EF4-FFF2-40B4-BE49-F238E27FC236}">
                <a16:creationId xmlns:a16="http://schemas.microsoft.com/office/drawing/2014/main" id="{75C6C3E1-B564-CE7F-917B-1CD1F751F61F}"/>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1C5554F0-D42F-1C12-8358-8E6B7BF078C9}"/>
              </a:ext>
            </a:extLst>
          </p:cNvPr>
          <p:cNvSpPr txBox="1"/>
          <p:nvPr/>
        </p:nvSpPr>
        <p:spPr>
          <a:xfrm>
            <a:off x="606079" y="1233488"/>
            <a:ext cx="4625798" cy="3616375"/>
          </a:xfrm>
          <a:prstGeom prst="rect">
            <a:avLst/>
          </a:prstGeom>
          <a:noFill/>
        </p:spPr>
        <p:txBody>
          <a:bodyPr wrap="square" rtlCol="0">
            <a:spAutoFit/>
          </a:bodyPr>
          <a:lstStyle/>
          <a:p>
            <a:r>
              <a:rPr lang="en-US" dirty="0"/>
              <a:t>Biostatistics</a:t>
            </a:r>
          </a:p>
          <a:p>
            <a:pPr marR="0" algn="l" rtl="0"/>
            <a:r>
              <a:rPr lang="en-US" sz="1300" b="1" i="0" u="none" strike="noStrike" baseline="0" dirty="0">
                <a:latin typeface="Times New Roman" panose="02020603050405020304" pitchFamily="18" charset="0"/>
              </a:rPr>
              <a:t>Phase 1/2</a:t>
            </a:r>
          </a:p>
          <a:p>
            <a:pPr marR="0" algn="l" rtl="0">
              <a:buFont typeface="Symbol" panose="05050102010706020507" pitchFamily="18" charset="2"/>
              <a:buChar char="·"/>
            </a:pPr>
            <a:r>
              <a:rPr lang="en-US" sz="1200" b="1" i="0" u="none" strike="noStrike" baseline="0" dirty="0">
                <a:latin typeface="Times New Roman" panose="02020603050405020304" pitchFamily="18" charset="0"/>
              </a:rPr>
              <a:t> Concept Development:</a:t>
            </a:r>
            <a:endParaRPr lang="en-US" sz="1200" b="0" i="0" u="none" strike="noStrike" baseline="0" dirty="0">
              <a:latin typeface="Times New Roman" panose="02020603050405020304" pitchFamily="18" charset="0"/>
            </a:endParaRPr>
          </a:p>
          <a:p>
            <a:pPr marL="112713" marR="0" lvl="1" indent="-171450">
              <a:buFont typeface="Courier New" panose="02070309020205020404" pitchFamily="49" charset="0"/>
              <a:buChar char="o"/>
            </a:pPr>
            <a:r>
              <a:rPr lang="en-US" sz="1200" dirty="0">
                <a:latin typeface="Times New Roman" panose="02020603050405020304" pitchFamily="18" charset="0"/>
              </a:rPr>
              <a:t>Review literature</a:t>
            </a:r>
          </a:p>
          <a:p>
            <a:pPr marL="112713" indent="-171450">
              <a:buFont typeface="Courier New" panose="02070309020205020404" pitchFamily="49" charset="0"/>
              <a:buChar char="o"/>
            </a:pPr>
            <a:r>
              <a:rPr lang="en-US" sz="1200" dirty="0">
                <a:latin typeface="Times New Roman" panose="02020603050405020304" pitchFamily="18" charset="0"/>
              </a:rPr>
              <a:t>Write and disseminate the concept note</a:t>
            </a:r>
          </a:p>
          <a:p>
            <a:pPr marL="112713" indent="-171450">
              <a:buFont typeface="Courier New" panose="02070309020205020404" pitchFamily="49" charset="0"/>
              <a:buChar char="o"/>
            </a:pPr>
            <a:r>
              <a:rPr lang="en-US" sz="1200" dirty="0">
                <a:latin typeface="Times New Roman" panose="02020603050405020304" pitchFamily="18" charset="0"/>
              </a:rPr>
              <a:t>Perform simulation and power analysis</a:t>
            </a:r>
          </a:p>
          <a:p>
            <a:pPr marL="112713" indent="-171450">
              <a:buFont typeface="Courier New" panose="02070309020205020404" pitchFamily="49" charset="0"/>
              <a:buChar char="o"/>
            </a:pPr>
            <a:r>
              <a:rPr lang="en-US" sz="1200" dirty="0">
                <a:latin typeface="Times New Roman" panose="02020603050405020304" pitchFamily="18" charset="0"/>
              </a:rPr>
              <a:t>Contribute to Concept Sheet and CDP</a:t>
            </a:r>
          </a:p>
          <a:p>
            <a:pPr marR="0" algn="l" rtl="0">
              <a:buFont typeface="Symbol" panose="05050102010706020507" pitchFamily="18" charset="2"/>
              <a:buChar char="·"/>
            </a:pPr>
            <a:r>
              <a:rPr lang="en-US" sz="1200" b="1" i="0" u="none" strike="noStrike" baseline="0" dirty="0">
                <a:latin typeface="Times New Roman" panose="02020603050405020304" pitchFamily="18" charset="0"/>
              </a:rPr>
              <a:t> Protocol and SAP:</a:t>
            </a:r>
            <a:endParaRPr lang="en-US" sz="1200" b="0" i="0" u="none" strike="noStrike" baseline="0" dirty="0">
              <a:latin typeface="Times New Roman" panose="02020603050405020304" pitchFamily="18" charset="0"/>
            </a:endParaRPr>
          </a:p>
          <a:p>
            <a:pPr marR="0" lvl="1" algn="l" rtl="0">
              <a:buFont typeface="Courier New" panose="02070309020205020404" pitchFamily="49" charset="0"/>
              <a:buChar char="o"/>
            </a:pPr>
            <a:r>
              <a:rPr lang="en-US" sz="1200" b="0" i="0" u="none" strike="noStrike" baseline="0" dirty="0">
                <a:latin typeface="Times New Roman" panose="02020603050405020304" pitchFamily="18" charset="0"/>
              </a:rPr>
              <a:t> Draft protocol and SAP</a:t>
            </a:r>
          </a:p>
          <a:p>
            <a:pPr marR="0" algn="l" rtl="0">
              <a:buFont typeface="Symbol" panose="05050102010706020507" pitchFamily="18" charset="2"/>
              <a:buChar char="·"/>
            </a:pPr>
            <a:r>
              <a:rPr lang="en-US" sz="1200" b="1" i="0" u="none" strike="noStrike" baseline="0" dirty="0">
                <a:latin typeface="Times New Roman" panose="02020603050405020304" pitchFamily="18" charset="0"/>
              </a:rPr>
              <a:t> Collaboration:</a:t>
            </a:r>
            <a:endParaRPr lang="en-US" sz="1200" b="0" i="0" u="none" strike="noStrike" baseline="0" dirty="0">
              <a:latin typeface="Times New Roman" panose="02020603050405020304" pitchFamily="18" charset="0"/>
            </a:endParaRPr>
          </a:p>
          <a:p>
            <a:pPr marL="112713" marR="0" lvl="1" indent="-112713">
              <a:buFont typeface="Courier New" panose="02070309020205020404" pitchFamily="49" charset="0"/>
              <a:buChar char="o"/>
            </a:pPr>
            <a:r>
              <a:rPr lang="en-US" sz="1200" dirty="0">
                <a:latin typeface="Times New Roman" panose="02020603050405020304" pitchFamily="18" charset="0"/>
              </a:rPr>
              <a:t>Work with statisticians on randomization, ADAM, and SDTM database setup and TLFs</a:t>
            </a:r>
          </a:p>
          <a:p>
            <a:pPr marL="112713" indent="-112713">
              <a:buFont typeface="Courier New" panose="02070309020205020404" pitchFamily="49" charset="0"/>
              <a:buChar char="o"/>
            </a:pPr>
            <a:r>
              <a:rPr lang="en-US" sz="1200" dirty="0">
                <a:latin typeface="Times New Roman" panose="02020603050405020304" pitchFamily="18" charset="0"/>
              </a:rPr>
              <a:t>Monitor data quality</a:t>
            </a:r>
          </a:p>
          <a:p>
            <a:pPr marL="112713" indent="-112713">
              <a:buFont typeface="Courier New" panose="02070309020205020404" pitchFamily="49" charset="0"/>
              <a:buChar char="o"/>
            </a:pPr>
            <a:r>
              <a:rPr lang="en-US" sz="1200" dirty="0">
                <a:latin typeface="Times New Roman" panose="02020603050405020304" pitchFamily="18" charset="0"/>
              </a:rPr>
              <a:t>Coordinate with programmers for database unlock and finalize ADAM, SDTM, and TLF</a:t>
            </a:r>
          </a:p>
          <a:p>
            <a:pPr marL="112713" indent="-112713">
              <a:buFont typeface="Courier New" panose="02070309020205020404" pitchFamily="49" charset="0"/>
              <a:buChar char="o"/>
            </a:pPr>
            <a:r>
              <a:rPr lang="en-US" sz="1200" dirty="0">
                <a:latin typeface="Times New Roman" panose="02020603050405020304" pitchFamily="18" charset="0"/>
              </a:rPr>
              <a:t>Analyze data for GNG and CRS</a:t>
            </a:r>
          </a:p>
          <a:p>
            <a:pPr marL="112713" indent="-112713">
              <a:buFont typeface="Courier New" panose="02070309020205020404" pitchFamily="49" charset="0"/>
              <a:buChar char="o"/>
            </a:pPr>
            <a:r>
              <a:rPr lang="en-US" sz="1200" dirty="0">
                <a:latin typeface="Times New Roman" panose="02020603050405020304" pitchFamily="18" charset="0"/>
              </a:rPr>
              <a:t>Clinical study report and regulatory submission</a:t>
            </a:r>
          </a:p>
          <a:p>
            <a:pPr marL="285750" indent="-285750">
              <a:buFont typeface="Arial" panose="020B0604020202020204" pitchFamily="34" charset="0"/>
              <a:buChar char="•"/>
            </a:pPr>
            <a:endParaRPr lang="en-US" dirty="0"/>
          </a:p>
        </p:txBody>
      </p:sp>
      <p:sp>
        <p:nvSpPr>
          <p:cNvPr id="8" name="TextBox 7">
            <a:extLst>
              <a:ext uri="{FF2B5EF4-FFF2-40B4-BE49-F238E27FC236}">
                <a16:creationId xmlns:a16="http://schemas.microsoft.com/office/drawing/2014/main" id="{B15B46F4-31CF-2F02-EA30-43D45DFDD1CC}"/>
              </a:ext>
            </a:extLst>
          </p:cNvPr>
          <p:cNvSpPr txBox="1"/>
          <p:nvPr/>
        </p:nvSpPr>
        <p:spPr>
          <a:xfrm>
            <a:off x="5990983" y="1251791"/>
            <a:ext cx="4793281" cy="3600986"/>
          </a:xfrm>
          <a:prstGeom prst="rect">
            <a:avLst/>
          </a:prstGeom>
          <a:noFill/>
        </p:spPr>
        <p:txBody>
          <a:bodyPr wrap="square" rtlCol="0">
            <a:spAutoFit/>
          </a:bodyPr>
          <a:lstStyle/>
          <a:p>
            <a:endParaRPr lang="en-US" dirty="0"/>
          </a:p>
          <a:p>
            <a:r>
              <a:rPr lang="en-US" dirty="0"/>
              <a:t>Phase 2/3</a:t>
            </a:r>
          </a:p>
          <a:p>
            <a:pPr marR="0" algn="l" rtl="0">
              <a:buFont typeface="Symbol" panose="05050102010706020507" pitchFamily="18" charset="2"/>
              <a:buChar char="·"/>
            </a:pPr>
            <a:r>
              <a:rPr lang="en-US" sz="1200" b="1" i="0" u="none" strike="noStrike" baseline="0" dirty="0">
                <a:latin typeface="Times New Roman" panose="02020603050405020304" pitchFamily="18" charset="0"/>
              </a:rPr>
              <a:t> Concept Note Development:</a:t>
            </a:r>
            <a:endParaRPr lang="en-US" sz="1200" b="0" i="0" u="none" strike="noStrike" baseline="0" dirty="0">
              <a:latin typeface="Times New Roman" panose="02020603050405020304" pitchFamily="18" charset="0"/>
            </a:endParaRPr>
          </a:p>
          <a:p>
            <a:pPr marL="569913" lvl="2" indent="-171450">
              <a:buFont typeface="Courier New" panose="02070309020205020404" pitchFamily="49" charset="0"/>
              <a:buChar char="o"/>
            </a:pPr>
            <a:r>
              <a:rPr lang="en-US" sz="1200" dirty="0">
                <a:latin typeface="Times New Roman" panose="02020603050405020304" pitchFamily="18" charset="0"/>
              </a:rPr>
              <a:t>Review literature</a:t>
            </a:r>
          </a:p>
          <a:p>
            <a:pPr marL="569913" lvl="1" indent="-171450">
              <a:buFont typeface="Courier New" panose="02070309020205020404" pitchFamily="49" charset="0"/>
              <a:buChar char="o"/>
            </a:pPr>
            <a:r>
              <a:rPr lang="en-US" sz="1200" dirty="0">
                <a:latin typeface="Times New Roman" panose="02020603050405020304" pitchFamily="18" charset="0"/>
              </a:rPr>
              <a:t>Write and disseminate the concept note</a:t>
            </a:r>
          </a:p>
          <a:p>
            <a:pPr marL="569913" lvl="1" indent="-171450">
              <a:buFont typeface="Courier New" panose="02070309020205020404" pitchFamily="49" charset="0"/>
              <a:buChar char="o"/>
            </a:pPr>
            <a:r>
              <a:rPr lang="en-US" sz="1200" dirty="0">
                <a:latin typeface="Times New Roman" panose="02020603050405020304" pitchFamily="18" charset="0"/>
              </a:rPr>
              <a:t>Perform simulation and power analysis</a:t>
            </a:r>
          </a:p>
          <a:p>
            <a:pPr marL="569913" lvl="1" indent="-171450">
              <a:buFont typeface="Courier New" panose="02070309020205020404" pitchFamily="49" charset="0"/>
              <a:buChar char="o"/>
            </a:pPr>
            <a:r>
              <a:rPr lang="en-US" sz="1200" b="0" i="0" u="none" strike="noStrike" baseline="0" dirty="0">
                <a:latin typeface="Times New Roman" panose="02020603050405020304" pitchFamily="18" charset="0"/>
              </a:rPr>
              <a:t>Analyze Pro-Act Data for natural history insights</a:t>
            </a:r>
          </a:p>
          <a:p>
            <a:pPr marL="569913" lvl="1" indent="-171450">
              <a:buFont typeface="Courier New" panose="02070309020205020404" pitchFamily="49" charset="0"/>
              <a:buChar char="o"/>
            </a:pPr>
            <a:r>
              <a:rPr lang="en-US" sz="1200" dirty="0">
                <a:latin typeface="Times New Roman" panose="02020603050405020304" pitchFamily="18" charset="0"/>
              </a:rPr>
              <a:t>Perform necessary simulation modeling, sample size estimation</a:t>
            </a:r>
            <a:endParaRPr lang="en-US" sz="1200" b="0" i="0" u="none" strike="noStrike" baseline="0" dirty="0">
              <a:latin typeface="Times New Roman" panose="02020603050405020304" pitchFamily="18" charset="0"/>
            </a:endParaRPr>
          </a:p>
          <a:p>
            <a:pPr marL="0" lvl="1" indent="-171450">
              <a:buFont typeface="Symbol" panose="05050102010706020507" pitchFamily="18" charset="2"/>
              <a:buChar char="·"/>
            </a:pPr>
            <a:r>
              <a:rPr lang="en-US" sz="1200" b="1" dirty="0">
                <a:latin typeface="Times New Roman" panose="02020603050405020304" pitchFamily="18" charset="0"/>
              </a:rPr>
              <a:t>Protocol and SAP Drafting:</a:t>
            </a:r>
          </a:p>
          <a:p>
            <a:pPr marL="569913" lvl="2" indent="-171450">
              <a:buFont typeface="Courier New" panose="02070309020205020404" pitchFamily="49" charset="0"/>
              <a:buChar char="o"/>
            </a:pPr>
            <a:r>
              <a:rPr lang="en-US" sz="1200" dirty="0">
                <a:latin typeface="Times New Roman" panose="02020603050405020304" pitchFamily="18" charset="0"/>
              </a:rPr>
              <a:t>Draft protocol and SAP</a:t>
            </a:r>
          </a:p>
          <a:p>
            <a:pPr marR="0" algn="l" rtl="0">
              <a:buFont typeface="Symbol" panose="05050102010706020507" pitchFamily="18" charset="2"/>
              <a:buChar char="·"/>
            </a:pPr>
            <a:r>
              <a:rPr lang="en-US" sz="1200" b="1" i="0" u="none" strike="noStrike" baseline="0" dirty="0">
                <a:latin typeface="Times New Roman" panose="02020603050405020304" pitchFamily="18" charset="0"/>
              </a:rPr>
              <a:t> Collaboration:</a:t>
            </a:r>
            <a:endParaRPr lang="en-US" sz="1200" b="0" i="0" u="none" strike="noStrike" baseline="0" dirty="0">
              <a:latin typeface="Times New Roman" panose="02020603050405020304" pitchFamily="18" charset="0"/>
            </a:endParaRPr>
          </a:p>
          <a:p>
            <a:pPr marL="569913" lvl="2" indent="-171450">
              <a:buFont typeface="Courier New" panose="02070309020205020404" pitchFamily="49" charset="0"/>
              <a:buChar char="o"/>
            </a:pPr>
            <a:r>
              <a:rPr lang="en-US" sz="1200" dirty="0">
                <a:latin typeface="Times New Roman" panose="02020603050405020304" pitchFamily="18" charset="0"/>
              </a:rPr>
              <a:t>Work with statistical programmers on randomization, ADAM, SDTM, and TLFs setup</a:t>
            </a:r>
          </a:p>
          <a:p>
            <a:pPr marL="569913" lvl="1" indent="-171450">
              <a:buFont typeface="Courier New" panose="02070309020205020404" pitchFamily="49" charset="0"/>
              <a:buChar char="o"/>
            </a:pPr>
            <a:r>
              <a:rPr lang="en-US" sz="1200" dirty="0">
                <a:latin typeface="Times New Roman" panose="02020603050405020304" pitchFamily="18" charset="0"/>
              </a:rPr>
              <a:t>Partner with programmers or CRO for data quality monitoring</a:t>
            </a:r>
          </a:p>
          <a:p>
            <a:pPr marL="569913" lvl="1" indent="-171450">
              <a:buFont typeface="Courier New" panose="02070309020205020404" pitchFamily="49" charset="0"/>
              <a:buChar char="o"/>
            </a:pPr>
            <a:r>
              <a:rPr lang="en-US" sz="1200" dirty="0">
                <a:latin typeface="Times New Roman" panose="02020603050405020304" pitchFamily="18" charset="0"/>
              </a:rPr>
              <a:t>Coordinate with stat programmers for database lock and finalization of ADAM, SDTM, and TLF</a:t>
            </a:r>
          </a:p>
          <a:p>
            <a:pPr marL="569913" lvl="1" indent="-171450">
              <a:buFont typeface="Courier New" panose="02070309020205020404" pitchFamily="49" charset="0"/>
              <a:buChar char="o"/>
            </a:pPr>
            <a:r>
              <a:rPr lang="en-US" sz="1200" dirty="0">
                <a:latin typeface="Times New Roman" panose="02020603050405020304" pitchFamily="18" charset="0"/>
              </a:rPr>
              <a:t>Engage with study team for clinical study report and regulatory submission</a:t>
            </a:r>
          </a:p>
        </p:txBody>
      </p:sp>
    </p:spTree>
    <p:extLst>
      <p:ext uri="{BB962C8B-B14F-4D97-AF65-F5344CB8AC3E}">
        <p14:creationId xmlns:p14="http://schemas.microsoft.com/office/powerpoint/2010/main" val="2407777282"/>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D8B547-E22C-F72D-F235-34C5993B3582}"/>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DD800F2-774C-E3EC-5336-F0E791C38510}"/>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695F25AC-E825-A0BF-5126-7A28261BB8CB}"/>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2F52BCE0-B88B-E003-ABA1-D3EEED8E9208}"/>
              </a:ext>
            </a:extLst>
          </p:cNvPr>
          <p:cNvSpPr>
            <a:spLocks noGrp="1"/>
          </p:cNvSpPr>
          <p:nvPr>
            <p:ph type="title"/>
          </p:nvPr>
        </p:nvSpPr>
        <p:spPr/>
        <p:txBody>
          <a:bodyPr/>
          <a:lstStyle/>
          <a:p>
            <a:r>
              <a:rPr lang="en-US" dirty="0"/>
              <a:t>FTE for Biostatistician</a:t>
            </a:r>
          </a:p>
        </p:txBody>
      </p:sp>
      <p:sp>
        <p:nvSpPr>
          <p:cNvPr id="5" name="Slide Number Placeholder 4">
            <a:extLst>
              <a:ext uri="{FF2B5EF4-FFF2-40B4-BE49-F238E27FC236}">
                <a16:creationId xmlns:a16="http://schemas.microsoft.com/office/drawing/2014/main" id="{0FF983EA-880D-EDB6-2A07-65D88B31BD60}"/>
              </a:ext>
            </a:extLst>
          </p:cNvPr>
          <p:cNvSpPr>
            <a:spLocks noGrp="1"/>
          </p:cNvSpPr>
          <p:nvPr>
            <p:ph type="sldNum" sz="quarter" idx="4"/>
          </p:nvPr>
        </p:nvSpPr>
        <p:spPr/>
        <p:txBody>
          <a:bodyPr/>
          <a:lstStyle/>
          <a:p>
            <a:pPr defTabSz="1218810"/>
            <a:fld id="{E9B57936-92EF-4126-AE48-1D9D36D15E98}" type="slidenum">
              <a:rPr lang="ja-JP" altLang="en-US" smtClean="0"/>
              <a:pPr defTabSz="1218810"/>
              <a:t>27</a:t>
            </a:fld>
            <a:endParaRPr lang="ja-JP" altLang="en-US"/>
          </a:p>
        </p:txBody>
      </p:sp>
      <p:sp>
        <p:nvSpPr>
          <p:cNvPr id="6" name="Text Placeholder 5">
            <a:extLst>
              <a:ext uri="{FF2B5EF4-FFF2-40B4-BE49-F238E27FC236}">
                <a16:creationId xmlns:a16="http://schemas.microsoft.com/office/drawing/2014/main" id="{EBA8E3F0-A635-1798-6CBA-5DEDE32EF3C9}"/>
              </a:ext>
            </a:extLst>
          </p:cNvPr>
          <p:cNvSpPr>
            <a:spLocks noGrp="1"/>
          </p:cNvSpPr>
          <p:nvPr>
            <p:ph type="body" sz="quarter" idx="16"/>
          </p:nvPr>
        </p:nvSpPr>
        <p:spPr/>
        <p:txBody>
          <a:bodyPr/>
          <a:lstStyle/>
          <a:p>
            <a:endParaRPr lang="en-US"/>
          </a:p>
        </p:txBody>
      </p:sp>
      <p:sp>
        <p:nvSpPr>
          <p:cNvPr id="13" name="TextBox 12">
            <a:extLst>
              <a:ext uri="{FF2B5EF4-FFF2-40B4-BE49-F238E27FC236}">
                <a16:creationId xmlns:a16="http://schemas.microsoft.com/office/drawing/2014/main" id="{F43F62A5-D9A3-A47D-9C0A-94FC235F0763}"/>
              </a:ext>
            </a:extLst>
          </p:cNvPr>
          <p:cNvSpPr txBox="1"/>
          <p:nvPr/>
        </p:nvSpPr>
        <p:spPr>
          <a:xfrm>
            <a:off x="606079" y="1233488"/>
            <a:ext cx="5489922" cy="4524315"/>
          </a:xfrm>
          <a:prstGeom prst="rect">
            <a:avLst/>
          </a:prstGeom>
          <a:noFill/>
        </p:spPr>
        <p:txBody>
          <a:bodyPr wrap="square">
            <a:spAutoFit/>
          </a:bodyPr>
          <a:lstStyle/>
          <a:p>
            <a:pPr marR="0" algn="l" rtl="0"/>
            <a:r>
              <a:rPr lang="en-US" b="1" i="0" u="none" strike="noStrike" kern="100" baseline="0" dirty="0">
                <a:latin typeface="Times New Roman" panose="02020603050405020304" pitchFamily="18" charset="0"/>
              </a:rPr>
              <a:t>Dec 2024 - Jun 2025 (Phase 1/2)</a:t>
            </a:r>
          </a:p>
          <a:p>
            <a:pPr marL="171450" marR="0" indent="-171450" algn="l" rtl="0">
              <a:buFont typeface="Arial" panose="020B0604020202020204" pitchFamily="34" charset="0"/>
              <a:buChar char="•"/>
            </a:pPr>
            <a:r>
              <a:rPr lang="en-US" b="1" i="0" u="none" strike="noStrike" kern="100" baseline="0" dirty="0">
                <a:latin typeface="Times New Roman" panose="02020603050405020304" pitchFamily="18" charset="0"/>
              </a:rPr>
              <a:t>Involvement:</a:t>
            </a:r>
            <a:endParaRPr lang="en-US" b="0" i="0" u="none" strike="noStrike" kern="100" baseline="0" dirty="0">
              <a:latin typeface="Times New Roman" panose="02020603050405020304" pitchFamily="18" charset="0"/>
            </a:endParaRPr>
          </a:p>
          <a:p>
            <a:pPr marL="627063" lvl="2" indent="-169863">
              <a:buFont typeface="Arial" panose="020B0604020202020204" pitchFamily="34" charset="0"/>
              <a:buChar char="•"/>
            </a:pPr>
            <a:r>
              <a:rPr lang="en-US" b="0" i="0" u="none" strike="noStrike" kern="100" baseline="0" dirty="0">
                <a:latin typeface="Times New Roman" panose="02020603050405020304" pitchFamily="18" charset="0"/>
              </a:rPr>
              <a:t>Review literature</a:t>
            </a:r>
          </a:p>
          <a:p>
            <a:pPr marL="628650" lvl="1" indent="-171450">
              <a:buFont typeface="Arial" panose="020B0604020202020204" pitchFamily="34" charset="0"/>
              <a:buChar char="•"/>
            </a:pPr>
            <a:r>
              <a:rPr lang="en-US" b="0" i="0" u="none" strike="noStrike" kern="100" baseline="0" dirty="0">
                <a:latin typeface="Times New Roman" panose="02020603050405020304" pitchFamily="18" charset="0"/>
              </a:rPr>
              <a:t>Write and disseminate the concept note</a:t>
            </a:r>
          </a:p>
          <a:p>
            <a:pPr marL="628650" lvl="1" indent="-171450">
              <a:buFont typeface="Arial" panose="020B0604020202020204" pitchFamily="34" charset="0"/>
              <a:buChar char="•"/>
            </a:pPr>
            <a:r>
              <a:rPr lang="en-US" b="0" i="0" u="none" strike="noStrike" kern="100" baseline="0" dirty="0">
                <a:latin typeface="Times New Roman" panose="02020603050405020304" pitchFamily="18" charset="0"/>
              </a:rPr>
              <a:t>Perform simulation and power analysis</a:t>
            </a:r>
          </a:p>
          <a:p>
            <a:pPr marL="628650" lvl="1" indent="-171450">
              <a:buFont typeface="Arial" panose="020B0604020202020204" pitchFamily="34" charset="0"/>
              <a:buChar char="•"/>
            </a:pPr>
            <a:r>
              <a:rPr lang="en-US" b="0" i="0" u="none" strike="noStrike" kern="100" baseline="0" dirty="0">
                <a:latin typeface="Times New Roman" panose="02020603050405020304" pitchFamily="18" charset="0"/>
              </a:rPr>
              <a:t>Contribute to Concept Sheet and CDP</a:t>
            </a:r>
          </a:p>
          <a:p>
            <a:pPr marL="171450" marR="0" indent="-171450" algn="l" rtl="0">
              <a:buFont typeface="Arial" panose="020B0604020202020204" pitchFamily="34" charset="0"/>
              <a:buChar char="•"/>
            </a:pPr>
            <a:r>
              <a:rPr lang="en-US" b="1" i="0" u="none" strike="noStrike" kern="100" baseline="0" dirty="0">
                <a:latin typeface="Times New Roman" panose="02020603050405020304" pitchFamily="18" charset="0"/>
              </a:rPr>
              <a:t>FTE Required:</a:t>
            </a:r>
            <a:r>
              <a:rPr lang="en-US" b="0" i="0" u="none" strike="noStrike" kern="100" baseline="0" dirty="0">
                <a:latin typeface="Times New Roman" panose="02020603050405020304" pitchFamily="18" charset="0"/>
              </a:rPr>
              <a:t> 70% of a biostatistician</a:t>
            </a:r>
          </a:p>
          <a:p>
            <a:pPr marR="0" algn="l" rtl="0"/>
            <a:endParaRPr lang="en-US" b="1" i="0" u="none" strike="noStrike" kern="100" baseline="0" dirty="0">
              <a:latin typeface="Times New Roman" panose="02020603050405020304" pitchFamily="18" charset="0"/>
            </a:endParaRPr>
          </a:p>
          <a:p>
            <a:pPr marR="0" algn="l" rtl="0"/>
            <a:r>
              <a:rPr lang="en-US" b="1" i="0" u="none" strike="noStrike" kern="100" baseline="0" dirty="0">
                <a:latin typeface="Times New Roman" panose="02020603050405020304" pitchFamily="18" charset="0"/>
              </a:rPr>
              <a:t>Jul 2026 - Sep 2026</a:t>
            </a:r>
          </a:p>
          <a:p>
            <a:pPr marL="171450" marR="0" indent="-171450" algn="l" rtl="0">
              <a:buFont typeface="Arial" panose="020B0604020202020204" pitchFamily="34" charset="0"/>
              <a:buChar char="•"/>
            </a:pPr>
            <a:r>
              <a:rPr lang="en-US" b="1" i="0" u="none" strike="noStrike" kern="100" baseline="0" dirty="0">
                <a:latin typeface="Times New Roman" panose="02020603050405020304" pitchFamily="18" charset="0"/>
              </a:rPr>
              <a:t>Involvement:</a:t>
            </a:r>
            <a:endParaRPr lang="en-US" b="0" i="0" u="none" strike="noStrike" kern="100" baseline="0" dirty="0">
              <a:latin typeface="Times New Roman" panose="02020603050405020304" pitchFamily="18" charset="0"/>
            </a:endParaRPr>
          </a:p>
          <a:p>
            <a:pPr marL="627063" lvl="2" indent="-169863">
              <a:buFont typeface="Arial" panose="020B0604020202020204" pitchFamily="34" charset="0"/>
              <a:buChar char="•"/>
            </a:pPr>
            <a:r>
              <a:rPr lang="en-US" kern="100" dirty="0">
                <a:latin typeface="Times New Roman" panose="02020603050405020304" pitchFamily="18" charset="0"/>
              </a:rPr>
              <a:t>Develop Protocol and SAP</a:t>
            </a:r>
          </a:p>
          <a:p>
            <a:pPr marL="627063" lvl="2" indent="-169863">
              <a:buFont typeface="Arial" panose="020B0604020202020204" pitchFamily="34" charset="0"/>
              <a:buChar char="•"/>
            </a:pPr>
            <a:r>
              <a:rPr lang="en-US" kern="100" dirty="0">
                <a:latin typeface="Times New Roman" panose="02020603050405020304" pitchFamily="18" charset="0"/>
              </a:rPr>
              <a:t>Collaborate with statistical programmers for randomization, ADAM, SDTM database, and TLFs setup</a:t>
            </a:r>
          </a:p>
          <a:p>
            <a:pPr marL="171450" marR="0" indent="-171450" algn="l" rtl="0">
              <a:buFont typeface="Arial" panose="020B0604020202020204" pitchFamily="34" charset="0"/>
              <a:buChar char="•"/>
            </a:pPr>
            <a:r>
              <a:rPr lang="en-US" b="1" i="0" u="none" strike="noStrike" kern="100" baseline="0" dirty="0">
                <a:latin typeface="Times New Roman" panose="02020603050405020304" pitchFamily="18" charset="0"/>
              </a:rPr>
              <a:t>FTE Required:</a:t>
            </a:r>
            <a:r>
              <a:rPr lang="en-US" b="0" i="0" u="none" strike="noStrike" kern="100" baseline="0" dirty="0">
                <a:latin typeface="Times New Roman" panose="02020603050405020304" pitchFamily="18" charset="0"/>
              </a:rPr>
              <a:t> 75% of a biostatistician</a:t>
            </a:r>
          </a:p>
          <a:p>
            <a:pPr marR="0" algn="l" rtl="0"/>
            <a:endParaRPr lang="en-US" b="0" i="0" u="none" strike="noStrike" kern="100" baseline="0" dirty="0">
              <a:latin typeface="Times New Roman" panose="02020603050405020304" pitchFamily="18" charset="0"/>
            </a:endParaRPr>
          </a:p>
        </p:txBody>
      </p:sp>
      <p:sp>
        <p:nvSpPr>
          <p:cNvPr id="14" name="TextBox 13">
            <a:extLst>
              <a:ext uri="{FF2B5EF4-FFF2-40B4-BE49-F238E27FC236}">
                <a16:creationId xmlns:a16="http://schemas.microsoft.com/office/drawing/2014/main" id="{375AD8A7-FF53-5856-46D7-F08D8D4116A2}"/>
              </a:ext>
            </a:extLst>
          </p:cNvPr>
          <p:cNvSpPr txBox="1"/>
          <p:nvPr/>
        </p:nvSpPr>
        <p:spPr>
          <a:xfrm>
            <a:off x="6169465" y="1385888"/>
            <a:ext cx="5489922" cy="3416320"/>
          </a:xfrm>
          <a:prstGeom prst="rect">
            <a:avLst/>
          </a:prstGeom>
          <a:noFill/>
        </p:spPr>
        <p:txBody>
          <a:bodyPr wrap="square">
            <a:spAutoFit/>
          </a:bodyPr>
          <a:lstStyle/>
          <a:p>
            <a:pPr marR="0" algn="l" rtl="0"/>
            <a:endParaRPr lang="en-US" b="1" i="0" u="none" strike="noStrike" kern="100" baseline="0" dirty="0">
              <a:latin typeface="Times New Roman" panose="02020603050405020304" pitchFamily="18" charset="0"/>
            </a:endParaRPr>
          </a:p>
          <a:p>
            <a:pPr marR="0" algn="l" rtl="0"/>
            <a:r>
              <a:rPr lang="en-US" b="1" i="0" u="none" strike="noStrike" kern="100" baseline="0" dirty="0">
                <a:latin typeface="Times New Roman" panose="02020603050405020304" pitchFamily="18" charset="0"/>
              </a:rPr>
              <a:t>Oct 2026 Onwards</a:t>
            </a:r>
          </a:p>
          <a:p>
            <a:pPr marL="171450" marR="0" indent="-171450" algn="l" rtl="0">
              <a:buFont typeface="Arial" panose="020B0604020202020204" pitchFamily="34" charset="0"/>
              <a:buChar char="•"/>
            </a:pPr>
            <a:r>
              <a:rPr lang="en-US" b="1" i="0" u="none" strike="noStrike" kern="100" baseline="0" dirty="0">
                <a:latin typeface="Times New Roman" panose="02020603050405020304" pitchFamily="18" charset="0"/>
              </a:rPr>
              <a:t>Involvement:</a:t>
            </a:r>
            <a:endParaRPr lang="en-US" b="0" i="0" u="none" strike="noStrike" kern="100" baseline="0" dirty="0">
              <a:latin typeface="Times New Roman" panose="02020603050405020304" pitchFamily="18" charset="0"/>
            </a:endParaRPr>
          </a:p>
          <a:p>
            <a:pPr marL="627063" lvl="2" indent="-169863">
              <a:buFont typeface="Arial" panose="020B0604020202020204" pitchFamily="34" charset="0"/>
              <a:buChar char="•"/>
            </a:pPr>
            <a:r>
              <a:rPr lang="en-US" kern="100" dirty="0">
                <a:latin typeface="Times New Roman" panose="02020603050405020304" pitchFamily="18" charset="0"/>
              </a:rPr>
              <a:t>Data quality monitoring</a:t>
            </a:r>
          </a:p>
          <a:p>
            <a:pPr marL="627063" lvl="2" indent="-169863">
              <a:buFont typeface="Arial" panose="020B0604020202020204" pitchFamily="34" charset="0"/>
              <a:buChar char="•"/>
            </a:pPr>
            <a:r>
              <a:rPr lang="en-US" kern="100" dirty="0">
                <a:latin typeface="Times New Roman" panose="02020603050405020304" pitchFamily="18" charset="0"/>
              </a:rPr>
              <a:t>Amend protocol and SAP if needed </a:t>
            </a:r>
          </a:p>
          <a:p>
            <a:pPr marL="627063" lvl="2" indent="-169863">
              <a:buFont typeface="Arial" panose="020B0604020202020204" pitchFamily="34" charset="0"/>
              <a:buChar char="•"/>
            </a:pPr>
            <a:r>
              <a:rPr lang="en-US" kern="100" dirty="0">
                <a:latin typeface="Times New Roman" panose="02020603050405020304" pitchFamily="18" charset="0"/>
              </a:rPr>
              <a:t>Collaborate with programmers for database unlock, finalize ADAM, SDTM, and TLF</a:t>
            </a:r>
          </a:p>
          <a:p>
            <a:pPr marL="627063" lvl="2" indent="-169863">
              <a:buFont typeface="Arial" panose="020B0604020202020204" pitchFamily="34" charset="0"/>
              <a:buChar char="•"/>
            </a:pPr>
            <a:r>
              <a:rPr lang="en-US" kern="100" dirty="0">
                <a:latin typeface="Times New Roman" panose="02020603050405020304" pitchFamily="18" charset="0"/>
              </a:rPr>
              <a:t>Analyze data for GNG and CRS</a:t>
            </a:r>
          </a:p>
          <a:p>
            <a:pPr marL="627063" lvl="2" indent="-169863">
              <a:buFont typeface="Arial" panose="020B0604020202020204" pitchFamily="34" charset="0"/>
              <a:buChar char="•"/>
            </a:pPr>
            <a:r>
              <a:rPr lang="en-US" kern="100" dirty="0">
                <a:latin typeface="Times New Roman" panose="02020603050405020304" pitchFamily="18" charset="0"/>
              </a:rPr>
              <a:t>Work with the study team for clinical study report and</a:t>
            </a:r>
            <a:r>
              <a:rPr lang="en-US" b="0" i="0" u="none" strike="noStrike" kern="100" baseline="0" dirty="0">
                <a:latin typeface="Times New Roman" panose="02020603050405020304" pitchFamily="18" charset="0"/>
              </a:rPr>
              <a:t> regulatory submission</a:t>
            </a:r>
          </a:p>
          <a:p>
            <a:pPr marL="627063" lvl="2" indent="-169863">
              <a:buFont typeface="Arial" panose="020B0604020202020204" pitchFamily="34" charset="0"/>
              <a:buChar char="•"/>
            </a:pPr>
            <a:r>
              <a:rPr lang="en-US" kern="100" dirty="0">
                <a:latin typeface="Times New Roman" panose="02020603050405020304" pitchFamily="18" charset="0"/>
              </a:rPr>
              <a:t>Develop Phase 2/3 trial</a:t>
            </a:r>
            <a:endParaRPr lang="en-US" b="0" i="0" u="none" strike="noStrike" kern="100" baseline="0" dirty="0">
              <a:latin typeface="Times New Roman" panose="02020603050405020304" pitchFamily="18" charset="0"/>
            </a:endParaRPr>
          </a:p>
          <a:p>
            <a:pPr marL="171450" marR="0" indent="-171450" algn="l" rtl="0">
              <a:buFont typeface="Arial" panose="020B0604020202020204" pitchFamily="34" charset="0"/>
              <a:buChar char="•"/>
            </a:pPr>
            <a:r>
              <a:rPr lang="en-US" b="1" i="0" u="none" strike="noStrike" kern="100" baseline="0" dirty="0">
                <a:latin typeface="Times New Roman" panose="02020603050405020304" pitchFamily="18" charset="0"/>
              </a:rPr>
              <a:t>FTE Required:</a:t>
            </a:r>
            <a:r>
              <a:rPr lang="en-US" b="0" i="0" u="none" strike="noStrike" kern="100" baseline="0" dirty="0">
                <a:latin typeface="Times New Roman" panose="02020603050405020304" pitchFamily="18" charset="0"/>
              </a:rPr>
              <a:t> 100% of a biostatistician</a:t>
            </a:r>
          </a:p>
        </p:txBody>
      </p:sp>
    </p:spTree>
    <p:extLst>
      <p:ext uri="{BB962C8B-B14F-4D97-AF65-F5344CB8AC3E}">
        <p14:creationId xmlns:p14="http://schemas.microsoft.com/office/powerpoint/2010/main" val="1640238445"/>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A2E80044-382A-725C-EE62-13492D3E7AE9}"/>
                  </a:ext>
                </a:extLst>
              </p:cNvPr>
              <p:cNvSpPr>
                <a:spLocks noGrp="1"/>
              </p:cNvSpPr>
              <p:nvPr>
                <p:ph type="body" sz="quarter" idx="15"/>
              </p:nvPr>
            </p:nvSpPr>
            <p:spPr/>
            <p:txBody>
              <a:bodyPr/>
              <a:lstStyle/>
              <a:p>
                <a:r>
                  <a:rPr lang="en-US" b="1" dirty="0">
                    <a:solidFill>
                      <a:srgbClr val="000000"/>
                    </a:solidFill>
                  </a:rPr>
                  <a:t>QDM</a:t>
                </a:r>
              </a:p>
              <a:p>
                <a:pPr marL="285750" indent="-285750">
                  <a:spcAft>
                    <a:spcPts val="0"/>
                  </a:spcAft>
                  <a:buFont typeface="Arial" panose="020B0604020202020204" pitchFamily="34" charset="0"/>
                  <a:buChar char="•"/>
                </a:pPr>
                <a:r>
                  <a:rPr lang="en-US" dirty="0">
                    <a:solidFill>
                      <a:srgbClr val="000000"/>
                    </a:solidFill>
                  </a:rPr>
                  <a:t>Competitive target: Reduction of 80% in </a:t>
                </a:r>
                <a:r>
                  <a:rPr lang="en-US" dirty="0" err="1">
                    <a:solidFill>
                      <a:srgbClr val="000000"/>
                    </a:solidFill>
                  </a:rPr>
                  <a:t>NfL</a:t>
                </a:r>
                <a:r>
                  <a:rPr lang="en-US" dirty="0">
                    <a:solidFill>
                      <a:srgbClr val="000000"/>
                    </a:solidFill>
                  </a:rPr>
                  <a:t> (UNC 13A</a:t>
                </a:r>
              </a:p>
              <a:p>
                <a:pPr marL="285750" indent="-285750">
                  <a:spcAft>
                    <a:spcPts val="0"/>
                  </a:spcAft>
                  <a:buFont typeface="Arial" panose="020B0604020202020204" pitchFamily="34" charset="0"/>
                  <a:buChar char="•"/>
                </a:pPr>
                <a:r>
                  <a:rPr lang="en-US" dirty="0">
                    <a:solidFill>
                      <a:srgbClr val="000000"/>
                    </a:solidFill>
                  </a:rPr>
                  <a:t>Exceeds expectation (</a:t>
                </a:r>
                <a:r>
                  <a:rPr lang="en-US" dirty="0" err="1">
                    <a:solidFill>
                      <a:srgbClr val="000000"/>
                    </a:solidFill>
                  </a:rPr>
                  <a:t>NfL</a:t>
                </a:r>
                <a:r>
                  <a:rPr lang="en-US" dirty="0">
                    <a:solidFill>
                      <a:srgbClr val="000000"/>
                    </a:solidFill>
                  </a:rPr>
                  <a:t> reduction of &gt;50% or clinical outcome benefits)</a:t>
                </a:r>
              </a:p>
              <a:p>
                <a:pPr marL="285750" indent="-285750">
                  <a:spcAft>
                    <a:spcPts val="0"/>
                  </a:spcAft>
                  <a:buFont typeface="Arial" panose="020B0604020202020204" pitchFamily="34" charset="0"/>
                  <a:buChar char="•"/>
                </a:pPr>
                <a:r>
                  <a:rPr lang="en-US" dirty="0">
                    <a:solidFill>
                      <a:srgbClr val="000000"/>
                    </a:solidFill>
                  </a:rPr>
                  <a:t>Go if </a:t>
                </a:r>
                <a:r>
                  <a:rPr lang="en-US" dirty="0" err="1">
                    <a:solidFill>
                      <a:srgbClr val="000000"/>
                    </a:solidFill>
                  </a:rPr>
                  <a:t>NfL</a:t>
                </a:r>
                <a:r>
                  <a:rPr lang="en-US" dirty="0">
                    <a:solidFill>
                      <a:srgbClr val="000000"/>
                    </a:solidFill>
                  </a:rPr>
                  <a:t> reduction </a:t>
                </a:r>
                <a14:m>
                  <m:oMath xmlns:m="http://schemas.openxmlformats.org/officeDocument/2006/math">
                    <m:r>
                      <a:rPr lang="en-US" i="1" dirty="0" smtClean="0">
                        <a:solidFill>
                          <a:srgbClr val="000000"/>
                        </a:solidFill>
                        <a:latin typeface="Cambria Math" panose="02040503050406030204" pitchFamily="18" charset="0"/>
                      </a:rPr>
                      <m:t>≥</m:t>
                    </m:r>
                  </m:oMath>
                </a14:m>
                <a:r>
                  <a:rPr lang="en-US" dirty="0">
                    <a:solidFill>
                      <a:srgbClr val="000000"/>
                    </a:solidFill>
                  </a:rPr>
                  <a:t> 30% from the baseline level in phase ½ study</a:t>
                </a:r>
              </a:p>
              <a:p>
                <a:pPr marL="285750" indent="-285750">
                  <a:spcAft>
                    <a:spcPts val="0"/>
                  </a:spcAft>
                  <a:buFont typeface="Arial" panose="020B0604020202020204" pitchFamily="34" charset="0"/>
                  <a:buChar char="•"/>
                </a:pPr>
                <a:r>
                  <a:rPr lang="en-US" dirty="0">
                    <a:solidFill>
                      <a:srgbClr val="000000"/>
                    </a:solidFill>
                  </a:rPr>
                  <a:t>No-Go if </a:t>
                </a:r>
                <a:r>
                  <a:rPr lang="en-US" dirty="0" err="1">
                    <a:solidFill>
                      <a:srgbClr val="000000"/>
                    </a:solidFill>
                  </a:rPr>
                  <a:t>NfL</a:t>
                </a:r>
                <a:r>
                  <a:rPr lang="en-US" dirty="0">
                    <a:solidFill>
                      <a:srgbClr val="000000"/>
                    </a:solidFill>
                  </a:rPr>
                  <a:t> increase is more than 30% from the baseline level</a:t>
                </a:r>
              </a:p>
              <a:p>
                <a:pPr marL="285750" indent="-285750">
                  <a:spcAft>
                    <a:spcPts val="0"/>
                  </a:spcAft>
                  <a:buFont typeface="Arial" panose="020B0604020202020204" pitchFamily="34" charset="0"/>
                  <a:buChar char="•"/>
                </a:pPr>
                <a:r>
                  <a:rPr lang="en-US" dirty="0">
                    <a:solidFill>
                      <a:srgbClr val="000000"/>
                    </a:solidFill>
                  </a:rPr>
                  <a:t>Comment: Observed estimate may vary between -80% to 30% from baseline</a:t>
                </a:r>
              </a:p>
              <a:p>
                <a:pPr marL="285750" indent="-285750">
                  <a:spcAft>
                    <a:spcPts val="0"/>
                  </a:spcAft>
                  <a:buFont typeface="Arial" panose="020B0604020202020204" pitchFamily="34" charset="0"/>
                  <a:buChar char="•"/>
                </a:pPr>
                <a:r>
                  <a:rPr lang="en-US" b="0" i="0" dirty="0">
                    <a:solidFill>
                      <a:srgbClr val="000000"/>
                    </a:solidFill>
                    <a:effectLst/>
                    <a:latin typeface="Calibri" panose="020F0502020204030204" pitchFamily="34" charset="0"/>
                  </a:rPr>
                  <a:t>The median ratio of </a:t>
                </a:r>
                <a:r>
                  <a:rPr lang="en-US" b="0" i="0" dirty="0" err="1">
                    <a:solidFill>
                      <a:srgbClr val="000000"/>
                    </a:solidFill>
                    <a:effectLst/>
                    <a:latin typeface="Calibri" panose="020F0502020204030204" pitchFamily="34" charset="0"/>
                  </a:rPr>
                  <a:t>Nfl</a:t>
                </a:r>
                <a:r>
                  <a:rPr lang="en-US" b="0" i="0" dirty="0">
                    <a:solidFill>
                      <a:srgbClr val="000000"/>
                    </a:solidFill>
                    <a:effectLst/>
                    <a:latin typeface="Calibri" panose="020F0502020204030204" pitchFamily="34" charset="0"/>
                  </a:rPr>
                  <a:t> level at the follow-up to the baseline for the treatment arm will be compared to that of pooled placebo subjects across the cohorts (H_0: The median ratio r &lt; 1). Placebo is in the denominator</a:t>
                </a:r>
                <a:endParaRPr lang="en-US" dirty="0">
                  <a:solidFill>
                    <a:srgbClr val="000000"/>
                  </a:solidFill>
                </a:endParaRPr>
              </a:p>
              <a:p>
                <a:endParaRPr lang="en-US" dirty="0">
                  <a:solidFill>
                    <a:srgbClr val="000000"/>
                  </a:solidFill>
                </a:endParaRPr>
              </a:p>
              <a:p>
                <a:pPr marL="285750" indent="-285750">
                  <a:buFont typeface="Arial" panose="020B0604020202020204" pitchFamily="34" charset="0"/>
                  <a:buChar char="•"/>
                </a:pPr>
                <a:r>
                  <a:rPr lang="en-US" dirty="0">
                    <a:solidFill>
                      <a:srgbClr val="000000"/>
                    </a:solidFill>
                  </a:rPr>
                  <a:t>What is the distribution of </a:t>
                </a:r>
                <a:r>
                  <a:rPr lang="en-US" dirty="0" err="1">
                    <a:solidFill>
                      <a:srgbClr val="000000"/>
                    </a:solidFill>
                  </a:rPr>
                  <a:t>NfL</a:t>
                </a:r>
                <a:r>
                  <a:rPr lang="en-US" dirty="0">
                    <a:solidFill>
                      <a:srgbClr val="000000"/>
                    </a:solidFill>
                  </a:rPr>
                  <a:t> measurement for placebo? (from </a:t>
                </a:r>
                <a:r>
                  <a:rPr lang="en-US" dirty="0" err="1">
                    <a:solidFill>
                      <a:srgbClr val="000000"/>
                    </a:solidFill>
                  </a:rPr>
                  <a:t>Tofersen</a:t>
                </a:r>
                <a:r>
                  <a:rPr lang="en-US" dirty="0">
                    <a:solidFill>
                      <a:srgbClr val="000000"/>
                    </a:solidFill>
                  </a:rPr>
                  <a:t> studies)</a:t>
                </a:r>
              </a:p>
              <a:p>
                <a:pPr marL="285750" indent="-285750">
                  <a:buFont typeface="Arial" panose="020B0604020202020204" pitchFamily="34" charset="0"/>
                  <a:buChar char="•"/>
                </a:pPr>
                <a:r>
                  <a:rPr lang="en-US" dirty="0">
                    <a:solidFill>
                      <a:srgbClr val="000000"/>
                    </a:solidFill>
                  </a:rPr>
                  <a:t>How long it takes to recover 30% from baseline? (the concentration of </a:t>
                </a:r>
                <a:r>
                  <a:rPr lang="en-US" dirty="0" err="1">
                    <a:solidFill>
                      <a:srgbClr val="000000"/>
                    </a:solidFill>
                  </a:rPr>
                  <a:t>NfL</a:t>
                </a:r>
                <a:r>
                  <a:rPr lang="en-US" dirty="0">
                    <a:solidFill>
                      <a:srgbClr val="000000"/>
                    </a:solidFill>
                  </a:rPr>
                  <a:t> in plasma was reduced by 60% with </a:t>
                </a:r>
                <a:r>
                  <a:rPr lang="en-US" dirty="0" err="1">
                    <a:solidFill>
                      <a:srgbClr val="000000"/>
                    </a:solidFill>
                  </a:rPr>
                  <a:t>tofersen</a:t>
                </a:r>
                <a:r>
                  <a:rPr lang="en-US" dirty="0">
                    <a:solidFill>
                      <a:srgbClr val="000000"/>
                    </a:solidFill>
                  </a:rPr>
                  <a:t> treatment compared to a 20% increase with placebo over the 28-week period of the VALOR trial.)</a:t>
                </a:r>
              </a:p>
              <a:p>
                <a:pPr marL="285750" indent="-285750">
                  <a:buFont typeface="Arial" panose="020B0604020202020204" pitchFamily="34" charset="0"/>
                  <a:buChar char="•"/>
                </a:pPr>
                <a:r>
                  <a:rPr lang="en-US" dirty="0">
                    <a:solidFill>
                      <a:srgbClr val="000000"/>
                    </a:solidFill>
                  </a:rPr>
                  <a:t>Under the null of no-effect what is the probability of Go? (need simulation TBD)</a:t>
                </a:r>
              </a:p>
              <a:p>
                <a:pPr marL="285750" indent="-285750">
                  <a:buFont typeface="Arial" panose="020B0604020202020204" pitchFamily="34" charset="0"/>
                  <a:buChar char="•"/>
                </a:pPr>
                <a:r>
                  <a:rPr lang="en-US" dirty="0">
                    <a:solidFill>
                      <a:srgbClr val="000000"/>
                    </a:solidFill>
                  </a:rPr>
                  <a:t>What is the lower limit of the CI that includes 30% reduction if the drug has some level of effect (10%, 20% 30% 40%) for observed SD?</a:t>
                </a:r>
              </a:p>
              <a:p>
                <a:pPr marL="285750" indent="-285750">
                  <a:buFont typeface="Arial" panose="020B0604020202020204" pitchFamily="34" charset="0"/>
                  <a:buChar char="•"/>
                </a:pPr>
                <a:r>
                  <a:rPr lang="en-US" dirty="0">
                    <a:solidFill>
                      <a:srgbClr val="000000"/>
                    </a:solidFill>
                  </a:rPr>
                  <a:t>What would be the sample size to gain at least 80% power to detect 30% reduction for the observed baseline level and SD.</a:t>
                </a:r>
              </a:p>
              <a:p>
                <a:pPr marL="285750" indent="-285750">
                  <a:buFont typeface="Arial" panose="020B0604020202020204" pitchFamily="34" charset="0"/>
                  <a:buChar char="•"/>
                </a:pPr>
                <a:r>
                  <a:rPr lang="en-US" dirty="0">
                    <a:solidFill>
                      <a:srgbClr val="000000"/>
                    </a:solidFill>
                  </a:rPr>
                  <a:t>More chance to go.**</a:t>
                </a:r>
              </a:p>
              <a:p>
                <a:endParaRPr lang="en-US" dirty="0">
                  <a:solidFill>
                    <a:srgbClr val="000000"/>
                  </a:solidFill>
                </a:endParaRPr>
              </a:p>
              <a:p>
                <a:endParaRPr lang="en-US" dirty="0">
                  <a:solidFill>
                    <a:srgbClr val="000000"/>
                  </a:solidFill>
                </a:endParaRPr>
              </a:p>
              <a:p>
                <a:endParaRPr lang="en-US" dirty="0"/>
              </a:p>
            </p:txBody>
          </p:sp>
        </mc:Choice>
        <mc:Fallback xmlns="">
          <p:sp>
            <p:nvSpPr>
              <p:cNvPr id="2" name="Text Placeholder 1">
                <a:extLst>
                  <a:ext uri="{FF2B5EF4-FFF2-40B4-BE49-F238E27FC236}">
                    <a16:creationId xmlns:a16="http://schemas.microsoft.com/office/drawing/2014/main" id="{A2E80044-382A-725C-EE62-13492D3E7AE9}"/>
                  </a:ext>
                </a:extLst>
              </p:cNvPr>
              <p:cNvSpPr>
                <a:spLocks noGrp="1" noRot="1" noChangeAspect="1" noMove="1" noResize="1" noEditPoints="1" noAdjustHandles="1" noChangeArrowheads="1" noChangeShapeType="1" noTextEdit="1"/>
              </p:cNvSpPr>
              <p:nvPr>
                <p:ph type="body" sz="quarter" idx="15"/>
              </p:nvPr>
            </p:nvSpPr>
            <p:spPr>
              <a:blipFill>
                <a:blip r:embed="rId2"/>
                <a:stretch>
                  <a:fillRect l="-1054" t="-1259" r="-421"/>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20D65572-FBC3-F939-962D-CAD045156438}"/>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8ABCB24D-1E05-11F2-CDB7-7C593A8EE168}"/>
              </a:ext>
            </a:extLst>
          </p:cNvPr>
          <p:cNvSpPr>
            <a:spLocks noGrp="1"/>
          </p:cNvSpPr>
          <p:nvPr>
            <p:ph type="title"/>
          </p:nvPr>
        </p:nvSpPr>
        <p:spPr/>
        <p:txBody>
          <a:bodyPr/>
          <a:lstStyle/>
          <a:p>
            <a:r>
              <a:rPr lang="en-US" dirty="0"/>
              <a:t>Go/No-Go Quantitative decision criteria</a:t>
            </a:r>
          </a:p>
        </p:txBody>
      </p:sp>
      <p:sp>
        <p:nvSpPr>
          <p:cNvPr id="5" name="Slide Number Placeholder 4">
            <a:extLst>
              <a:ext uri="{FF2B5EF4-FFF2-40B4-BE49-F238E27FC236}">
                <a16:creationId xmlns:a16="http://schemas.microsoft.com/office/drawing/2014/main" id="{7C1C7FEB-A208-56D8-D45E-1B4DDE46F6C1}"/>
              </a:ext>
            </a:extLst>
          </p:cNvPr>
          <p:cNvSpPr>
            <a:spLocks noGrp="1"/>
          </p:cNvSpPr>
          <p:nvPr>
            <p:ph type="sldNum" sz="quarter" idx="4"/>
          </p:nvPr>
        </p:nvSpPr>
        <p:spPr/>
        <p:txBody>
          <a:bodyPr/>
          <a:lstStyle/>
          <a:p>
            <a:pPr defTabSz="1218810"/>
            <a:fld id="{E9B57936-92EF-4126-AE48-1D9D36D15E98}" type="slidenum">
              <a:rPr lang="ja-JP" altLang="en-US" smtClean="0"/>
              <a:pPr defTabSz="1218810"/>
              <a:t>28</a:t>
            </a:fld>
            <a:endParaRPr lang="ja-JP" altLang="en-US"/>
          </a:p>
        </p:txBody>
      </p:sp>
      <p:sp>
        <p:nvSpPr>
          <p:cNvPr id="6" name="Text Placeholder 5">
            <a:extLst>
              <a:ext uri="{FF2B5EF4-FFF2-40B4-BE49-F238E27FC236}">
                <a16:creationId xmlns:a16="http://schemas.microsoft.com/office/drawing/2014/main" id="{458F25EA-B4F6-0BCB-4727-106884DF688F}"/>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338271337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AC752BD-0423-1374-2EE7-7B43EAF801A4}"/>
              </a:ext>
            </a:extLst>
          </p:cNvPr>
          <p:cNvSpPr>
            <a:spLocks noGrp="1"/>
          </p:cNvSpPr>
          <p:nvPr>
            <p:ph type="body" sz="quarter" idx="15"/>
          </p:nvPr>
        </p:nvSpPr>
        <p:spPr/>
        <p:txBody>
          <a:bodyPr/>
          <a:lstStyle/>
          <a:p>
            <a:endParaRPr lang="en-US"/>
          </a:p>
        </p:txBody>
      </p:sp>
      <p:sp>
        <p:nvSpPr>
          <p:cNvPr id="3" name="Title 2">
            <a:extLst>
              <a:ext uri="{FF2B5EF4-FFF2-40B4-BE49-F238E27FC236}">
                <a16:creationId xmlns:a16="http://schemas.microsoft.com/office/drawing/2014/main" id="{EE5DAF5D-EEEF-215E-13C3-F3FDCA9392C5}"/>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97697239-388C-1619-D407-84BFCDB4B6DC}"/>
              </a:ext>
            </a:extLst>
          </p:cNvPr>
          <p:cNvSpPr>
            <a:spLocks noGrp="1"/>
          </p:cNvSpPr>
          <p:nvPr>
            <p:ph type="sldNum" sz="quarter" idx="4"/>
          </p:nvPr>
        </p:nvSpPr>
        <p:spPr/>
        <p:txBody>
          <a:bodyPr/>
          <a:lstStyle/>
          <a:p>
            <a:pPr defTabSz="1218810"/>
            <a:fld id="{E9B57936-92EF-4126-AE48-1D9D36D15E98}" type="slidenum">
              <a:rPr lang="ja-JP" altLang="en-US" smtClean="0"/>
              <a:pPr defTabSz="1218810"/>
              <a:t>2</a:t>
            </a:fld>
            <a:endParaRPr lang="ja-JP" altLang="en-US"/>
          </a:p>
        </p:txBody>
      </p:sp>
      <p:sp>
        <p:nvSpPr>
          <p:cNvPr id="5" name="Text Placeholder 4">
            <a:extLst>
              <a:ext uri="{FF2B5EF4-FFF2-40B4-BE49-F238E27FC236}">
                <a16:creationId xmlns:a16="http://schemas.microsoft.com/office/drawing/2014/main" id="{91E25300-C26E-8D14-0D3F-9647855F069D}"/>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360356783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553128-A13D-27D1-700A-27193D2D4A9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358BC1C5-D063-1D1A-4160-A1559983B08B}"/>
              </a:ext>
            </a:extLst>
          </p:cNvPr>
          <p:cNvSpPr>
            <a:spLocks noGrp="1"/>
          </p:cNvSpPr>
          <p:nvPr>
            <p:ph type="body" sz="quarter" idx="15"/>
          </p:nvPr>
        </p:nvSpPr>
        <p:spPr/>
        <p:txBody>
          <a:bodyPr/>
          <a:lstStyle/>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569C9A69-668F-788E-99B0-0CA5727ED999}"/>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AB878AA9-ABF8-9742-4423-ABA2ECF8218A}"/>
              </a:ext>
            </a:extLst>
          </p:cNvPr>
          <p:cNvSpPr>
            <a:spLocks noGrp="1"/>
          </p:cNvSpPr>
          <p:nvPr>
            <p:ph type="title"/>
          </p:nvPr>
        </p:nvSpPr>
        <p:spPr/>
        <p:txBody>
          <a:bodyPr/>
          <a:lstStyle/>
          <a:p>
            <a:r>
              <a:rPr lang="en-US" dirty="0"/>
              <a:t>UNC 13A study design</a:t>
            </a:r>
          </a:p>
        </p:txBody>
      </p:sp>
      <p:sp>
        <p:nvSpPr>
          <p:cNvPr id="5" name="Slide Number Placeholder 4">
            <a:extLst>
              <a:ext uri="{FF2B5EF4-FFF2-40B4-BE49-F238E27FC236}">
                <a16:creationId xmlns:a16="http://schemas.microsoft.com/office/drawing/2014/main" id="{D811F871-DD59-C0C0-9874-6507C8DBA01B}"/>
              </a:ext>
            </a:extLst>
          </p:cNvPr>
          <p:cNvSpPr>
            <a:spLocks noGrp="1"/>
          </p:cNvSpPr>
          <p:nvPr>
            <p:ph type="sldNum" sz="quarter" idx="4"/>
          </p:nvPr>
        </p:nvSpPr>
        <p:spPr/>
        <p:txBody>
          <a:bodyPr/>
          <a:lstStyle/>
          <a:p>
            <a:pPr defTabSz="1218810"/>
            <a:fld id="{E9B57936-92EF-4126-AE48-1D9D36D15E98}" type="slidenum">
              <a:rPr lang="ja-JP" altLang="en-US" smtClean="0"/>
              <a:pPr defTabSz="1218810"/>
              <a:t>3</a:t>
            </a:fld>
            <a:endParaRPr lang="ja-JP" altLang="en-US"/>
          </a:p>
        </p:txBody>
      </p:sp>
      <p:sp>
        <p:nvSpPr>
          <p:cNvPr id="6" name="Text Placeholder 5">
            <a:extLst>
              <a:ext uri="{FF2B5EF4-FFF2-40B4-BE49-F238E27FC236}">
                <a16:creationId xmlns:a16="http://schemas.microsoft.com/office/drawing/2014/main" id="{FFF0BF6A-FD53-A6C3-FFCD-0602DFDC5218}"/>
              </a:ext>
            </a:extLst>
          </p:cNvPr>
          <p:cNvSpPr>
            <a:spLocks noGrp="1"/>
          </p:cNvSpPr>
          <p:nvPr>
            <p:ph type="body" sz="quarter" idx="16"/>
          </p:nvPr>
        </p:nvSpPr>
        <p:spPr/>
        <p:txBody>
          <a:bodyPr/>
          <a:lstStyle/>
          <a:p>
            <a:endParaRPr lang="en-US"/>
          </a:p>
        </p:txBody>
      </p:sp>
      <p:pic>
        <p:nvPicPr>
          <p:cNvPr id="7" name="Picture 6">
            <a:extLst>
              <a:ext uri="{FF2B5EF4-FFF2-40B4-BE49-F238E27FC236}">
                <a16:creationId xmlns:a16="http://schemas.microsoft.com/office/drawing/2014/main" id="{B894DF33-971C-7151-E172-EB251EBA629E}"/>
              </a:ext>
            </a:extLst>
          </p:cNvPr>
          <p:cNvPicPr>
            <a:picLocks noChangeAspect="1"/>
          </p:cNvPicPr>
          <p:nvPr/>
        </p:nvPicPr>
        <p:blipFill>
          <a:blip r:embed="rId3"/>
          <a:stretch>
            <a:fillRect/>
          </a:stretch>
        </p:blipFill>
        <p:spPr>
          <a:xfrm>
            <a:off x="6177706" y="691328"/>
            <a:ext cx="5859463" cy="2553676"/>
          </a:xfrm>
          <a:prstGeom prst="rect">
            <a:avLst/>
          </a:prstGeom>
        </p:spPr>
      </p:pic>
      <p:sp>
        <p:nvSpPr>
          <p:cNvPr id="9" name="TextBox 8">
            <a:extLst>
              <a:ext uri="{FF2B5EF4-FFF2-40B4-BE49-F238E27FC236}">
                <a16:creationId xmlns:a16="http://schemas.microsoft.com/office/drawing/2014/main" id="{F3349300-0F7C-A12F-B4FF-9FCBEAAD10FC}"/>
              </a:ext>
            </a:extLst>
          </p:cNvPr>
          <p:cNvSpPr txBox="1"/>
          <p:nvPr/>
        </p:nvSpPr>
        <p:spPr>
          <a:xfrm>
            <a:off x="311150" y="869708"/>
            <a:ext cx="5859463" cy="4247317"/>
          </a:xfrm>
          <a:prstGeom prst="rect">
            <a:avLst/>
          </a:prstGeom>
          <a:noFill/>
        </p:spPr>
        <p:txBody>
          <a:bodyPr wrap="square" rtlCol="0">
            <a:spAutoFit/>
          </a:bodyPr>
          <a:lstStyle/>
          <a:p>
            <a:r>
              <a:rPr lang="en-US" b="1" dirty="0"/>
              <a:t>Study Type: </a:t>
            </a:r>
            <a:r>
              <a:rPr lang="en-US" dirty="0"/>
              <a:t>First in Human </a:t>
            </a:r>
            <a:r>
              <a:rPr lang="en-US" dirty="0" err="1"/>
              <a:t>ePOC</a:t>
            </a:r>
            <a:endParaRPr lang="en-US" dirty="0"/>
          </a:p>
          <a:p>
            <a:r>
              <a:rPr lang="en-US" b="1" dirty="0"/>
              <a:t>Target Population: </a:t>
            </a:r>
            <a:r>
              <a:rPr lang="en-US" dirty="0"/>
              <a:t>Adults aged 18 or older with ALS  </a:t>
            </a:r>
          </a:p>
          <a:p>
            <a:endParaRPr lang="en-US" dirty="0"/>
          </a:p>
          <a:p>
            <a:r>
              <a:rPr lang="en-US" sz="1800" b="1" i="0" dirty="0">
                <a:solidFill>
                  <a:srgbClr val="000000"/>
                </a:solidFill>
                <a:effectLst/>
                <a:latin typeface="Calibri" panose="020F0502020204030204" pitchFamily="34" charset="0"/>
              </a:rPr>
              <a:t>Study Design: </a:t>
            </a:r>
            <a:r>
              <a:rPr lang="en-US" sz="1800" b="0" i="0" dirty="0">
                <a:solidFill>
                  <a:srgbClr val="000000"/>
                </a:solidFill>
                <a:effectLst/>
                <a:latin typeface="Calibri" panose="020F0502020204030204" pitchFamily="34" charset="0"/>
              </a:rPr>
              <a:t>Randomized, Double-Blind, Placebo-Controlled </a:t>
            </a:r>
            <a:r>
              <a:rPr lang="en-US" dirty="0">
                <a:solidFill>
                  <a:srgbClr val="000000"/>
                </a:solidFill>
                <a:latin typeface="Calibri" panose="020F0502020204030204" pitchFamily="34" charset="0"/>
              </a:rPr>
              <a:t>MAD study</a:t>
            </a:r>
          </a:p>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Objective: Safety and tolerability</a:t>
            </a:r>
          </a:p>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Data Monitoring: The progression of the trial to the next dose-level cohort was based on a blinded review of safety and pharmacokinetic data from the preceding cohorts by the sponsor. The data reviewer may be blinded about patients' treatment group</a:t>
            </a:r>
            <a:endParaRPr lang="en-US" dirty="0"/>
          </a:p>
          <a:p>
            <a:endParaRPr lang="en-US" dirty="0"/>
          </a:p>
          <a:p>
            <a:endParaRPr lang="en-US" dirty="0"/>
          </a:p>
        </p:txBody>
      </p:sp>
    </p:spTree>
    <p:extLst>
      <p:ext uri="{BB962C8B-B14F-4D97-AF65-F5344CB8AC3E}">
        <p14:creationId xmlns:p14="http://schemas.microsoft.com/office/powerpoint/2010/main" val="36751392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2AD7B9-1252-9292-279D-2F7ABD0B534E}"/>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DE629E8C-C791-139E-D4A0-D96D82B85244}"/>
              </a:ext>
            </a:extLst>
          </p:cNvPr>
          <p:cNvSpPr>
            <a:spLocks noGrp="1"/>
          </p:cNvSpPr>
          <p:nvPr>
            <p:ph type="body" sz="quarter" idx="15"/>
          </p:nvPr>
        </p:nvSpPr>
        <p:spPr/>
        <p:txBody>
          <a:bodyPr/>
          <a:lstStyle/>
          <a:p>
            <a:r>
              <a:rPr lang="en-US" dirty="0">
                <a:solidFill>
                  <a:srgbClr val="000000"/>
                </a:solidFill>
              </a:rPr>
              <a:t>The target product profile (TPP) includes the primary endpoint which measures the </a:t>
            </a:r>
          </a:p>
          <a:p>
            <a:pPr marL="285750" indent="-285750">
              <a:spcAft>
                <a:spcPts val="0"/>
              </a:spcAft>
              <a:buFont typeface="Arial" panose="020B0604020202020204" pitchFamily="34" charset="0"/>
              <a:buChar char="•"/>
            </a:pPr>
            <a:r>
              <a:rPr lang="en-US" dirty="0">
                <a:solidFill>
                  <a:srgbClr val="000000"/>
                </a:solidFill>
              </a:rPr>
              <a:t>Safety, PK</a:t>
            </a:r>
          </a:p>
          <a:p>
            <a:pPr marL="285750" indent="-285750">
              <a:spcAft>
                <a:spcPts val="0"/>
              </a:spcAft>
              <a:buFont typeface="Arial" panose="020B0604020202020204" pitchFamily="34" charset="0"/>
              <a:buChar char="•"/>
            </a:pPr>
            <a:r>
              <a:rPr lang="en-US" dirty="0">
                <a:solidFill>
                  <a:srgbClr val="000000"/>
                </a:solidFill>
              </a:rPr>
              <a:t>Neurofilament Light Chain (</a:t>
            </a:r>
            <a:r>
              <a:rPr lang="en-US" dirty="0" err="1">
                <a:solidFill>
                  <a:srgbClr val="000000"/>
                </a:solidFill>
              </a:rPr>
              <a:t>NfL</a:t>
            </a:r>
            <a:r>
              <a:rPr lang="en-US" dirty="0">
                <a:solidFill>
                  <a:srgbClr val="000000"/>
                </a:solidFill>
              </a:rPr>
              <a:t>) levels (Go/No-Go decision for </a:t>
            </a:r>
            <a:r>
              <a:rPr lang="en-US" dirty="0" err="1">
                <a:solidFill>
                  <a:srgbClr val="000000"/>
                </a:solidFill>
              </a:rPr>
              <a:t>ePOC</a:t>
            </a:r>
            <a:r>
              <a:rPr lang="en-US" dirty="0">
                <a:solidFill>
                  <a:srgbClr val="000000"/>
                </a:solidFill>
              </a:rPr>
              <a:t>)</a:t>
            </a:r>
          </a:p>
          <a:p>
            <a:pPr marL="285750" indent="-285750">
              <a:spcAft>
                <a:spcPts val="0"/>
              </a:spcAft>
              <a:buFont typeface="Arial" panose="020B0604020202020204" pitchFamily="34" charset="0"/>
              <a:buChar char="•"/>
            </a:pPr>
            <a:r>
              <a:rPr lang="en-US" dirty="0">
                <a:solidFill>
                  <a:srgbClr val="000000"/>
                </a:solidFill>
              </a:rPr>
              <a:t>Slowing in disease progression compared among treated group to Placebo Standard of care in the Amyotrophic Lateral Sclerosis Functional Rating Scale-revised (ALSFRS-R) score from baseline to Week 52. </a:t>
            </a:r>
          </a:p>
          <a:p>
            <a:pPr marL="285750" indent="-285750">
              <a:spcAft>
                <a:spcPts val="0"/>
              </a:spcAft>
              <a:buFont typeface="Arial" panose="020B0604020202020204" pitchFamily="34" charset="0"/>
              <a:buChar char="•"/>
            </a:pPr>
            <a:r>
              <a:rPr lang="en-US" dirty="0">
                <a:solidFill>
                  <a:srgbClr val="000000"/>
                </a:solidFill>
              </a:rPr>
              <a:t>Overall survival</a:t>
            </a:r>
          </a:p>
          <a:p>
            <a:pPr marL="285750" indent="-285750">
              <a:spcAft>
                <a:spcPts val="0"/>
              </a:spcAft>
              <a:buFont typeface="Arial" panose="020B0604020202020204" pitchFamily="34" charset="0"/>
              <a:buChar char="•"/>
            </a:pPr>
            <a:r>
              <a:rPr lang="en-US" dirty="0">
                <a:solidFill>
                  <a:srgbClr val="000000"/>
                </a:solidFill>
              </a:rPr>
              <a:t>Ventilator assistance free survival</a:t>
            </a:r>
          </a:p>
          <a:p>
            <a:pPr marL="285750" indent="-285750">
              <a:spcAft>
                <a:spcPts val="0"/>
              </a:spcAft>
              <a:buFont typeface="Arial" panose="020B0604020202020204" pitchFamily="34" charset="0"/>
              <a:buChar char="•"/>
            </a:pPr>
            <a:r>
              <a:rPr lang="en-US" dirty="0">
                <a:solidFill>
                  <a:srgbClr val="000000"/>
                </a:solidFill>
              </a:rPr>
              <a:t>Slow Vital Capacity (SVC) and </a:t>
            </a:r>
          </a:p>
          <a:p>
            <a:pPr marL="285750" indent="-285750">
              <a:spcAft>
                <a:spcPts val="0"/>
              </a:spcAft>
              <a:buFont typeface="Arial" panose="020B0604020202020204" pitchFamily="34" charset="0"/>
              <a:buChar char="•"/>
            </a:pPr>
            <a:r>
              <a:rPr lang="en-US" dirty="0">
                <a:solidFill>
                  <a:srgbClr val="000000"/>
                </a:solidFill>
              </a:rPr>
              <a:t>Quantitative muscle strength measures using handheld dynamometry and measuring survival during the long-term extension (LTE)</a:t>
            </a:r>
          </a:p>
          <a:p>
            <a:pPr marL="285750" indent="-285750">
              <a:buFont typeface="Arial" panose="020B0604020202020204" pitchFamily="34" charset="0"/>
              <a:buChar char="•"/>
            </a:pPr>
            <a:endParaRPr lang="en-US" dirty="0">
              <a:solidFill>
                <a:srgbClr val="000000"/>
              </a:solidFill>
            </a:endParaRPr>
          </a:p>
          <a:p>
            <a:r>
              <a:rPr lang="en-US" b="1" dirty="0" err="1">
                <a:solidFill>
                  <a:srgbClr val="000000"/>
                </a:solidFill>
              </a:rPr>
              <a:t>Tofersen</a:t>
            </a:r>
            <a:endParaRPr lang="en-US" b="1" dirty="0">
              <a:solidFill>
                <a:srgbClr val="000000"/>
              </a:solidFill>
            </a:endParaRPr>
          </a:p>
          <a:p>
            <a:pPr marL="285750" indent="-285750">
              <a:buFont typeface="Arial" panose="020B0604020202020204" pitchFamily="34" charset="0"/>
              <a:buChar char="•"/>
            </a:pPr>
            <a:r>
              <a:rPr lang="en-US" dirty="0">
                <a:solidFill>
                  <a:srgbClr val="000000"/>
                </a:solidFill>
              </a:rPr>
              <a:t>Primary Safety and PK. </a:t>
            </a:r>
          </a:p>
          <a:p>
            <a:pPr marL="285750" indent="-285750">
              <a:buFont typeface="Arial" panose="020B0604020202020204" pitchFamily="34" charset="0"/>
              <a:buChar char="•"/>
            </a:pPr>
            <a:r>
              <a:rPr lang="en-US" dirty="0">
                <a:solidFill>
                  <a:srgbClr val="000000"/>
                </a:solidFill>
              </a:rPr>
              <a:t>The secondary outcome was the change from baseline in the cerebrospinal fluid (CSF) SOD1 concentration at day 85</a:t>
            </a:r>
          </a:p>
          <a:p>
            <a:pPr algn="l"/>
            <a:r>
              <a:rPr lang="en-US" b="0" i="0" dirty="0">
                <a:solidFill>
                  <a:srgbClr val="242424"/>
                </a:solidFill>
                <a:effectLst/>
                <a:latin typeface="Segoe UI" panose="020B0502040204020203" pitchFamily="34" charset="0"/>
              </a:rPr>
              <a:t>Exploratory outcomes measured:</a:t>
            </a:r>
          </a:p>
          <a:p>
            <a:pPr marL="742950" lvl="1" indent="-285750" algn="l">
              <a:buFont typeface="Arial" panose="020B0604020202020204" pitchFamily="34" charset="0"/>
              <a:buChar char="•"/>
            </a:pPr>
            <a:r>
              <a:rPr lang="en-US" b="0" i="0" dirty="0">
                <a:solidFill>
                  <a:srgbClr val="242424"/>
                </a:solidFill>
                <a:effectLst/>
                <a:latin typeface="Segoe UI" panose="020B0502040204020203" pitchFamily="34" charset="0"/>
              </a:rPr>
              <a:t>Changes in ALSFRS-R total score (12 items, 4 domains, each scored 0-4; higher scores = better function)</a:t>
            </a:r>
          </a:p>
          <a:p>
            <a:pPr marL="742950" lvl="1" indent="-285750" algn="l">
              <a:buFont typeface="Arial" panose="020B0604020202020204" pitchFamily="34" charset="0"/>
              <a:buChar char="•"/>
            </a:pPr>
            <a:r>
              <a:rPr lang="en-US" b="0" i="0" dirty="0">
                <a:solidFill>
                  <a:srgbClr val="242424"/>
                </a:solidFill>
                <a:effectLst/>
                <a:latin typeface="Segoe UI" panose="020B0502040204020203" pitchFamily="34" charset="0"/>
              </a:rPr>
              <a:t>Percentage of predicted slow vital capacity</a:t>
            </a:r>
          </a:p>
          <a:p>
            <a:pPr marL="742950" lvl="1" indent="-285750" algn="l">
              <a:buFont typeface="Arial" panose="020B0604020202020204" pitchFamily="34" charset="0"/>
              <a:buChar char="•"/>
            </a:pPr>
            <a:r>
              <a:rPr lang="en-US" b="0" i="0" dirty="0">
                <a:solidFill>
                  <a:srgbClr val="242424"/>
                </a:solidFill>
                <a:effectLst/>
                <a:latin typeface="Segoe UI" panose="020B0502040204020203" pitchFamily="34" charset="0"/>
              </a:rPr>
              <a:t>Handheld dynamometry </a:t>
            </a:r>
            <a:r>
              <a:rPr lang="en-US" b="0" i="0" dirty="0" err="1">
                <a:solidFill>
                  <a:srgbClr val="242424"/>
                </a:solidFill>
                <a:effectLst/>
                <a:latin typeface="Segoe UI" panose="020B0502040204020203" pitchFamily="34" charset="0"/>
              </a:rPr>
              <a:t>megascore</a:t>
            </a:r>
            <a:r>
              <a:rPr lang="en-US" b="0" i="0" dirty="0">
                <a:solidFill>
                  <a:srgbClr val="242424"/>
                </a:solidFill>
                <a:effectLst/>
                <a:latin typeface="Segoe UI" panose="020B0502040204020203" pitchFamily="34" charset="0"/>
              </a:rPr>
              <a:t> (strength in 16 muscle groups; z-score normalization, lower scores = worse function)</a:t>
            </a:r>
          </a:p>
          <a:p>
            <a:pPr marL="742950" lvl="1" indent="-285750" algn="l">
              <a:buFont typeface="Arial" panose="020B0604020202020204" pitchFamily="34" charset="0"/>
              <a:buChar char="•"/>
            </a:pPr>
            <a:r>
              <a:rPr lang="en-US" b="0" i="0" dirty="0">
                <a:solidFill>
                  <a:srgbClr val="242424"/>
                </a:solidFill>
                <a:effectLst/>
                <a:latin typeface="Segoe UI" panose="020B0502040204020203" pitchFamily="34" charset="0"/>
              </a:rPr>
              <a:t>Neurofilament concentrations (phosphorylated neurofilament heavy chains and neurofilament light chains in post hoc analysis) (assay </a:t>
            </a:r>
            <a:r>
              <a:rPr lang="en-US" b="0" i="0" dirty="0" err="1">
                <a:solidFill>
                  <a:srgbClr val="242424"/>
                </a:solidFill>
                <a:effectLst/>
                <a:latin typeface="Segoe UI" panose="020B0502040204020203" pitchFamily="34" charset="0"/>
              </a:rPr>
              <a:t>Quanterix</a:t>
            </a:r>
            <a:r>
              <a:rPr lang="en-US" b="0" i="0" dirty="0">
                <a:solidFill>
                  <a:srgbClr val="242424"/>
                </a:solidFill>
                <a:effectLst/>
                <a:latin typeface="Segoe UI" panose="020B0502040204020203" pitchFamily="34" charset="0"/>
              </a:rPr>
              <a:t> and Plex Ella immunoassay)</a:t>
            </a:r>
          </a:p>
          <a:p>
            <a:endParaRPr lang="en-US" dirty="0">
              <a:solidFill>
                <a:srgbClr val="000000"/>
              </a:solidFill>
            </a:endParaRPr>
          </a:p>
          <a:p>
            <a:endParaRPr lang="en-US" b="1"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535501F9-C688-64CD-45CD-93A120D6CA39}"/>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E36D604C-F15C-D547-74FB-A5B9A91B4797}"/>
              </a:ext>
            </a:extLst>
          </p:cNvPr>
          <p:cNvSpPr>
            <a:spLocks noGrp="1"/>
          </p:cNvSpPr>
          <p:nvPr>
            <p:ph type="title"/>
          </p:nvPr>
        </p:nvSpPr>
        <p:spPr/>
        <p:txBody>
          <a:bodyPr/>
          <a:lstStyle/>
          <a:p>
            <a:r>
              <a:rPr lang="en-US" dirty="0"/>
              <a:t>Efficacy Endpoint UNC13A</a:t>
            </a:r>
          </a:p>
        </p:txBody>
      </p:sp>
      <p:sp>
        <p:nvSpPr>
          <p:cNvPr id="5" name="Slide Number Placeholder 4">
            <a:extLst>
              <a:ext uri="{FF2B5EF4-FFF2-40B4-BE49-F238E27FC236}">
                <a16:creationId xmlns:a16="http://schemas.microsoft.com/office/drawing/2014/main" id="{1AE381AA-8FE6-171C-D983-AAB1E58031C7}"/>
              </a:ext>
            </a:extLst>
          </p:cNvPr>
          <p:cNvSpPr>
            <a:spLocks noGrp="1"/>
          </p:cNvSpPr>
          <p:nvPr>
            <p:ph type="sldNum" sz="quarter" idx="4"/>
          </p:nvPr>
        </p:nvSpPr>
        <p:spPr/>
        <p:txBody>
          <a:bodyPr/>
          <a:lstStyle/>
          <a:p>
            <a:pPr defTabSz="1218810"/>
            <a:fld id="{E9B57936-92EF-4126-AE48-1D9D36D15E98}" type="slidenum">
              <a:rPr lang="ja-JP" altLang="en-US" smtClean="0"/>
              <a:pPr defTabSz="1218810"/>
              <a:t>4</a:t>
            </a:fld>
            <a:endParaRPr lang="ja-JP" altLang="en-US"/>
          </a:p>
        </p:txBody>
      </p:sp>
      <p:sp>
        <p:nvSpPr>
          <p:cNvPr id="6" name="Text Placeholder 5">
            <a:extLst>
              <a:ext uri="{FF2B5EF4-FFF2-40B4-BE49-F238E27FC236}">
                <a16:creationId xmlns:a16="http://schemas.microsoft.com/office/drawing/2014/main" id="{045D8747-107B-D189-4B64-950A92863518}"/>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294221719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0FDED2-D1D7-7D56-9763-E52C5B70A77E}"/>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E8D6F6B9-AC88-9FC3-57D9-961060AAAA81}"/>
              </a:ext>
            </a:extLst>
          </p:cNvPr>
          <p:cNvSpPr>
            <a:spLocks noGrp="1"/>
          </p:cNvSpPr>
          <p:nvPr>
            <p:ph type="body" sz="quarter" idx="15"/>
          </p:nvPr>
        </p:nvSpPr>
        <p:spPr/>
        <p:txBody>
          <a:bodyPr>
            <a:normAutofit/>
          </a:bodyPr>
          <a:lstStyle/>
          <a:p>
            <a:r>
              <a:rPr lang="en-US" b="1" dirty="0" err="1">
                <a:solidFill>
                  <a:srgbClr val="000000"/>
                </a:solidFill>
              </a:rPr>
              <a:t>ePOC</a:t>
            </a:r>
            <a:r>
              <a:rPr lang="en-US" b="1" dirty="0">
                <a:solidFill>
                  <a:srgbClr val="000000"/>
                </a:solidFill>
              </a:rPr>
              <a:t>, POC and POM</a:t>
            </a:r>
          </a:p>
          <a:p>
            <a:endParaRPr lang="en-US" b="1" dirty="0">
              <a:solidFill>
                <a:srgbClr val="000000"/>
              </a:solidFill>
            </a:endParaRPr>
          </a:p>
          <a:p>
            <a:r>
              <a:rPr lang="en-US" b="1" dirty="0">
                <a:solidFill>
                  <a:srgbClr val="000000"/>
                </a:solidFill>
              </a:rPr>
              <a:t>The total estimated sample size is 44 across 4 dose level cohorts.  Each cohort will have an overall ratio of 3 active to 1 placebo.  The initial 2 dose level cohorts will have N=8 patients each and N=12 and N=16 in the two higher subsequent cohorts. </a:t>
            </a:r>
          </a:p>
          <a:p>
            <a:endParaRPr lang="en-US" b="1" dirty="0">
              <a:solidFill>
                <a:srgbClr val="000000"/>
              </a:solidFill>
            </a:endParaRPr>
          </a:p>
          <a:p>
            <a:r>
              <a:rPr lang="en-US" b="1" dirty="0" err="1">
                <a:solidFill>
                  <a:srgbClr val="000000"/>
                </a:solidFill>
              </a:rPr>
              <a:t>Tofersen</a:t>
            </a:r>
            <a:r>
              <a:rPr lang="en-US" b="1" dirty="0">
                <a:solidFill>
                  <a:srgbClr val="000000"/>
                </a:solidFill>
              </a:rPr>
              <a:t>:</a:t>
            </a:r>
          </a:p>
          <a:p>
            <a:r>
              <a:rPr lang="en-US" dirty="0">
                <a:solidFill>
                  <a:srgbClr val="000000"/>
                </a:solidFill>
              </a:rPr>
              <a:t>The sample size assumptions were based on the expectation that a 25% reduction in the cerebrospinal fluid (CSF) SOD1 protein concentration would exceed both the assay variability and the longitudinal </a:t>
            </a:r>
            <a:r>
              <a:rPr lang="en-US" dirty="0" err="1">
                <a:solidFill>
                  <a:srgbClr val="000000"/>
                </a:solidFill>
              </a:rPr>
              <a:t>biovariability</a:t>
            </a:r>
            <a:r>
              <a:rPr lang="en-US" dirty="0">
                <a:solidFill>
                  <a:srgbClr val="000000"/>
                </a:solidFill>
              </a:rPr>
              <a:t> of CSF SOD1 as measured in humans. The calculation assumed a pooled standard deviation of 0.11 (natural log). It was estimated that 12 participants (9 to receive </a:t>
            </a:r>
            <a:r>
              <a:rPr lang="en-US" dirty="0" err="1">
                <a:solidFill>
                  <a:srgbClr val="000000"/>
                </a:solidFill>
              </a:rPr>
              <a:t>tofersen</a:t>
            </a:r>
            <a:r>
              <a:rPr lang="en-US" dirty="0">
                <a:solidFill>
                  <a:srgbClr val="000000"/>
                </a:solidFill>
              </a:rPr>
              <a:t> and 3 to receive placebo) in each of the four dose cohorts would be needed for the trial to have at least 80 to 99% power to detect differences in the reduction in the CSF SOD1 concentration (</a:t>
            </a:r>
            <a:r>
              <a:rPr lang="en-US" dirty="0" err="1">
                <a:solidFill>
                  <a:srgbClr val="000000"/>
                </a:solidFill>
              </a:rPr>
              <a:t>tofersen</a:t>
            </a:r>
            <a:r>
              <a:rPr lang="en-US" dirty="0">
                <a:solidFill>
                  <a:srgbClr val="000000"/>
                </a:solidFill>
              </a:rPr>
              <a:t> vs. placebo) between 12% and 25% at a 10% significance level.</a:t>
            </a:r>
          </a:p>
          <a:p>
            <a:endParaRPr lang="en-US" dirty="0">
              <a:solidFill>
                <a:srgbClr val="000000"/>
              </a:solidFill>
            </a:endParaRPr>
          </a:p>
          <a:p>
            <a:r>
              <a:rPr lang="en-US" dirty="0">
                <a:solidFill>
                  <a:srgbClr val="000000"/>
                </a:solidFill>
              </a:rPr>
              <a:t>To observe a 30% reduction in treated group the sample size is applicable for out study. With the assumption of 30% reduction and .11 SD (in natural log scale), the study would require 4 subjects in the placebo and 12 subjects in the treated arm that would provide &gt;90% power to detect the difference with alpha = 10% two sided.</a:t>
            </a:r>
          </a:p>
          <a:p>
            <a:endParaRPr lang="en-US" b="1"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12E5ACDF-78EA-3DB5-B657-6EC639AF568C}"/>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605A6242-146B-B867-4F4D-AE71D2ED8528}"/>
              </a:ext>
            </a:extLst>
          </p:cNvPr>
          <p:cNvSpPr>
            <a:spLocks noGrp="1"/>
          </p:cNvSpPr>
          <p:nvPr>
            <p:ph type="title"/>
          </p:nvPr>
        </p:nvSpPr>
        <p:spPr/>
        <p:txBody>
          <a:bodyPr/>
          <a:lstStyle/>
          <a:p>
            <a:r>
              <a:rPr lang="en-US" dirty="0"/>
              <a:t>Study Design and sample size</a:t>
            </a:r>
          </a:p>
        </p:txBody>
      </p:sp>
      <p:sp>
        <p:nvSpPr>
          <p:cNvPr id="5" name="Slide Number Placeholder 4">
            <a:extLst>
              <a:ext uri="{FF2B5EF4-FFF2-40B4-BE49-F238E27FC236}">
                <a16:creationId xmlns:a16="http://schemas.microsoft.com/office/drawing/2014/main" id="{3B309D37-2AB6-81D5-9E5D-19D51D6876F0}"/>
              </a:ext>
            </a:extLst>
          </p:cNvPr>
          <p:cNvSpPr>
            <a:spLocks noGrp="1"/>
          </p:cNvSpPr>
          <p:nvPr>
            <p:ph type="sldNum" sz="quarter" idx="4"/>
          </p:nvPr>
        </p:nvSpPr>
        <p:spPr/>
        <p:txBody>
          <a:bodyPr/>
          <a:lstStyle/>
          <a:p>
            <a:pPr defTabSz="1218810"/>
            <a:fld id="{E9B57936-92EF-4126-AE48-1D9D36D15E98}" type="slidenum">
              <a:rPr lang="ja-JP" altLang="en-US" smtClean="0"/>
              <a:pPr defTabSz="1218810"/>
              <a:t>5</a:t>
            </a:fld>
            <a:endParaRPr lang="ja-JP" altLang="en-US"/>
          </a:p>
        </p:txBody>
      </p:sp>
      <p:sp>
        <p:nvSpPr>
          <p:cNvPr id="6" name="Text Placeholder 5">
            <a:extLst>
              <a:ext uri="{FF2B5EF4-FFF2-40B4-BE49-F238E27FC236}">
                <a16:creationId xmlns:a16="http://schemas.microsoft.com/office/drawing/2014/main" id="{321793DD-BBD0-D40E-1434-C6C5B82088D4}"/>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350644627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7602BD-617F-FF86-926C-60873A18E99B}"/>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11609928-E2A5-F30C-CBB2-A47F72F7AD44}"/>
              </a:ext>
            </a:extLst>
          </p:cNvPr>
          <p:cNvSpPr>
            <a:spLocks noGrp="1"/>
          </p:cNvSpPr>
          <p:nvPr>
            <p:ph type="body" sz="quarter" idx="15"/>
          </p:nvPr>
        </p:nvSpPr>
        <p:spPr/>
        <p:txBody>
          <a:bodyPr>
            <a:normAutofit/>
          </a:bodyPr>
          <a:lstStyle/>
          <a:p>
            <a:r>
              <a:rPr lang="en-US" b="1" dirty="0" err="1">
                <a:solidFill>
                  <a:srgbClr val="000000"/>
                </a:solidFill>
              </a:rPr>
              <a:t>ePOC</a:t>
            </a:r>
            <a:r>
              <a:rPr lang="en-US" b="1" dirty="0">
                <a:solidFill>
                  <a:srgbClr val="000000"/>
                </a:solidFill>
              </a:rPr>
              <a:t>, POC and POM</a:t>
            </a:r>
          </a:p>
          <a:p>
            <a:endParaRPr lang="en-US" b="1" dirty="0">
              <a:solidFill>
                <a:srgbClr val="000000"/>
              </a:solidFill>
            </a:endParaRPr>
          </a:p>
          <a:p>
            <a:r>
              <a:rPr lang="en-US" b="1" dirty="0">
                <a:solidFill>
                  <a:srgbClr val="000000"/>
                </a:solidFill>
              </a:rPr>
              <a:t>The total estimated sample size is 48 across 4 dose level cohorts.  Each cohort will have an overall ratio of 3 active to 1 placebo.  The initial 2 dose level cohorts will have N=8 patients each and N=12 and N=16 in the two higher subsequent cohorts. </a:t>
            </a:r>
          </a:p>
          <a:p>
            <a:endParaRPr lang="en-US" b="1" dirty="0">
              <a:solidFill>
                <a:srgbClr val="000000"/>
              </a:solidFill>
            </a:endParaRPr>
          </a:p>
          <a:p>
            <a:r>
              <a:rPr lang="en-US" b="1" dirty="0" err="1">
                <a:solidFill>
                  <a:srgbClr val="000000"/>
                </a:solidFill>
              </a:rPr>
              <a:t>Tofersen</a:t>
            </a:r>
            <a:r>
              <a:rPr lang="en-US" b="1" dirty="0">
                <a:solidFill>
                  <a:srgbClr val="000000"/>
                </a:solidFill>
              </a:rPr>
              <a:t>:</a:t>
            </a:r>
          </a:p>
          <a:p>
            <a:r>
              <a:rPr lang="en-US" dirty="0">
                <a:solidFill>
                  <a:srgbClr val="000000"/>
                </a:solidFill>
              </a:rPr>
              <a:t>A 25% reduction in the CSF SOD1 protein concentration was estimated to exceed both the SOD1 assay variability and the longitudinal </a:t>
            </a:r>
            <a:r>
              <a:rPr lang="en-US" dirty="0" err="1">
                <a:solidFill>
                  <a:srgbClr val="000000"/>
                </a:solidFill>
              </a:rPr>
              <a:t>biovariability</a:t>
            </a:r>
            <a:r>
              <a:rPr lang="en-US" dirty="0">
                <a:solidFill>
                  <a:srgbClr val="000000"/>
                </a:solidFill>
              </a:rPr>
              <a:t> of CSF SOD1 as measured in humans. We calculated that 12 participants (9 to receive </a:t>
            </a:r>
            <a:r>
              <a:rPr lang="en-US" dirty="0" err="1">
                <a:solidFill>
                  <a:srgbClr val="000000"/>
                </a:solidFill>
              </a:rPr>
              <a:t>tofersen</a:t>
            </a:r>
            <a:r>
              <a:rPr lang="en-US" dirty="0">
                <a:solidFill>
                  <a:srgbClr val="000000"/>
                </a:solidFill>
              </a:rPr>
              <a:t> and 3 to receive placebo) in each of the four dose cohorts would be needed for the trial to have at least 80 to 99% power to detect differences in the reduction in the CSF SOD1 concentration (</a:t>
            </a:r>
            <a:r>
              <a:rPr lang="en-US" dirty="0" err="1">
                <a:solidFill>
                  <a:srgbClr val="000000"/>
                </a:solidFill>
              </a:rPr>
              <a:t>tofersen</a:t>
            </a:r>
            <a:r>
              <a:rPr lang="en-US" dirty="0">
                <a:solidFill>
                  <a:srgbClr val="000000"/>
                </a:solidFill>
              </a:rPr>
              <a:t> vs.  placebo) between 12% and 25% at a 10% significance level. This sample-size calculation assumed a pooled standard deviation of </a:t>
            </a:r>
            <a:r>
              <a:rPr lang="en-US" b="1" dirty="0">
                <a:solidFill>
                  <a:srgbClr val="000000"/>
                </a:solidFill>
              </a:rPr>
              <a:t>0.11 (natural log)</a:t>
            </a:r>
            <a:r>
              <a:rPr lang="en-US" dirty="0">
                <a:solidFill>
                  <a:srgbClr val="000000"/>
                </a:solidFill>
              </a:rPr>
              <a:t>. The interim analysis that is described in the statistical analysis plan (available with the protocol) was conducted on all data up to the day 85 visit for 11 of the 12 participants in the 100-mg dose cohort to permit planning for the phase 3 trial (the 12th participant had not competed day 85 of the study). The results presented here reflect data from the final analysis.</a:t>
            </a:r>
          </a:p>
          <a:p>
            <a:endParaRPr lang="en-US" dirty="0">
              <a:solidFill>
                <a:srgbClr val="000000"/>
              </a:solidFill>
            </a:endParaRPr>
          </a:p>
          <a:p>
            <a:r>
              <a:rPr lang="en-US" dirty="0">
                <a:solidFill>
                  <a:srgbClr val="000000"/>
                </a:solidFill>
              </a:rPr>
              <a:t>To observe a 30% reduction in treated group the sample size is applicable for out study. With the assumption of 30% reduction and .11 SD (in natural log scale), the study would require 3 subjects in the placebo and 9 subjects in the treated arm that would provide 86% power to detect the difference with alpha = 10% two sided.</a:t>
            </a:r>
          </a:p>
          <a:p>
            <a:endParaRPr lang="en-US" b="1"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673CD9FD-A290-9CD4-8A9B-BEB168B7BE5E}"/>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32ECD8CF-1F3A-2F96-AD51-1FFB42EC7E31}"/>
              </a:ext>
            </a:extLst>
          </p:cNvPr>
          <p:cNvSpPr>
            <a:spLocks noGrp="1"/>
          </p:cNvSpPr>
          <p:nvPr>
            <p:ph type="title"/>
          </p:nvPr>
        </p:nvSpPr>
        <p:spPr/>
        <p:txBody>
          <a:bodyPr/>
          <a:lstStyle/>
          <a:p>
            <a:r>
              <a:rPr lang="en-US" dirty="0"/>
              <a:t>Study Design and sample size</a:t>
            </a:r>
          </a:p>
        </p:txBody>
      </p:sp>
      <p:sp>
        <p:nvSpPr>
          <p:cNvPr id="5" name="Slide Number Placeholder 4">
            <a:extLst>
              <a:ext uri="{FF2B5EF4-FFF2-40B4-BE49-F238E27FC236}">
                <a16:creationId xmlns:a16="http://schemas.microsoft.com/office/drawing/2014/main" id="{EC3472FE-011D-EDA5-985D-B4C5828575AD}"/>
              </a:ext>
            </a:extLst>
          </p:cNvPr>
          <p:cNvSpPr>
            <a:spLocks noGrp="1"/>
          </p:cNvSpPr>
          <p:nvPr>
            <p:ph type="sldNum" sz="quarter" idx="4"/>
          </p:nvPr>
        </p:nvSpPr>
        <p:spPr/>
        <p:txBody>
          <a:bodyPr/>
          <a:lstStyle/>
          <a:p>
            <a:pPr defTabSz="1218810"/>
            <a:fld id="{E9B57936-92EF-4126-AE48-1D9D36D15E98}" type="slidenum">
              <a:rPr lang="ja-JP" altLang="en-US" smtClean="0"/>
              <a:pPr defTabSz="1218810"/>
              <a:t>6</a:t>
            </a:fld>
            <a:endParaRPr lang="ja-JP" altLang="en-US"/>
          </a:p>
        </p:txBody>
      </p:sp>
      <p:sp>
        <p:nvSpPr>
          <p:cNvPr id="6" name="Text Placeholder 5">
            <a:extLst>
              <a:ext uri="{FF2B5EF4-FFF2-40B4-BE49-F238E27FC236}">
                <a16:creationId xmlns:a16="http://schemas.microsoft.com/office/drawing/2014/main" id="{E11343F5-9970-96DA-523B-7801AE53D404}"/>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178647366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B3AC92-D5FD-A0FD-2DE3-276097FFD22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3CFEF0EB-CD97-696D-76C8-2C0E78DE75CB}"/>
              </a:ext>
            </a:extLst>
          </p:cNvPr>
          <p:cNvSpPr>
            <a:spLocks noGrp="1"/>
          </p:cNvSpPr>
          <p:nvPr>
            <p:ph type="body" sz="quarter" idx="15"/>
          </p:nvPr>
        </p:nvSpPr>
        <p:spPr/>
        <p:txBody>
          <a:bodyPr>
            <a:normAutofit/>
          </a:bodyPr>
          <a:lstStyle/>
          <a:p>
            <a:r>
              <a:rPr lang="en-US" dirty="0">
                <a:solidFill>
                  <a:srgbClr val="000000"/>
                </a:solidFill>
              </a:rPr>
              <a:t>Endpoint measurements for placebo Phase 1/2</a:t>
            </a:r>
          </a:p>
          <a:p>
            <a:r>
              <a:rPr lang="en-US" dirty="0">
                <a:solidFill>
                  <a:srgbClr val="000000"/>
                </a:solidFill>
                <a:latin typeface="Segoe UI" panose="020B0502040204020203" pitchFamily="34" charset="0"/>
              </a:rPr>
              <a:t>ALSFRS-R points change from based at d15 = -1.11 (-2.1—0.05), </a:t>
            </a:r>
          </a:p>
          <a:p>
            <a:r>
              <a:rPr lang="en-US" b="0" i="0" dirty="0">
                <a:solidFill>
                  <a:srgbClr val="000000"/>
                </a:solidFill>
                <a:effectLst/>
                <a:latin typeface="Segoe UI" panose="020B0502040204020203" pitchFamily="34" charset="0"/>
              </a:rPr>
              <a:t>	d29 = −1.29 (−2.88 to 0.30)</a:t>
            </a:r>
          </a:p>
          <a:p>
            <a:r>
              <a:rPr lang="en-US" dirty="0">
                <a:solidFill>
                  <a:srgbClr val="000000"/>
                </a:solidFill>
                <a:latin typeface="Segoe UI" panose="020B0502040204020203" pitchFamily="34" charset="0"/>
              </a:rPr>
              <a:t>	d57 = −4.50 (−7.21 to −1.78)</a:t>
            </a:r>
          </a:p>
          <a:p>
            <a:r>
              <a:rPr lang="en-US" dirty="0">
                <a:solidFill>
                  <a:srgbClr val="000000"/>
                </a:solidFill>
                <a:latin typeface="Segoe UI" panose="020B0502040204020203" pitchFamily="34" charset="0"/>
              </a:rPr>
              <a:t>	d85 = −5.63 (−8.90 to −2.36)</a:t>
            </a:r>
          </a:p>
          <a:p>
            <a:endParaRPr lang="en-US" dirty="0">
              <a:solidFill>
                <a:srgbClr val="000000"/>
              </a:solidFill>
              <a:latin typeface="Segoe UI" panose="020B0502040204020203" pitchFamily="34" charset="0"/>
            </a:endParaRPr>
          </a:p>
          <a:p>
            <a:r>
              <a:rPr lang="en-US" sz="1800" b="0" i="0" u="none" strike="noStrike" baseline="0" dirty="0">
                <a:latin typeface="OTNEJMScalaSansLF"/>
              </a:rPr>
              <a:t>handheld dynamometry </a:t>
            </a:r>
            <a:r>
              <a:rPr lang="en-US" sz="1800" b="0" i="0" u="none" strike="noStrike" baseline="0" dirty="0" err="1">
                <a:latin typeface="OTNEJMScalaSansLF"/>
              </a:rPr>
              <a:t>megascore</a:t>
            </a:r>
            <a:r>
              <a:rPr lang="en-US" sz="1800" b="0" i="0" u="none" strike="noStrike" baseline="0" dirty="0">
                <a:solidFill>
                  <a:srgbClr val="000000"/>
                </a:solidFill>
                <a:latin typeface="Segoe UI" panose="020B0502040204020203" pitchFamily="34" charset="0"/>
              </a:rPr>
              <a:t> points</a:t>
            </a:r>
            <a:endParaRPr lang="en-US" dirty="0">
              <a:solidFill>
                <a:srgbClr val="000000"/>
              </a:solidFill>
              <a:latin typeface="Segoe UI" panose="020B0502040204020203" pitchFamily="34" charset="0"/>
            </a:endParaRPr>
          </a:p>
          <a:p>
            <a:r>
              <a:rPr lang="en-US" b="0" i="0" dirty="0">
                <a:solidFill>
                  <a:srgbClr val="242424"/>
                </a:solidFill>
                <a:effectLst/>
                <a:latin typeface="Segoe UI" panose="020B0502040204020203" pitchFamily="34" charset="0"/>
              </a:rPr>
              <a:t>D22 = </a:t>
            </a:r>
            <a:r>
              <a:rPr lang="en-US" sz="1800" b="0" i="0" u="none" strike="noStrike" baseline="0" dirty="0">
                <a:latin typeface="OTNEJMScalaSansLF"/>
              </a:rPr>
              <a:t>−0.14±0.27 (mean \pm </a:t>
            </a:r>
            <a:r>
              <a:rPr lang="en-US" sz="1800" b="0" i="0" u="none" strike="noStrike" baseline="0" dirty="0" err="1">
                <a:latin typeface="OTNEJMScalaSansLF"/>
              </a:rPr>
              <a:t>sd</a:t>
            </a:r>
            <a:r>
              <a:rPr lang="en-US" sz="1800" b="0" i="0" u="none" strike="noStrike" baseline="0" dirty="0">
                <a:latin typeface="OTNEJMScalaSansLF"/>
              </a:rPr>
              <a:t>), D92 = (−0.26±0.42)</a:t>
            </a:r>
            <a:endParaRPr lang="en-US" b="0" i="0" dirty="0">
              <a:solidFill>
                <a:srgbClr val="242424"/>
              </a:solidFill>
              <a:effectLst/>
              <a:latin typeface="Segoe UI" panose="020B0502040204020203" pitchFamily="34" charset="0"/>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34484FF2-B235-7569-98CD-4B123CEB8AC8}"/>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87A2484E-C163-4AE7-2483-2EAA4E8925E9}"/>
              </a:ext>
            </a:extLst>
          </p:cNvPr>
          <p:cNvSpPr>
            <a:spLocks noGrp="1"/>
          </p:cNvSpPr>
          <p:nvPr>
            <p:ph type="title"/>
          </p:nvPr>
        </p:nvSpPr>
        <p:spPr/>
        <p:txBody>
          <a:bodyPr/>
          <a:lstStyle/>
          <a:p>
            <a:r>
              <a:rPr lang="en-US" dirty="0"/>
              <a:t>Efficacy Endpoint </a:t>
            </a:r>
            <a:r>
              <a:rPr lang="en-US" dirty="0" err="1"/>
              <a:t>Tofersen</a:t>
            </a:r>
            <a:endParaRPr lang="en-US" dirty="0"/>
          </a:p>
        </p:txBody>
      </p:sp>
      <p:sp>
        <p:nvSpPr>
          <p:cNvPr id="5" name="Slide Number Placeholder 4">
            <a:extLst>
              <a:ext uri="{FF2B5EF4-FFF2-40B4-BE49-F238E27FC236}">
                <a16:creationId xmlns:a16="http://schemas.microsoft.com/office/drawing/2014/main" id="{5F2588F9-2B03-919F-2583-3908A7B2BE55}"/>
              </a:ext>
            </a:extLst>
          </p:cNvPr>
          <p:cNvSpPr>
            <a:spLocks noGrp="1"/>
          </p:cNvSpPr>
          <p:nvPr>
            <p:ph type="sldNum" sz="quarter" idx="4"/>
          </p:nvPr>
        </p:nvSpPr>
        <p:spPr/>
        <p:txBody>
          <a:bodyPr/>
          <a:lstStyle/>
          <a:p>
            <a:pPr defTabSz="1218810"/>
            <a:fld id="{E9B57936-92EF-4126-AE48-1D9D36D15E98}" type="slidenum">
              <a:rPr lang="ja-JP" altLang="en-US" smtClean="0"/>
              <a:pPr defTabSz="1218810"/>
              <a:t>7</a:t>
            </a:fld>
            <a:endParaRPr lang="ja-JP" altLang="en-US"/>
          </a:p>
        </p:txBody>
      </p:sp>
      <p:sp>
        <p:nvSpPr>
          <p:cNvPr id="6" name="Text Placeholder 5">
            <a:extLst>
              <a:ext uri="{FF2B5EF4-FFF2-40B4-BE49-F238E27FC236}">
                <a16:creationId xmlns:a16="http://schemas.microsoft.com/office/drawing/2014/main" id="{0F882661-DB1F-06B2-3712-924ACEBCD61D}"/>
              </a:ext>
            </a:extLst>
          </p:cNvPr>
          <p:cNvSpPr>
            <a:spLocks noGrp="1"/>
          </p:cNvSpPr>
          <p:nvPr>
            <p:ph type="body" sz="quarter" idx="16"/>
          </p:nvPr>
        </p:nvSpPr>
        <p:spPr/>
        <p:txBody>
          <a:bodyPr/>
          <a:lstStyle/>
          <a:p>
            <a:endParaRPr lang="en-US"/>
          </a:p>
        </p:txBody>
      </p:sp>
      <p:pic>
        <p:nvPicPr>
          <p:cNvPr id="8" name="Picture 7">
            <a:extLst>
              <a:ext uri="{FF2B5EF4-FFF2-40B4-BE49-F238E27FC236}">
                <a16:creationId xmlns:a16="http://schemas.microsoft.com/office/drawing/2014/main" id="{F4FCE1C8-A0B0-67AE-EAA4-5233D73913E3}"/>
              </a:ext>
            </a:extLst>
          </p:cNvPr>
          <p:cNvPicPr>
            <a:picLocks noChangeAspect="1"/>
          </p:cNvPicPr>
          <p:nvPr/>
        </p:nvPicPr>
        <p:blipFill>
          <a:blip r:embed="rId2"/>
          <a:stretch>
            <a:fillRect/>
          </a:stretch>
        </p:blipFill>
        <p:spPr>
          <a:xfrm>
            <a:off x="5576204" y="1705700"/>
            <a:ext cx="6141776" cy="3884805"/>
          </a:xfrm>
          <a:prstGeom prst="rect">
            <a:avLst/>
          </a:prstGeom>
        </p:spPr>
      </p:pic>
      <p:pic>
        <p:nvPicPr>
          <p:cNvPr id="10" name="Picture 9">
            <a:extLst>
              <a:ext uri="{FF2B5EF4-FFF2-40B4-BE49-F238E27FC236}">
                <a16:creationId xmlns:a16="http://schemas.microsoft.com/office/drawing/2014/main" id="{070D093C-D840-8701-9E03-12BCB3266954}"/>
              </a:ext>
            </a:extLst>
          </p:cNvPr>
          <p:cNvPicPr>
            <a:picLocks noChangeAspect="1"/>
          </p:cNvPicPr>
          <p:nvPr/>
        </p:nvPicPr>
        <p:blipFill>
          <a:blip r:embed="rId3"/>
          <a:stretch>
            <a:fillRect/>
          </a:stretch>
        </p:blipFill>
        <p:spPr>
          <a:xfrm>
            <a:off x="300038" y="3725197"/>
            <a:ext cx="4611205" cy="427323"/>
          </a:xfrm>
          <a:prstGeom prst="rect">
            <a:avLst/>
          </a:prstGeom>
        </p:spPr>
      </p:pic>
    </p:spTree>
    <p:extLst>
      <p:ext uri="{BB962C8B-B14F-4D97-AF65-F5344CB8AC3E}">
        <p14:creationId xmlns:p14="http://schemas.microsoft.com/office/powerpoint/2010/main" val="113582640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BD4749-9D6E-E614-2F27-C4496A273962}"/>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E05C26C-514B-0C46-EFF1-7C55BB24436F}"/>
              </a:ext>
            </a:extLst>
          </p:cNvPr>
          <p:cNvSpPr>
            <a:spLocks noGrp="1"/>
          </p:cNvSpPr>
          <p:nvPr>
            <p:ph type="body" sz="quarter" idx="15"/>
          </p:nvPr>
        </p:nvSpPr>
        <p:spPr/>
        <p:txBody>
          <a:bodyPr>
            <a:normAutofit/>
          </a:bodyPr>
          <a:lstStyle/>
          <a:p>
            <a:r>
              <a:rPr lang="en-US" dirty="0">
                <a:solidFill>
                  <a:srgbClr val="000000"/>
                </a:solidFill>
              </a:rPr>
              <a:t>The baseline neurofilament concentrations were at least 3.5 times as high in the fast-progression subgroup as in the other subgroup. The concentrations of phosphorylated neurofilament heavy chains and neurofilament light chains in plasma and CSF were largely unchanged during the intervention period among the 12 participants in the placebo group at day 85, whereas among the 10 participants who received 100 mg of </a:t>
            </a:r>
            <a:r>
              <a:rPr lang="en-US" dirty="0" err="1">
                <a:solidFill>
                  <a:srgbClr val="000000"/>
                </a:solidFill>
              </a:rPr>
              <a:t>tofersen</a:t>
            </a:r>
            <a:r>
              <a:rPr lang="en-US" dirty="0">
                <a:solidFill>
                  <a:srgbClr val="000000"/>
                </a:solidFill>
              </a:rPr>
              <a:t>, the concentrations decreased from baseline to  day 85. Changes in the  plasma and CSF concentrations of phosphorylated neurofilament heavy chains and neurofilament light chains from day 85 to day 169 are  shown in Figures S13 and S14.</a:t>
            </a:r>
          </a:p>
          <a:p>
            <a:endParaRPr lang="en-US" dirty="0"/>
          </a:p>
          <a:p>
            <a:endParaRPr lang="en-US" dirty="0"/>
          </a:p>
        </p:txBody>
      </p:sp>
      <p:sp>
        <p:nvSpPr>
          <p:cNvPr id="3" name="Footer Placeholder 2">
            <a:extLst>
              <a:ext uri="{FF2B5EF4-FFF2-40B4-BE49-F238E27FC236}">
                <a16:creationId xmlns:a16="http://schemas.microsoft.com/office/drawing/2014/main" id="{46B85F4F-B7D0-A2A5-5AC7-F6ED89D026C8}"/>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906E05B1-ADD3-4911-B22B-36833B285F76}"/>
              </a:ext>
            </a:extLst>
          </p:cNvPr>
          <p:cNvSpPr>
            <a:spLocks noGrp="1"/>
          </p:cNvSpPr>
          <p:nvPr>
            <p:ph type="title"/>
          </p:nvPr>
        </p:nvSpPr>
        <p:spPr/>
        <p:txBody>
          <a:bodyPr/>
          <a:lstStyle/>
          <a:p>
            <a:r>
              <a:rPr lang="en-US" dirty="0" err="1"/>
              <a:t>NfL</a:t>
            </a:r>
            <a:r>
              <a:rPr lang="en-US" dirty="0"/>
              <a:t> Endpoint in </a:t>
            </a:r>
            <a:r>
              <a:rPr lang="en-US" dirty="0" err="1"/>
              <a:t>Tofersen</a:t>
            </a:r>
            <a:endParaRPr lang="en-US" dirty="0"/>
          </a:p>
        </p:txBody>
      </p:sp>
      <p:sp>
        <p:nvSpPr>
          <p:cNvPr id="5" name="Slide Number Placeholder 4">
            <a:extLst>
              <a:ext uri="{FF2B5EF4-FFF2-40B4-BE49-F238E27FC236}">
                <a16:creationId xmlns:a16="http://schemas.microsoft.com/office/drawing/2014/main" id="{89F72351-13F0-9222-57F7-C04EE6CD6C10}"/>
              </a:ext>
            </a:extLst>
          </p:cNvPr>
          <p:cNvSpPr>
            <a:spLocks noGrp="1"/>
          </p:cNvSpPr>
          <p:nvPr>
            <p:ph type="sldNum" sz="quarter" idx="4"/>
          </p:nvPr>
        </p:nvSpPr>
        <p:spPr/>
        <p:txBody>
          <a:bodyPr/>
          <a:lstStyle/>
          <a:p>
            <a:pPr defTabSz="1218810"/>
            <a:fld id="{E9B57936-92EF-4126-AE48-1D9D36D15E98}" type="slidenum">
              <a:rPr lang="ja-JP" altLang="en-US" smtClean="0"/>
              <a:pPr defTabSz="1218810"/>
              <a:t>8</a:t>
            </a:fld>
            <a:endParaRPr lang="ja-JP" altLang="en-US"/>
          </a:p>
        </p:txBody>
      </p:sp>
      <p:sp>
        <p:nvSpPr>
          <p:cNvPr id="6" name="Text Placeholder 5">
            <a:extLst>
              <a:ext uri="{FF2B5EF4-FFF2-40B4-BE49-F238E27FC236}">
                <a16:creationId xmlns:a16="http://schemas.microsoft.com/office/drawing/2014/main" id="{33E207F6-21AA-7903-1E63-BFFD2B90E513}"/>
              </a:ext>
            </a:extLst>
          </p:cNvPr>
          <p:cNvSpPr>
            <a:spLocks noGrp="1"/>
          </p:cNvSpPr>
          <p:nvPr>
            <p:ph type="body" sz="quarter" idx="16"/>
          </p:nvPr>
        </p:nvSpPr>
        <p:spPr/>
        <p:txBody>
          <a:bodyPr/>
          <a:lstStyle/>
          <a:p>
            <a:endParaRPr lang="en-US"/>
          </a:p>
        </p:txBody>
      </p:sp>
      <p:pic>
        <p:nvPicPr>
          <p:cNvPr id="9" name="Picture 8">
            <a:extLst>
              <a:ext uri="{FF2B5EF4-FFF2-40B4-BE49-F238E27FC236}">
                <a16:creationId xmlns:a16="http://schemas.microsoft.com/office/drawing/2014/main" id="{4A55D803-B493-83D6-D1A4-C28757D985FC}"/>
              </a:ext>
            </a:extLst>
          </p:cNvPr>
          <p:cNvPicPr>
            <a:picLocks noChangeAspect="1"/>
          </p:cNvPicPr>
          <p:nvPr/>
        </p:nvPicPr>
        <p:blipFill>
          <a:blip r:embed="rId2"/>
          <a:stretch>
            <a:fillRect/>
          </a:stretch>
        </p:blipFill>
        <p:spPr>
          <a:xfrm>
            <a:off x="207389" y="2914091"/>
            <a:ext cx="6947556" cy="2511423"/>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1D50319-FA36-F729-1150-8F17E90CE641}"/>
                  </a:ext>
                </a:extLst>
              </p:cNvPr>
              <p:cNvSpPr txBox="1"/>
              <p:nvPr/>
            </p:nvSpPr>
            <p:spPr>
              <a:xfrm>
                <a:off x="311149" y="5425514"/>
                <a:ext cx="11569699" cy="923330"/>
              </a:xfrm>
              <a:prstGeom prst="rect">
                <a:avLst/>
              </a:prstGeom>
              <a:noFill/>
            </p:spPr>
            <p:txBody>
              <a:bodyPr wrap="square">
                <a:spAutoFit/>
              </a:bodyPr>
              <a:lstStyle/>
              <a:p>
                <a:pPr algn="l">
                  <a:buFont typeface="Arial" panose="020B0604020202020204" pitchFamily="34" charset="0"/>
                  <a:buChar char="•"/>
                </a:pPr>
                <a:r>
                  <a:rPr lang="en-US" b="0" i="0" dirty="0">
                    <a:solidFill>
                      <a:srgbClr val="242424"/>
                    </a:solidFill>
                    <a:effectLst/>
                    <a:latin typeface="Segoe UI" panose="020B0502040204020203" pitchFamily="34" charset="0"/>
                  </a:rPr>
                  <a:t> Fast-progression subgroup characteristics:</a:t>
                </a:r>
              </a:p>
              <a:p>
                <a:pPr marL="742950" lvl="1" indent="-285750" algn="l">
                  <a:buFont typeface="Arial" panose="020B0604020202020204" pitchFamily="34" charset="0"/>
                  <a:buChar char="•"/>
                </a:pPr>
                <a14:m>
                  <m:oMath xmlns:m="http://schemas.openxmlformats.org/officeDocument/2006/math">
                    <m:r>
                      <a:rPr lang="en-US" b="0" i="1" dirty="0" smtClean="0">
                        <a:solidFill>
                          <a:srgbClr val="242424"/>
                        </a:solidFill>
                        <a:effectLst/>
                        <a:latin typeface="Cambria Math" panose="02040503050406030204" pitchFamily="18" charset="0"/>
                      </a:rPr>
                      <m:t>𝑆𝑂</m:t>
                    </m:r>
                    <m:sSub>
                      <m:sSubPr>
                        <m:ctrlPr>
                          <a:rPr lang="en-US" b="0" i="1" dirty="0" smtClean="0">
                            <a:solidFill>
                              <a:srgbClr val="242424"/>
                            </a:solidFill>
                            <a:effectLst/>
                            <a:latin typeface="Cambria Math" panose="02040503050406030204" pitchFamily="18" charset="0"/>
                          </a:rPr>
                        </m:ctrlPr>
                      </m:sSubPr>
                      <m:e>
                        <m:r>
                          <a:rPr lang="en-US" b="0" i="1" dirty="0" smtClean="0">
                            <a:solidFill>
                              <a:srgbClr val="242424"/>
                            </a:solidFill>
                            <a:effectLst/>
                            <a:latin typeface="Cambria Math" panose="02040503050406030204" pitchFamily="18" charset="0"/>
                          </a:rPr>
                          <m:t>𝐷</m:t>
                        </m:r>
                      </m:e>
                      <m:sub>
                        <m:r>
                          <a:rPr lang="en-US" b="0" i="1" dirty="0" smtClean="0">
                            <a:solidFill>
                              <a:srgbClr val="242424"/>
                            </a:solidFill>
                            <a:effectLst/>
                            <a:latin typeface="Cambria Math" panose="02040503050406030204" pitchFamily="18" charset="0"/>
                          </a:rPr>
                          <m:t>1</m:t>
                        </m:r>
                      </m:sub>
                    </m:sSub>
                  </m:oMath>
                </a14:m>
                <a:r>
                  <a:rPr lang="en-US" b="0" i="0" dirty="0">
                    <a:solidFill>
                      <a:srgbClr val="242424"/>
                    </a:solidFill>
                    <a:effectLst/>
                    <a:latin typeface="Segoe UI" panose="020B0502040204020203" pitchFamily="34" charset="0"/>
                  </a:rPr>
                  <a:t> mutation linked to fast-progressing disease (mean duration ≤3 years)</a:t>
                </a:r>
              </a:p>
              <a:p>
                <a:pPr marL="742950" lvl="1" indent="-285750" algn="l">
                  <a:buFont typeface="Arial" panose="020B0604020202020204" pitchFamily="34" charset="0"/>
                  <a:buChar char="•"/>
                </a:pPr>
                <a:r>
                  <a:rPr lang="en-US" b="0" i="0" dirty="0">
                    <a:solidFill>
                      <a:srgbClr val="242424"/>
                    </a:solidFill>
                    <a:effectLst/>
                    <a:latin typeface="Segoe UI" panose="020B0502040204020203" pitchFamily="34" charset="0"/>
                  </a:rPr>
                  <a:t>Pre-randomization decrease in ALSFRS-R score of ≥0.2 points per month</a:t>
                </a:r>
              </a:p>
            </p:txBody>
          </p:sp>
        </mc:Choice>
        <mc:Fallback xmlns="">
          <p:sp>
            <p:nvSpPr>
              <p:cNvPr id="11" name="TextBox 10">
                <a:extLst>
                  <a:ext uri="{FF2B5EF4-FFF2-40B4-BE49-F238E27FC236}">
                    <a16:creationId xmlns:a16="http://schemas.microsoft.com/office/drawing/2014/main" id="{D1D50319-FA36-F729-1150-8F17E90CE641}"/>
                  </a:ext>
                </a:extLst>
              </p:cNvPr>
              <p:cNvSpPr txBox="1">
                <a:spLocks noRot="1" noChangeAspect="1" noMove="1" noResize="1" noEditPoints="1" noAdjustHandles="1" noChangeArrowheads="1" noChangeShapeType="1" noTextEdit="1"/>
              </p:cNvSpPr>
              <p:nvPr/>
            </p:nvSpPr>
            <p:spPr>
              <a:xfrm>
                <a:off x="311149" y="5425514"/>
                <a:ext cx="11569699" cy="923330"/>
              </a:xfrm>
              <a:prstGeom prst="rect">
                <a:avLst/>
              </a:prstGeom>
              <a:blipFill>
                <a:blip r:embed="rId3"/>
                <a:stretch>
                  <a:fillRect l="-316" t="-2649" b="-10596"/>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5D48667D-269A-9512-FAF9-7AE5DBF0D7A6}"/>
              </a:ext>
            </a:extLst>
          </p:cNvPr>
          <p:cNvPicPr>
            <a:picLocks noChangeAspect="1"/>
          </p:cNvPicPr>
          <p:nvPr/>
        </p:nvPicPr>
        <p:blipFill>
          <a:blip r:embed="rId4"/>
          <a:stretch>
            <a:fillRect/>
          </a:stretch>
        </p:blipFill>
        <p:spPr>
          <a:xfrm>
            <a:off x="7154945" y="3086943"/>
            <a:ext cx="4229278" cy="2083592"/>
          </a:xfrm>
          <a:prstGeom prst="rect">
            <a:avLst/>
          </a:prstGeom>
        </p:spPr>
      </p:pic>
    </p:spTree>
    <p:extLst>
      <p:ext uri="{BB962C8B-B14F-4D97-AF65-F5344CB8AC3E}">
        <p14:creationId xmlns:p14="http://schemas.microsoft.com/office/powerpoint/2010/main" val="2166861468"/>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7037&quot;&gt;&lt;version val=&quot;30772&quot;/&gt;&lt;CPresentation id=&quot;1&quot;&gt;&lt;m_precDefaultNumber&gt;&lt;m_yearfmt&gt;&lt;begin val=&quot;0&quot;/&gt;&lt;end val=&quot;4&quot;/&gt;&lt;/m_yearfmt&gt;&lt;/m_precDefaultNumber&gt;&lt;m_precDefaultPercent&gt;&lt;m_yearfmt&gt;&lt;begin val=&quot;0&quot;/&gt;&lt;end val=&quot;4&quot;/&gt;&lt;/m_yearfmt&gt;&lt;/m_precDefaultPercent&gt;&lt;m_precDefaultDate&gt;&lt;m_yearfmt&gt;&lt;begin val=&quot;0&quot;/&gt;&lt;end val=&quot;4&quot;/&gt;&lt;/m_yearfmt&gt;&lt;/m_precDefaultDate&gt;&lt;m_precDefaultYear&gt;&lt;m_bNumberIsYear val=&quot;0&quot;/&gt;&lt;m_strFormatTime&gt;%Y&lt;/m_strFormatTime&gt;&lt;m_yearfmt&gt;&lt;begin val=&quot;0&quot;/&gt;&lt;end val=&quot;0&quot;/&gt;&lt;/m_yearfmt&gt;&lt;/m_precDefaultYear&gt;&lt;m_precDefaultQuarter&gt;&lt;m_bNumberIsYear val=&quot;0&quot;/&gt;&lt;m_strFormatTime&gt;Q%5&lt;/m_strFormatTime&gt;&lt;m_yearfmt&gt;&lt;begin val=&quot;0&quot;/&gt;&lt;end val=&quot;4&quot;/&gt;&lt;/m_yearfmt&gt;&lt;/m_precDefaultQuarter&gt;&lt;m_precDefaultMonth&gt;&lt;m_bNumberIsYear val=&quot;0&quot;/&gt;&lt;m_strFormatTime&gt;%1&lt;/m_strFormatTime&gt;&lt;m_yearfmt&gt;&lt;begin val=&quot;0&quot;/&gt;&lt;end val=&quot;4&quot;/&gt;&lt;/m_yearfmt&gt;&lt;/m_precDefaultMonth&gt;&lt;m_precDefaultWeek&gt;&lt;m_bNumberIsYear val=&quot;0&quot;/&gt;&lt;m_strFormatTime&gt;%4&lt;/m_strFormatTime&gt;&lt;m_yearfmt&gt;&lt;begin val=&quot;0&quot;/&gt;&lt;end val=&quot;4&quot;/&gt;&lt;/m_yearfmt&gt;&lt;/m_precDefaultWeek&gt;&lt;m_precDefaultDay&gt;&lt;m_bNumberIsYear val=&quot;0&quot;/&gt;&lt;m_strFormatTime&gt;%#d&lt;/m_strFormatTime&gt;&lt;m_yearfmt&gt;&lt;begin val=&quot;0&quot;/&gt;&lt;end val=&quot;4&quot;/&gt;&lt;/m_yearfmt&gt;&lt;/m_precDefaultDay&gt;&lt;m_mruColor&gt;&lt;m_vecMRU length=&quot;0&quot;/&gt;&lt;/m_mruColor&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91s2wmrLno._6pCV7LnEi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91s2wmrLno._6pCV7LnEi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91s2wmrLno._6pCV7LnEi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91s2wmrLno._6pCV7LnEig"/>
</p:tagLst>
</file>

<file path=ppt/theme/theme1.xml><?xml version="1.0" encoding="utf-8"?>
<a:theme xmlns:a="http://schemas.openxmlformats.org/drawingml/2006/main" name="10_Takeda Slide Master">
  <a:themeElements>
    <a:clrScheme name="Takeda 2021">
      <a:dk1>
        <a:srgbClr val="34373F"/>
      </a:dk1>
      <a:lt1>
        <a:srgbClr val="FFFFFF"/>
      </a:lt1>
      <a:dk2>
        <a:srgbClr val="34373F"/>
      </a:dk2>
      <a:lt2>
        <a:srgbClr val="FFFFFF"/>
      </a:lt2>
      <a:accent1>
        <a:srgbClr val="E1242A"/>
      </a:accent1>
      <a:accent2>
        <a:srgbClr val="891515"/>
      </a:accent2>
      <a:accent3>
        <a:srgbClr val="34373F"/>
      </a:accent3>
      <a:accent4>
        <a:srgbClr val="A1A4AC"/>
      </a:accent4>
      <a:accent5>
        <a:srgbClr val="EDF2F4"/>
      </a:accent5>
      <a:accent6>
        <a:srgbClr val="FFFFFF"/>
      </a:accent6>
      <a:hlink>
        <a:srgbClr val="34373F"/>
      </a:hlink>
      <a:folHlink>
        <a:srgbClr val="34373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28575">
          <a:noFill/>
        </a:ln>
      </a:spPr>
      <a:bodyPr wrap="none" rtlCol="0" anchor="ctr"/>
      <a:lstStyle>
        <a:defPPr algn="ctr">
          <a:defRPr kumimoji="1" dirty="0"/>
        </a:defPPr>
      </a:lstStyle>
      <a:style>
        <a:lnRef idx="1">
          <a:schemeClr val="accent1"/>
        </a:lnRef>
        <a:fillRef idx="0">
          <a:schemeClr val="accent1"/>
        </a:fillRef>
        <a:effectRef idx="0">
          <a:schemeClr val="accent1"/>
        </a:effectRef>
        <a:fontRef idx="minor">
          <a:schemeClr val="tx1"/>
        </a:fontRef>
      </a:style>
    </a:spDef>
  </a:objectDefaults>
  <a:extraClrSchemeLst/>
  <a:extLst>
    <a:ext uri="{05A4C25C-085E-4340-85A3-A5531E510DB2}">
      <thm15:themeFamily xmlns:thm15="http://schemas.microsoft.com/office/thememl/2012/main" name="Presentation1" id="{CC671639-4675-498F-8406-CC38EFAC0128}" vid="{D2ECA16B-CEDF-4EB1-A5E5-09346E461B18}"/>
    </a:ext>
  </a:extLst>
</a:theme>
</file>

<file path=ppt/theme/theme2.xml><?xml version="1.0" encoding="utf-8"?>
<a:theme xmlns:a="http://schemas.openxmlformats.org/drawingml/2006/main" name="1_Takeda Slide Master">
  <a:themeElements>
    <a:clrScheme name="Takeda 2021">
      <a:dk1>
        <a:srgbClr val="34373F"/>
      </a:dk1>
      <a:lt1>
        <a:srgbClr val="FFFFFF"/>
      </a:lt1>
      <a:dk2>
        <a:srgbClr val="34373F"/>
      </a:dk2>
      <a:lt2>
        <a:srgbClr val="FFFFFF"/>
      </a:lt2>
      <a:accent1>
        <a:srgbClr val="E1242A"/>
      </a:accent1>
      <a:accent2>
        <a:srgbClr val="891515"/>
      </a:accent2>
      <a:accent3>
        <a:srgbClr val="34373F"/>
      </a:accent3>
      <a:accent4>
        <a:srgbClr val="A1A4AC"/>
      </a:accent4>
      <a:accent5>
        <a:srgbClr val="EDF2F4"/>
      </a:accent5>
      <a:accent6>
        <a:srgbClr val="FFFFFF"/>
      </a:accent6>
      <a:hlink>
        <a:srgbClr val="34373F"/>
      </a:hlink>
      <a:folHlink>
        <a:srgbClr val="34373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28575">
          <a:noFill/>
        </a:ln>
      </a:spPr>
      <a:bodyPr wrap="none" rtlCol="0" anchor="ctr"/>
      <a:lstStyle>
        <a:defPPr algn="ctr">
          <a:defRPr kumimoji="1" dirty="0"/>
        </a:defPPr>
      </a:lstStyle>
      <a:style>
        <a:lnRef idx="1">
          <a:schemeClr val="accent1"/>
        </a:lnRef>
        <a:fillRef idx="0">
          <a:schemeClr val="accent1"/>
        </a:fillRef>
        <a:effectRef idx="0">
          <a:schemeClr val="accent1"/>
        </a:effectRef>
        <a:fontRef idx="minor">
          <a:schemeClr val="tx1"/>
        </a:fontRef>
      </a:style>
    </a:spDef>
  </a:objectDefaults>
  <a:extraClrSchemeLst/>
  <a:extLst>
    <a:ext uri="{05A4C25C-085E-4340-85A3-A5531E510DB2}">
      <thm15:themeFamily xmlns:thm15="http://schemas.microsoft.com/office/thememl/2012/main" name="Presentation1" id="{CC671639-4675-498F-8406-CC38EFAC0128}" vid="{D2ECA16B-CEDF-4EB1-A5E5-09346E461B18}"/>
    </a:ext>
  </a:extLst>
</a:theme>
</file>

<file path=ppt/theme/theme3.xml><?xml version="1.0" encoding="utf-8"?>
<a:theme xmlns:a="http://schemas.openxmlformats.org/drawingml/2006/main" name="Takeda Slide Master">
  <a:themeElements>
    <a:clrScheme name="Takeda 2021">
      <a:dk1>
        <a:srgbClr val="34373F"/>
      </a:dk1>
      <a:lt1>
        <a:srgbClr val="FFFFFF"/>
      </a:lt1>
      <a:dk2>
        <a:srgbClr val="34373F"/>
      </a:dk2>
      <a:lt2>
        <a:srgbClr val="FFFFFF"/>
      </a:lt2>
      <a:accent1>
        <a:srgbClr val="E1242A"/>
      </a:accent1>
      <a:accent2>
        <a:srgbClr val="891515"/>
      </a:accent2>
      <a:accent3>
        <a:srgbClr val="34373F"/>
      </a:accent3>
      <a:accent4>
        <a:srgbClr val="A1A4AC"/>
      </a:accent4>
      <a:accent5>
        <a:srgbClr val="EDF2F4"/>
      </a:accent5>
      <a:accent6>
        <a:srgbClr val="FFFFFF"/>
      </a:accent6>
      <a:hlink>
        <a:srgbClr val="34373F"/>
      </a:hlink>
      <a:folHlink>
        <a:srgbClr val="34373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28575">
          <a:noFill/>
        </a:ln>
      </a:spPr>
      <a:bodyPr wrap="none" rtlCol="0" anchor="ctr"/>
      <a:lstStyle>
        <a:defPPr algn="ctr">
          <a:defRPr kumimoji="1" dirty="0"/>
        </a:defPPr>
      </a:lstStyle>
      <a:style>
        <a:lnRef idx="1">
          <a:schemeClr val="accent1"/>
        </a:lnRef>
        <a:fillRef idx="0">
          <a:schemeClr val="accent1"/>
        </a:fillRef>
        <a:effectRef idx="0">
          <a:schemeClr val="accent1"/>
        </a:effectRef>
        <a:fontRef idx="minor">
          <a:schemeClr val="tx1"/>
        </a:fontRef>
      </a:style>
    </a:spDef>
  </a:objectDefaults>
  <a:extraClrSchemeLst/>
  <a:extLst>
    <a:ext uri="{05A4C25C-085E-4340-85A3-A5531E510DB2}">
      <thm15:themeFamily xmlns:thm15="http://schemas.microsoft.com/office/thememl/2012/main" name="Presentation1" id="{CC671639-4675-498F-8406-CC38EFAC0128}" vid="{D2ECA16B-CEDF-4EB1-A5E5-09346E461B18}"/>
    </a:ext>
  </a:extLst>
</a:theme>
</file>

<file path=ppt/theme/theme4.xml><?xml version="1.0" encoding="utf-8"?>
<a:theme xmlns:a="http://schemas.openxmlformats.org/drawingml/2006/main" name="Takeda Slide Master">
  <a:themeElements>
    <a:clrScheme name="Takeda 2021">
      <a:dk1>
        <a:srgbClr val="34373F"/>
      </a:dk1>
      <a:lt1>
        <a:srgbClr val="FFFFFF"/>
      </a:lt1>
      <a:dk2>
        <a:srgbClr val="34373F"/>
      </a:dk2>
      <a:lt2>
        <a:srgbClr val="FFFFFF"/>
      </a:lt2>
      <a:accent1>
        <a:srgbClr val="E1242A"/>
      </a:accent1>
      <a:accent2>
        <a:srgbClr val="891515"/>
      </a:accent2>
      <a:accent3>
        <a:srgbClr val="34373F"/>
      </a:accent3>
      <a:accent4>
        <a:srgbClr val="A1A4AC"/>
      </a:accent4>
      <a:accent5>
        <a:srgbClr val="EDF2F4"/>
      </a:accent5>
      <a:accent6>
        <a:srgbClr val="FFFFFF"/>
      </a:accent6>
      <a:hlink>
        <a:srgbClr val="34373F"/>
      </a:hlink>
      <a:folHlink>
        <a:srgbClr val="34373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28575">
          <a:noFill/>
        </a:ln>
      </a:spPr>
      <a:bodyPr wrap="none" rtlCol="0" anchor="ctr"/>
      <a:lstStyle>
        <a:defPPr algn="ctr">
          <a:defRPr kumimoji="1" dirty="0"/>
        </a:defPPr>
      </a:lstStyle>
      <a:style>
        <a:lnRef idx="1">
          <a:schemeClr val="accent1"/>
        </a:lnRef>
        <a:fillRef idx="0">
          <a:schemeClr val="accent1"/>
        </a:fillRef>
        <a:effectRef idx="0">
          <a:schemeClr val="accent1"/>
        </a:effectRef>
        <a:fontRef idx="minor">
          <a:schemeClr val="tx1"/>
        </a:fontRef>
      </a:style>
    </a:spDef>
  </a:objectDefaults>
  <a:extraClrSchemeLst/>
  <a:extLst>
    <a:ext uri="{05A4C25C-085E-4340-85A3-A5531E510DB2}">
      <thm15:themeFamily xmlns:thm15="http://schemas.microsoft.com/office/thememl/2012/main" name="Presentation1" id="{CC671639-4675-498F-8406-CC38EFAC0128}" vid="{D2ECA16B-CEDF-4EB1-A5E5-09346E461B1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12FB8D3827705428C6F8DCBBBF92368" ma:contentTypeVersion="" ma:contentTypeDescription="Create a new document." ma:contentTypeScope="" ma:versionID="4979a33f0f7ee64b7e7501221db8f341">
  <xsd:schema xmlns:xsd="http://www.w3.org/2001/XMLSchema" xmlns:xs="http://www.w3.org/2001/XMLSchema" xmlns:p="http://schemas.microsoft.com/office/2006/metadata/properties" xmlns:ns2="4e3e2c99-6194-4f1a-99bc-ed392d274ced" xmlns:ns3="cfe98a3f-1b0a-4268-b074-fd19edd2614c" targetNamespace="http://schemas.microsoft.com/office/2006/metadata/properties" ma:root="true" ma:fieldsID="57ea24bf96a85ff8be8bf656885146a5" ns2:_="" ns3:_="">
    <xsd:import namespace="4e3e2c99-6194-4f1a-99bc-ed392d274ced"/>
    <xsd:import namespace="cfe98a3f-1b0a-4268-b074-fd19edd2614c"/>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e3e2c99-6194-4f1a-99bc-ed392d274ce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fe98a3f-1b0a-4268-b074-fd19edd2614c" elementFormDefault="qualified">
    <xsd:import namespace="http://schemas.microsoft.com/office/2006/documentManagement/types"/>
    <xsd:import namespace="http://schemas.microsoft.com/office/infopath/2007/PartnerControls"/>
    <xsd:element name="SharedWithUsers" ma:index="11" nillable="true" ma:displayName="Shared With" ma:SearchPeopleOnly="false" ma:SharePointGroup="0" ma:internalName="SharedWithUsers"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6D4A258-4332-4BE2-BF6D-F09E99CA5B95}">
  <ds:schemaRefs>
    <ds:schemaRef ds:uri="http://schemas.microsoft.com/sharepoint/v3/contenttype/forms"/>
  </ds:schemaRefs>
</ds:datastoreItem>
</file>

<file path=customXml/itemProps2.xml><?xml version="1.0" encoding="utf-8"?>
<ds:datastoreItem xmlns:ds="http://schemas.openxmlformats.org/officeDocument/2006/customXml" ds:itemID="{5F4361B0-458A-4089-A14B-40AEDCDCA370}">
  <ds:schemaRefs>
    <ds:schemaRef ds:uri="4e3e2c99-6194-4f1a-99bc-ed392d274ced"/>
    <ds:schemaRef ds:uri="cfe98a3f-1b0a-4268-b074-fd19edd2614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05BA47B-A934-4D0A-A891-9E298491A45A}">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cfe98a3f-1b0a-4268-b074-fd19edd2614c"/>
    <ds:schemaRef ds:uri="4e3e2c99-6194-4f1a-99bc-ed392d274ced"/>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12455</TotalTime>
  <Words>3748</Words>
  <Application>Microsoft Office PowerPoint</Application>
  <PresentationFormat>Widescreen</PresentationFormat>
  <Paragraphs>520</Paragraphs>
  <Slides>29</Slides>
  <Notes>2</Notes>
  <HiddenSlides>0</HiddenSlides>
  <MMClips>0</MMClips>
  <ScaleCrop>false</ScaleCrop>
  <HeadingPairs>
    <vt:vector size="8" baseType="variant">
      <vt:variant>
        <vt:lpstr>Fonts Used</vt:lpstr>
      </vt:variant>
      <vt:variant>
        <vt:i4>13</vt:i4>
      </vt:variant>
      <vt:variant>
        <vt:lpstr>Theme</vt:lpstr>
      </vt:variant>
      <vt:variant>
        <vt:i4>4</vt:i4>
      </vt:variant>
      <vt:variant>
        <vt:lpstr>Embedded OLE Servers</vt:lpstr>
      </vt:variant>
      <vt:variant>
        <vt:i4>1</vt:i4>
      </vt:variant>
      <vt:variant>
        <vt:lpstr>Slide Titles</vt:lpstr>
      </vt:variant>
      <vt:variant>
        <vt:i4>29</vt:i4>
      </vt:variant>
    </vt:vector>
  </HeadingPairs>
  <TitlesOfParts>
    <vt:vector size="47" baseType="lpstr">
      <vt:lpstr>Aptos Narrow</vt:lpstr>
      <vt:lpstr>Arial</vt:lpstr>
      <vt:lpstr>Calibri</vt:lpstr>
      <vt:lpstr>Cambria Math</vt:lpstr>
      <vt:lpstr>Courier New</vt:lpstr>
      <vt:lpstr>Helvetica</vt:lpstr>
      <vt:lpstr>Helvetica Neue</vt:lpstr>
      <vt:lpstr>OTNEJMQuadraat</vt:lpstr>
      <vt:lpstr>OTNEJMQuadraat-Italic</vt:lpstr>
      <vt:lpstr>OTNEJMScalaSansLF</vt:lpstr>
      <vt:lpstr>Segoe UI</vt:lpstr>
      <vt:lpstr>Symbol</vt:lpstr>
      <vt:lpstr>Times New Roman</vt:lpstr>
      <vt:lpstr>10_Takeda Slide Master</vt:lpstr>
      <vt:lpstr>1_Takeda Slide Master</vt:lpstr>
      <vt:lpstr>Takeda Slide Master</vt:lpstr>
      <vt:lpstr>Takeda Slide Master</vt:lpstr>
      <vt:lpstr>think-cell Slide</vt:lpstr>
      <vt:lpstr>UNC13A-SSO (Splicing Switch Oligonucleotide) - Proposal for portfolio entry -</vt:lpstr>
      <vt:lpstr>PowerPoint Presentation</vt:lpstr>
      <vt:lpstr>PowerPoint Presentation</vt:lpstr>
      <vt:lpstr>UNC 13A study design</vt:lpstr>
      <vt:lpstr>Efficacy Endpoint UNC13A</vt:lpstr>
      <vt:lpstr>Study Design and sample size</vt:lpstr>
      <vt:lpstr>Study Design and sample size</vt:lpstr>
      <vt:lpstr>Efficacy Endpoint Tofersen</vt:lpstr>
      <vt:lpstr>NfL Endpoint in Tofersen</vt:lpstr>
      <vt:lpstr>Tofersen Phase 2/3</vt:lpstr>
      <vt:lpstr>Tofersen Phase 2/3 Sample size calculation</vt:lpstr>
      <vt:lpstr>Tofersen Phase 2/3 SAP</vt:lpstr>
      <vt:lpstr>Tofersen Phase 2/3 NfL Results</vt:lpstr>
      <vt:lpstr>Tofersen Phase 2/3 NfL Results at baseline</vt:lpstr>
      <vt:lpstr>Ph1/2 Study Schematic (DRAFT)</vt:lpstr>
      <vt:lpstr>Sample Size</vt:lpstr>
      <vt:lpstr>Go/No-Go Quantitative decision criteria</vt:lpstr>
      <vt:lpstr>Go/No-Go Decision Metric</vt:lpstr>
      <vt:lpstr>ePOC: Substantial Efficacy</vt:lpstr>
      <vt:lpstr>ePOC: Deliverables</vt:lpstr>
      <vt:lpstr>Log Scale Vs Original Scale NfL from Tofersen study</vt:lpstr>
      <vt:lpstr>Reduction in change from basline in log scale</vt:lpstr>
      <vt:lpstr>Log Scale Vs Original Scale NfL</vt:lpstr>
      <vt:lpstr>Log Scale Vs Original Scale NfL</vt:lpstr>
      <vt:lpstr>Log Scale Vs Original Scale NfL</vt:lpstr>
      <vt:lpstr>Log Scale Vs Original Scale NfL</vt:lpstr>
      <vt:lpstr>Biostatistics Support</vt:lpstr>
      <vt:lpstr>FTE for Biostatistician</vt:lpstr>
      <vt:lpstr>Go/No-Go Quantitative decision criteria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UNC13A-SSO (Splicing Switch Oligonucleotide) - Proposal for portfolio entry -</dc:title>
  <dc:creator>Zach, Neta</dc:creator>
  <cp:lastModifiedBy>Sharker, Yushuf</cp:lastModifiedBy>
  <cp:revision>5</cp:revision>
  <cp:lastPrinted>2024-03-05T08:07:00Z</cp:lastPrinted>
  <dcterms:created xsi:type="dcterms:W3CDTF">2019-08-08T18:33:18Z</dcterms:created>
  <dcterms:modified xsi:type="dcterms:W3CDTF">2025-01-31T19:11:33Z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0x010100412FB8D3827705428C6F8DCBBBF92368</vt:lpwstr>
  </property>
</Properties>
</file>