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3">
  <p:sldMasterIdLst>
    <p:sldMasterId id="2147483771" r:id="rId4"/>
    <p:sldMasterId id="2147483791" r:id="rId5"/>
    <p:sldMasterId id="2147483814" r:id="rId6"/>
    <p:sldMasterId id="2147483662" r:id="rId7"/>
  </p:sldMasterIdLst>
  <p:notesMasterIdLst>
    <p:notesMasterId r:id="rId35"/>
  </p:notesMasterIdLst>
  <p:sldIdLst>
    <p:sldId id="2147479909" r:id="rId8"/>
    <p:sldId id="2147479946" r:id="rId9"/>
    <p:sldId id="2147479915" r:id="rId10"/>
    <p:sldId id="2147479913" r:id="rId11"/>
    <p:sldId id="2147479934" r:id="rId12"/>
    <p:sldId id="2147479943" r:id="rId13"/>
    <p:sldId id="2147479938" r:id="rId14"/>
    <p:sldId id="2147479939" r:id="rId15"/>
    <p:sldId id="2147479940" r:id="rId16"/>
    <p:sldId id="2147479948" r:id="rId17"/>
    <p:sldId id="2147479944" r:id="rId18"/>
    <p:sldId id="2147479941" r:id="rId19"/>
    <p:sldId id="2147479945" r:id="rId20"/>
    <p:sldId id="2147479947" r:id="rId21"/>
    <p:sldId id="2147479914" r:id="rId22"/>
    <p:sldId id="2147479916" r:id="rId23"/>
    <p:sldId id="2147479910" r:id="rId24"/>
    <p:sldId id="2147479933" r:id="rId25"/>
    <p:sldId id="2147479921" r:id="rId26"/>
    <p:sldId id="2147479923" r:id="rId27"/>
    <p:sldId id="2147479922" r:id="rId28"/>
    <p:sldId id="2147479920" r:id="rId29"/>
    <p:sldId id="2147479924" r:id="rId30"/>
    <p:sldId id="2147479935" r:id="rId31"/>
    <p:sldId id="2147479932" r:id="rId32"/>
    <p:sldId id="2147479937" r:id="rId33"/>
    <p:sldId id="2147479917" r:id="rId34"/>
  </p:sldIdLst>
  <p:sldSz cx="12192000" cy="6858000"/>
  <p:notesSz cx="6805613" cy="9939338"/>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B824FC-D546-4166-B8A2-15967BA907B0}">
          <p14:sldIdLst>
            <p14:sldId id="2147479909"/>
            <p14:sldId id="2147479946"/>
            <p14:sldId id="2147479915"/>
            <p14:sldId id="2147479913"/>
            <p14:sldId id="2147479934"/>
            <p14:sldId id="2147479943"/>
            <p14:sldId id="2147479938"/>
            <p14:sldId id="2147479939"/>
            <p14:sldId id="2147479940"/>
            <p14:sldId id="2147479948"/>
            <p14:sldId id="2147479944"/>
            <p14:sldId id="2147479941"/>
            <p14:sldId id="2147479945"/>
            <p14:sldId id="2147479947"/>
            <p14:sldId id="2147479914"/>
            <p14:sldId id="2147479916"/>
            <p14:sldId id="2147479910"/>
            <p14:sldId id="2147479933"/>
            <p14:sldId id="2147479921"/>
            <p14:sldId id="2147479923"/>
            <p14:sldId id="2147479922"/>
            <p14:sldId id="2147479920"/>
            <p14:sldId id="2147479924"/>
            <p14:sldId id="2147479935"/>
            <p14:sldId id="2147479932"/>
            <p14:sldId id="2147479937"/>
            <p14:sldId id="2147479917"/>
          </p14:sldIdLst>
        </p14:section>
      </p14:sectionLst>
    </p:ext>
    <p:ext uri="{EFAFB233-063F-42B5-8137-9DF3F51BA10A}">
      <p15:sldGuideLst xmlns:p15="http://schemas.microsoft.com/office/powerpoint/2012/main">
        <p15:guide id="1" orient="horz" pos="4032" userDrawn="1">
          <p15:clr>
            <a:srgbClr val="A4A3A4"/>
          </p15:clr>
        </p15:guide>
        <p15:guide id="2" pos="6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C0D825-FBD3-4AE5-D994-7F40AA187109}" name="Tohyama, Kimio" initials="TK" userId="S::kimio.tohyama@takeda.com::0d6bf9c1-b8aa-499d-9f61-8f0fe644c054" providerId="AD"/>
  <p188:author id="{13E4162A-72D3-D040-8BA0-11DB73BDD5BE}" name="Ogino, Himari" initials="OH" userId="S::himari.ogino@takeda.com::cdac4209-2bc7-447d-bb5f-5df0bfd059ed" providerId="AD"/>
  <p188:author id="{F1A2C257-2B4D-BAD3-8581-BA16236F4377}" name="Iwasaki, Shinji" initials="IS" userId="S::Shinji.Iwasaki@takeda.com::92c53c3b-0a57-49d7-9adb-321f33924cc5" providerId="AD"/>
  <p188:author id="{F665597F-8DB6-3E36-29A9-368884840EDF}" name="Kunugi, Akiyoshi" initials="AK" userId="S::akiyoshi.kunugi@takeda.com::052b6f5c-edde-4f2f-b393-36d77fead11c" providerId="AD"/>
  <p188:author id="{E5C50A84-5764-B1DF-884C-05BDD3BEFA21}" name="Ishii, Misawa" initials="IM" userId="Ishii, Misawa" providerId="None"/>
  <p188:author id="{98852A8E-1B55-20C1-A081-C233FC5F3BE0}" name="Miyata, Kenichi" initials="MK" userId="S::kenichi.miyata@takeda.com::61404ebb-7902-45da-a183-0425d1cf2c82" providerId="AD"/>
  <p188:author id="{B5D525B2-4D88-E267-51A6-F3FA98F04E5F}" name="Liu, Xin" initials="XL" userId="S::xin.liu@takeda.com::3c19a14d-d135-4f5c-85da-260050e3933e" providerId="AD"/>
  <p188:author id="{788E3EBD-4C4C-300B-B58D-DDC180BFC2B3}" name="Zach, Neta" initials="ZN" userId="S::neta.zach@takeda.com::010718e1-f264-4915-a915-e6039696ccad" providerId="AD"/>
  <p188:author id="{CD98F1D0-72E0-49F2-ECD4-1A87881ADA05}" name="Hayama, Tatsuya" initials="TH" userId="S::tatsuya.hayama@takeda.com::f4ac7515-958e-42df-bcc4-8a36c70f7fa7" providerId="AD"/>
  <p188:author id="{6C2253E4-EE10-9F0A-D53E-8B795F9A6F16}" name="Yoshikawa, Masato" initials="YM" userId="S::masato.yoshikawa@takeda.com::ccc1bef7-4e78-4244-85ce-60e7e68e1a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Jacobo, Sarah Melissa" initials="JM" lastIdx="2" clrIdx="6">
    <p:extLst>
      <p:ext uri="{19B8F6BF-5375-455C-9EA6-DF929625EA0E}">
        <p15:presenceInfo xmlns:p15="http://schemas.microsoft.com/office/powerpoint/2012/main" userId="S::sarah.jacobo@takeda.com::d4e612a5-bdcb-4fab-9c24-91f34275b977" providerId="AD"/>
      </p:ext>
    </p:extLst>
  </p:cmAuthor>
  <p:cmAuthor id="1" name="Proetzel, Gabriele" initials="GP" lastIdx="9" clrIdx="0">
    <p:extLst>
      <p:ext uri="{19B8F6BF-5375-455C-9EA6-DF929625EA0E}">
        <p15:presenceInfo xmlns:p15="http://schemas.microsoft.com/office/powerpoint/2012/main" userId="Proetzel, Gabriele" providerId="None"/>
      </p:ext>
    </p:extLst>
  </p:cmAuthor>
  <p:cmAuthor id="8" name="Tanaka, Maiko" initials="TM" lastIdx="1" clrIdx="7">
    <p:extLst>
      <p:ext uri="{19B8F6BF-5375-455C-9EA6-DF929625EA0E}">
        <p15:presenceInfo xmlns:p15="http://schemas.microsoft.com/office/powerpoint/2012/main" userId="S::maiko.tanaka@takeda.com::6a474765-10cf-4bcb-813a-2d3f155bbd68" providerId="AD"/>
      </p:ext>
    </p:extLst>
  </p:cmAuthor>
  <p:cmAuthor id="2" name="Okai, Takuro" initials="OT" lastIdx="9" clrIdx="1">
    <p:extLst>
      <p:ext uri="{19B8F6BF-5375-455C-9EA6-DF929625EA0E}">
        <p15:presenceInfo xmlns:p15="http://schemas.microsoft.com/office/powerpoint/2012/main" userId="S::takuro.okai@takeda.com::166410d8-6e11-452b-acb0-335501eb76c8" providerId="AD"/>
      </p:ext>
    </p:extLst>
  </p:cmAuthor>
  <p:cmAuthor id="3" name="Ootake, Kentarou" initials="OK" lastIdx="1" clrIdx="2">
    <p:extLst>
      <p:ext uri="{19B8F6BF-5375-455C-9EA6-DF929625EA0E}">
        <p15:presenceInfo xmlns:p15="http://schemas.microsoft.com/office/powerpoint/2012/main" userId="S::kentarou.ootake@takeda.com::8960c7f8-2b2f-4d54-95c9-5e0397d9c1ec" providerId="AD"/>
      </p:ext>
    </p:extLst>
  </p:cmAuthor>
  <p:cmAuthor id="4" name="Proetzel, Gabriele" initials="PG" lastIdx="2" clrIdx="3">
    <p:extLst>
      <p:ext uri="{19B8F6BF-5375-455C-9EA6-DF929625EA0E}">
        <p15:presenceInfo xmlns:p15="http://schemas.microsoft.com/office/powerpoint/2012/main" userId="S::gabriele.proetzel@takeda.com::1b545c6b-3508-4f9d-8dc9-e0da999b8ebd" providerId="AD"/>
      </p:ext>
    </p:extLst>
  </p:cmAuthor>
  <p:cmAuthor id="5" name="Lee, Jaewon" initials="LJ" lastIdx="1" clrIdx="4">
    <p:extLst>
      <p:ext uri="{19B8F6BF-5375-455C-9EA6-DF929625EA0E}">
        <p15:presenceInfo xmlns:p15="http://schemas.microsoft.com/office/powerpoint/2012/main" userId="S::jae-won.lee@takeda.com::9342341e-d259-45a8-ae86-c8e56f1f1995" providerId="AD"/>
      </p:ext>
    </p:extLst>
  </p:cmAuthor>
  <p:cmAuthor id="6" name="Hioki, Takeshi" initials="HT" lastIdx="3" clrIdx="5">
    <p:extLst>
      <p:ext uri="{19B8F6BF-5375-455C-9EA6-DF929625EA0E}">
        <p15:presenceInfo xmlns:p15="http://schemas.microsoft.com/office/powerpoint/2012/main" userId="S::takeshi.hioki@takeda.com::ca6ff7d1-de72-4403-a0e3-a9b645852d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0000FF"/>
    <a:srgbClr val="FBE5E5"/>
    <a:srgbClr val="33CC33"/>
    <a:srgbClr val="FFFFCC"/>
    <a:srgbClr val="00B050"/>
    <a:srgbClr val="96F2FC"/>
    <a:srgbClr val="FF7B7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4D922-4E7D-438A-875F-464910A25F7D}" v="376" dt="2025-02-10T16:04:56.9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92" autoAdjust="0"/>
    <p:restoredTop sz="94660"/>
  </p:normalViewPr>
  <p:slideViewPr>
    <p:cSldViewPr snapToGrid="0">
      <p:cViewPr>
        <p:scale>
          <a:sx n="100" d="100"/>
          <a:sy n="100" d="100"/>
        </p:scale>
        <p:origin x="456" y="126"/>
      </p:cViewPr>
      <p:guideLst>
        <p:guide orient="horz" pos="4032"/>
        <p:guide pos="6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42"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ags" Target="tags/tag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43" Type="http://schemas.microsoft.com/office/2015/10/relationships/revisionInfo" Target="revisionInfo.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ker, Yushuf" userId="S::yushuf.sharker@takeda.com::08d49b3d-62a8-4e68-b1eb-b540cbdabdda" providerId="AD" clId="Web-{BC07B8F8-553B-677A-E49C-792E97AF0200}"/>
    <pc:docChg chg="addSld delSld modSld sldOrd modSection">
      <pc:chgData name="Sharker, Yushuf" userId="S::yushuf.sharker@takeda.com::08d49b3d-62a8-4e68-b1eb-b540cbdabdda" providerId="AD" clId="Web-{BC07B8F8-553B-677A-E49C-792E97AF0200}" dt="2025-02-05T18:58:21.506" v="3016" actId="20577"/>
      <pc:docMkLst>
        <pc:docMk/>
      </pc:docMkLst>
      <pc:sldChg chg="addSp delSp modSp ord">
        <pc:chgData name="Sharker, Yushuf" userId="S::yushuf.sharker@takeda.com::08d49b3d-62a8-4e68-b1eb-b540cbdabdda" providerId="AD" clId="Web-{BC07B8F8-553B-677A-E49C-792E97AF0200}" dt="2025-02-05T18:41:05.049" v="2941" actId="20577"/>
        <pc:sldMkLst>
          <pc:docMk/>
          <pc:sldMk cId="370581261" sldId="2147479914"/>
        </pc:sldMkLst>
      </pc:sldChg>
      <pc:sldChg chg="del">
        <pc:chgData name="Sharker, Yushuf" userId="S::yushuf.sharker@takeda.com::08d49b3d-62a8-4e68-b1eb-b540cbdabdda" providerId="AD" clId="Web-{BC07B8F8-553B-677A-E49C-792E97AF0200}" dt="2025-02-05T18:46:49.435" v="2942"/>
        <pc:sldMkLst>
          <pc:docMk/>
          <pc:sldMk cId="1256419714" sldId="2147479936"/>
        </pc:sldMkLst>
      </pc:sldChg>
      <pc:sldChg chg="modSp">
        <pc:chgData name="Sharker, Yushuf" userId="S::yushuf.sharker@takeda.com::08d49b3d-62a8-4e68-b1eb-b540cbdabdda" providerId="AD" clId="Web-{BC07B8F8-553B-677A-E49C-792E97AF0200}" dt="2025-02-05T18:58:21.506" v="3016" actId="20577"/>
        <pc:sldMkLst>
          <pc:docMk/>
          <pc:sldMk cId="1295633666" sldId="2147479938"/>
        </pc:sldMkLst>
        <pc:spChg chg="mod">
          <ac:chgData name="Sharker, Yushuf" userId="S::yushuf.sharker@takeda.com::08d49b3d-62a8-4e68-b1eb-b540cbdabdda" providerId="AD" clId="Web-{BC07B8F8-553B-677A-E49C-792E97AF0200}" dt="2025-02-05T18:58:21.506" v="3016" actId="20577"/>
          <ac:spMkLst>
            <pc:docMk/>
            <pc:sldMk cId="1295633666" sldId="2147479938"/>
            <ac:spMk id="15" creationId="{B8EE3757-0335-A17F-C17D-2E6C80A1D61A}"/>
          </ac:spMkLst>
        </pc:spChg>
      </pc:sldChg>
      <pc:sldChg chg="addSp delSp modSp add replId">
        <pc:chgData name="Sharker, Yushuf" userId="S::yushuf.sharker@takeda.com::08d49b3d-62a8-4e68-b1eb-b540cbdabdda" providerId="AD" clId="Web-{BC07B8F8-553B-677A-E49C-792E97AF0200}" dt="2025-02-05T18:38:21.777" v="2833" actId="20577"/>
        <pc:sldMkLst>
          <pc:docMk/>
          <pc:sldMk cId="3487538365" sldId="2147479939"/>
        </pc:sldMkLst>
        <pc:spChg chg="mod">
          <ac:chgData name="Sharker, Yushuf" userId="S::yushuf.sharker@takeda.com::08d49b3d-62a8-4e68-b1eb-b540cbdabdda" providerId="AD" clId="Web-{BC07B8F8-553B-677A-E49C-792E97AF0200}" dt="2025-02-05T18:38:21.777" v="2833" actId="20577"/>
          <ac:spMkLst>
            <pc:docMk/>
            <pc:sldMk cId="3487538365" sldId="2147479939"/>
            <ac:spMk id="9" creationId="{EC31A9D9-BF15-2274-E852-962C7B1B21D8}"/>
          </ac:spMkLst>
        </pc:spChg>
        <pc:spChg chg="add mod">
          <ac:chgData name="Sharker, Yushuf" userId="S::yushuf.sharker@takeda.com::08d49b3d-62a8-4e68-b1eb-b540cbdabdda" providerId="AD" clId="Web-{BC07B8F8-553B-677A-E49C-792E97AF0200}" dt="2025-02-05T18:36:40.790" v="2809" actId="20577"/>
          <ac:spMkLst>
            <pc:docMk/>
            <pc:sldMk cId="3487538365" sldId="2147479939"/>
            <ac:spMk id="11" creationId="{E8727E45-BEE4-3245-8651-C3FCC3782BA8}"/>
          </ac:spMkLst>
        </pc:spChg>
      </pc:sldChg>
      <pc:sldChg chg="addSp delSp modSp add replId">
        <pc:chgData name="Sharker, Yushuf" userId="S::yushuf.sharker@takeda.com::08d49b3d-62a8-4e68-b1eb-b540cbdabdda" providerId="AD" clId="Web-{BC07B8F8-553B-677A-E49C-792E97AF0200}" dt="2025-02-05T18:40:36.079" v="2939" actId="14100"/>
        <pc:sldMkLst>
          <pc:docMk/>
          <pc:sldMk cId="1229009472" sldId="2147479940"/>
        </pc:sldMkLst>
        <pc:spChg chg="mod">
          <ac:chgData name="Sharker, Yushuf" userId="S::yushuf.sharker@takeda.com::08d49b3d-62a8-4e68-b1eb-b540cbdabdda" providerId="AD" clId="Web-{BC07B8F8-553B-677A-E49C-792E97AF0200}" dt="2025-02-05T18:38:08.683" v="2827" actId="20577"/>
          <ac:spMkLst>
            <pc:docMk/>
            <pc:sldMk cId="1229009472" sldId="2147479940"/>
            <ac:spMk id="7" creationId="{704D1759-5D6F-D468-6747-2F7DF9A1456F}"/>
          </ac:spMkLst>
        </pc:spChg>
        <pc:spChg chg="add mod">
          <ac:chgData name="Sharker, Yushuf" userId="S::yushuf.sharker@takeda.com::08d49b3d-62a8-4e68-b1eb-b540cbdabdda" providerId="AD" clId="Web-{BC07B8F8-553B-677A-E49C-792E97AF0200}" dt="2025-02-05T18:40:36.079" v="2939" actId="14100"/>
          <ac:spMkLst>
            <pc:docMk/>
            <pc:sldMk cId="1229009472" sldId="2147479940"/>
            <ac:spMk id="9" creationId="{1FFFECBB-6D4F-7E79-88C9-83E2330401D3}"/>
          </ac:spMkLst>
        </pc:spChg>
        <pc:graphicFrameChg chg="mod modGraphic">
          <ac:chgData name="Sharker, Yushuf" userId="S::yushuf.sharker@takeda.com::08d49b3d-62a8-4e68-b1eb-b540cbdabdda" providerId="AD" clId="Web-{BC07B8F8-553B-677A-E49C-792E97AF0200}" dt="2025-02-05T17:29:23.303" v="1838"/>
          <ac:graphicFrameMkLst>
            <pc:docMk/>
            <pc:sldMk cId="1229009472" sldId="2147479940"/>
            <ac:graphicFrameMk id="8" creationId="{35FA5CC7-657E-43D5-9145-BD31C6690CB6}"/>
          </ac:graphicFrameMkLst>
        </pc:graphicFrameChg>
      </pc:sldChg>
    </pc:docChg>
  </pc:docChgLst>
  <pc:docChgLst>
    <pc:chgData name="Sharker, Yushuf" userId="08d49b3d-62a8-4e68-b1eb-b540cbdabdda" providerId="ADAL" clId="{35F4D922-4E7D-438A-875F-464910A25F7D}"/>
    <pc:docChg chg="undo redo custSel addSld delSld modSld sldOrd addMainMaster modSection">
      <pc:chgData name="Sharker, Yushuf" userId="08d49b3d-62a8-4e68-b1eb-b540cbdabdda" providerId="ADAL" clId="{35F4D922-4E7D-438A-875F-464910A25F7D}" dt="2025-02-10T16:24:03.195" v="22650" actId="6549"/>
      <pc:docMkLst>
        <pc:docMk/>
      </pc:docMkLst>
      <pc:sldChg chg="del">
        <pc:chgData name="Sharker, Yushuf" userId="08d49b3d-62a8-4e68-b1eb-b540cbdabdda" providerId="ADAL" clId="{35F4D922-4E7D-438A-875F-464910A25F7D}" dt="2024-11-26T14:05:24.483" v="0" actId="47"/>
        <pc:sldMkLst>
          <pc:docMk/>
          <pc:sldMk cId="3193416170" sldId="1964"/>
        </pc:sldMkLst>
      </pc:sldChg>
      <pc:sldChg chg="del">
        <pc:chgData name="Sharker, Yushuf" userId="08d49b3d-62a8-4e68-b1eb-b540cbdabdda" providerId="ADAL" clId="{35F4D922-4E7D-438A-875F-464910A25F7D}" dt="2024-11-26T14:05:24.483" v="0" actId="47"/>
        <pc:sldMkLst>
          <pc:docMk/>
          <pc:sldMk cId="588249966" sldId="2147470463"/>
        </pc:sldMkLst>
      </pc:sldChg>
      <pc:sldChg chg="del">
        <pc:chgData name="Sharker, Yushuf" userId="08d49b3d-62a8-4e68-b1eb-b540cbdabdda" providerId="ADAL" clId="{35F4D922-4E7D-438A-875F-464910A25F7D}" dt="2024-11-26T14:05:24.483" v="0" actId="47"/>
        <pc:sldMkLst>
          <pc:docMk/>
          <pc:sldMk cId="1803531162" sldId="2147470488"/>
        </pc:sldMkLst>
      </pc:sldChg>
      <pc:sldChg chg="del">
        <pc:chgData name="Sharker, Yushuf" userId="08d49b3d-62a8-4e68-b1eb-b540cbdabdda" providerId="ADAL" clId="{35F4D922-4E7D-438A-875F-464910A25F7D}" dt="2024-11-26T14:05:24.483" v="0" actId="47"/>
        <pc:sldMkLst>
          <pc:docMk/>
          <pc:sldMk cId="1280133437" sldId="2147474074"/>
        </pc:sldMkLst>
      </pc:sldChg>
      <pc:sldChg chg="del">
        <pc:chgData name="Sharker, Yushuf" userId="08d49b3d-62a8-4e68-b1eb-b540cbdabdda" providerId="ADAL" clId="{35F4D922-4E7D-438A-875F-464910A25F7D}" dt="2024-11-26T14:05:24.483" v="0" actId="47"/>
        <pc:sldMkLst>
          <pc:docMk/>
          <pc:sldMk cId="2235629523" sldId="2147477554"/>
        </pc:sldMkLst>
      </pc:sldChg>
      <pc:sldChg chg="del">
        <pc:chgData name="Sharker, Yushuf" userId="08d49b3d-62a8-4e68-b1eb-b540cbdabdda" providerId="ADAL" clId="{35F4D922-4E7D-438A-875F-464910A25F7D}" dt="2024-11-26T14:05:24.483" v="0" actId="47"/>
        <pc:sldMkLst>
          <pc:docMk/>
          <pc:sldMk cId="1399650427" sldId="2147479883"/>
        </pc:sldMkLst>
      </pc:sldChg>
      <pc:sldChg chg="del">
        <pc:chgData name="Sharker, Yushuf" userId="08d49b3d-62a8-4e68-b1eb-b540cbdabdda" providerId="ADAL" clId="{35F4D922-4E7D-438A-875F-464910A25F7D}" dt="2024-11-26T14:05:24.483" v="0" actId="47"/>
        <pc:sldMkLst>
          <pc:docMk/>
          <pc:sldMk cId="143685193" sldId="2147479885"/>
        </pc:sldMkLst>
      </pc:sldChg>
      <pc:sldChg chg="del">
        <pc:chgData name="Sharker, Yushuf" userId="08d49b3d-62a8-4e68-b1eb-b540cbdabdda" providerId="ADAL" clId="{35F4D922-4E7D-438A-875F-464910A25F7D}" dt="2024-11-26T14:05:24.483" v="0" actId="47"/>
        <pc:sldMkLst>
          <pc:docMk/>
          <pc:sldMk cId="2846393703" sldId="2147479895"/>
        </pc:sldMkLst>
      </pc:sldChg>
      <pc:sldChg chg="del">
        <pc:chgData name="Sharker, Yushuf" userId="08d49b3d-62a8-4e68-b1eb-b540cbdabdda" providerId="ADAL" clId="{35F4D922-4E7D-438A-875F-464910A25F7D}" dt="2024-11-26T14:05:24.483" v="0" actId="47"/>
        <pc:sldMkLst>
          <pc:docMk/>
          <pc:sldMk cId="3542767204" sldId="2147479896"/>
        </pc:sldMkLst>
      </pc:sldChg>
      <pc:sldChg chg="addSp delSp modSp mod">
        <pc:chgData name="Sharker, Yushuf" userId="08d49b3d-62a8-4e68-b1eb-b540cbdabdda" providerId="ADAL" clId="{35F4D922-4E7D-438A-875F-464910A25F7D}" dt="2025-02-10T14:18:47.968" v="21575" actId="14100"/>
        <pc:sldMkLst>
          <pc:docMk/>
          <pc:sldMk cId="3984119003" sldId="2147479909"/>
        </pc:sldMkLst>
        <pc:spChg chg="mod">
          <ac:chgData name="Sharker, Yushuf" userId="08d49b3d-62a8-4e68-b1eb-b540cbdabdda" providerId="ADAL" clId="{35F4D922-4E7D-438A-875F-464910A25F7D}" dt="2025-02-10T14:18:47.968" v="21575" actId="14100"/>
          <ac:spMkLst>
            <pc:docMk/>
            <pc:sldMk cId="3984119003" sldId="2147479909"/>
            <ac:spMk id="17" creationId="{C4D46480-36D5-3759-446D-9D917F6B56FA}"/>
          </ac:spMkLst>
        </pc:spChg>
        <pc:spChg chg="mod">
          <ac:chgData name="Sharker, Yushuf" userId="08d49b3d-62a8-4e68-b1eb-b540cbdabdda" providerId="ADAL" clId="{35F4D922-4E7D-438A-875F-464910A25F7D}" dt="2025-02-07T19:08:57.621" v="15942" actId="20577"/>
          <ac:spMkLst>
            <pc:docMk/>
            <pc:sldMk cId="3984119003" sldId="2147479909"/>
            <ac:spMk id="18" creationId="{3ABD97AE-BB96-1269-BB02-A9293DFCC30C}"/>
          </ac:spMkLst>
        </pc:spChg>
        <pc:spChg chg="add del mod">
          <ac:chgData name="Sharker, Yushuf" userId="08d49b3d-62a8-4e68-b1eb-b540cbdabdda" providerId="ADAL" clId="{35F4D922-4E7D-438A-875F-464910A25F7D}" dt="2024-11-26T14:05:48.872" v="17" actId="6549"/>
          <ac:spMkLst>
            <pc:docMk/>
            <pc:sldMk cId="3984119003" sldId="2147479909"/>
            <ac:spMk id="19" creationId="{F05C73D8-E747-965C-D552-CB8F669CB15F}"/>
          </ac:spMkLst>
        </pc:spChg>
      </pc:sldChg>
      <pc:sldChg chg="modSp new del mod">
        <pc:chgData name="Sharker, Yushuf" userId="08d49b3d-62a8-4e68-b1eb-b540cbdabdda" providerId="ADAL" clId="{35F4D922-4E7D-438A-875F-464910A25F7D}" dt="2025-02-04T21:43:07.496" v="10533" actId="2696"/>
        <pc:sldMkLst>
          <pc:docMk/>
          <pc:sldMk cId="1037009471" sldId="2147479910"/>
        </pc:sldMkLst>
      </pc:sldChg>
      <pc:sldChg chg="modSp add">
        <pc:chgData name="Sharker, Yushuf" userId="08d49b3d-62a8-4e68-b1eb-b540cbdabdda" providerId="ADAL" clId="{35F4D922-4E7D-438A-875F-464910A25F7D}" dt="2025-02-06T20:55:16.446" v="12409"/>
        <pc:sldMkLst>
          <pc:docMk/>
          <pc:sldMk cId="1339083723" sldId="2147479910"/>
        </pc:sldMkLst>
        <pc:spChg chg="mod">
          <ac:chgData name="Sharker, Yushuf" userId="08d49b3d-62a8-4e68-b1eb-b540cbdabdda" providerId="ADAL" clId="{35F4D922-4E7D-438A-875F-464910A25F7D}" dt="2025-02-06T20:55:16.446" v="12409"/>
          <ac:spMkLst>
            <pc:docMk/>
            <pc:sldMk cId="1339083723" sldId="2147479910"/>
            <ac:spMk id="2" creationId="{A2E80044-382A-725C-EE62-13492D3E7AE9}"/>
          </ac:spMkLst>
        </pc:spChg>
      </pc:sldChg>
      <pc:sldChg chg="del">
        <pc:chgData name="Sharker, Yushuf" userId="08d49b3d-62a8-4e68-b1eb-b540cbdabdda" providerId="ADAL" clId="{35F4D922-4E7D-438A-875F-464910A25F7D}" dt="2024-11-26T14:05:24.483" v="0" actId="47"/>
        <pc:sldMkLst>
          <pc:docMk/>
          <pc:sldMk cId="1667553758" sldId="2147479910"/>
        </pc:sldMkLst>
      </pc:sldChg>
      <pc:sldChg chg="add del">
        <pc:chgData name="Sharker, Yushuf" userId="08d49b3d-62a8-4e68-b1eb-b540cbdabdda" providerId="ADAL" clId="{35F4D922-4E7D-438A-875F-464910A25F7D}" dt="2025-02-03T21:59:58.898" v="9416" actId="2696"/>
        <pc:sldMkLst>
          <pc:docMk/>
          <pc:sldMk cId="3382713375" sldId="2147479911"/>
        </pc:sldMkLst>
      </pc:sldChg>
      <pc:sldChg chg="modSp add del mod">
        <pc:chgData name="Sharker, Yushuf" userId="08d49b3d-62a8-4e68-b1eb-b540cbdabdda" providerId="ADAL" clId="{35F4D922-4E7D-438A-875F-464910A25F7D}" dt="2025-01-10T18:08:48.290" v="5566" actId="2696"/>
        <pc:sldMkLst>
          <pc:docMk/>
          <pc:sldMk cId="3606273253" sldId="2147479911"/>
        </pc:sldMkLst>
      </pc:sldChg>
      <pc:sldChg chg="del">
        <pc:chgData name="Sharker, Yushuf" userId="08d49b3d-62a8-4e68-b1eb-b540cbdabdda" providerId="ADAL" clId="{35F4D922-4E7D-438A-875F-464910A25F7D}" dt="2024-11-26T14:05:24.483" v="0" actId="47"/>
        <pc:sldMkLst>
          <pc:docMk/>
          <pc:sldMk cId="1836066971" sldId="2147479912"/>
        </pc:sldMkLst>
      </pc:sldChg>
      <pc:sldChg chg="modSp add del mod">
        <pc:chgData name="Sharker, Yushuf" userId="08d49b3d-62a8-4e68-b1eb-b540cbdabdda" providerId="ADAL" clId="{35F4D922-4E7D-438A-875F-464910A25F7D}" dt="2025-02-03T21:14:32.824" v="8735" actId="2696"/>
        <pc:sldMkLst>
          <pc:docMk/>
          <pc:sldMk cId="3506446276" sldId="2147479912"/>
        </pc:sldMkLst>
      </pc:sldChg>
      <pc:sldChg chg="del">
        <pc:chgData name="Sharker, Yushuf" userId="08d49b3d-62a8-4e68-b1eb-b540cbdabdda" providerId="ADAL" clId="{35F4D922-4E7D-438A-875F-464910A25F7D}" dt="2024-11-26T14:05:24.483" v="0" actId="47"/>
        <pc:sldMkLst>
          <pc:docMk/>
          <pc:sldMk cId="62907687" sldId="2147479913"/>
        </pc:sldMkLst>
      </pc:sldChg>
      <pc:sldChg chg="modSp add mod ord">
        <pc:chgData name="Sharker, Yushuf" userId="08d49b3d-62a8-4e68-b1eb-b540cbdabdda" providerId="ADAL" clId="{35F4D922-4E7D-438A-875F-464910A25F7D}" dt="2025-02-10T13:29:35.463" v="20392" actId="20577"/>
        <pc:sldMkLst>
          <pc:docMk/>
          <pc:sldMk cId="2942217193" sldId="2147479913"/>
        </pc:sldMkLst>
        <pc:spChg chg="mod">
          <ac:chgData name="Sharker, Yushuf" userId="08d49b3d-62a8-4e68-b1eb-b540cbdabdda" providerId="ADAL" clId="{35F4D922-4E7D-438A-875F-464910A25F7D}" dt="2025-02-10T13:29:27.957" v="20386" actId="6549"/>
          <ac:spMkLst>
            <pc:docMk/>
            <pc:sldMk cId="2942217193" sldId="2147479913"/>
            <ac:spMk id="2" creationId="{DE629E8C-C791-139E-D4A0-D96D82B85244}"/>
          </ac:spMkLst>
        </pc:spChg>
        <pc:spChg chg="mod">
          <ac:chgData name="Sharker, Yushuf" userId="08d49b3d-62a8-4e68-b1eb-b540cbdabdda" providerId="ADAL" clId="{35F4D922-4E7D-438A-875F-464910A25F7D}" dt="2025-02-10T13:29:35.463" v="20392" actId="20577"/>
          <ac:spMkLst>
            <pc:docMk/>
            <pc:sldMk cId="2942217193" sldId="2147479913"/>
            <ac:spMk id="4" creationId="{E36D604C-F15C-D547-74FB-A5B9A91B4797}"/>
          </ac:spMkLst>
        </pc:spChg>
      </pc:sldChg>
      <pc:sldChg chg="addSp delSp modSp add del mod">
        <pc:chgData name="Sharker, Yushuf" userId="08d49b3d-62a8-4e68-b1eb-b540cbdabdda" providerId="ADAL" clId="{35F4D922-4E7D-438A-875F-464910A25F7D}" dt="2025-02-06T19:53:09.137" v="12026" actId="2696"/>
        <pc:sldMkLst>
          <pc:docMk/>
          <pc:sldMk cId="370581261" sldId="2147479914"/>
        </pc:sldMkLst>
      </pc:sldChg>
      <pc:sldChg chg="add">
        <pc:chgData name="Sharker, Yushuf" userId="08d49b3d-62a8-4e68-b1eb-b540cbdabdda" providerId="ADAL" clId="{35F4D922-4E7D-438A-875F-464910A25F7D}" dt="2025-02-06T19:53:13.507" v="12027"/>
        <pc:sldMkLst>
          <pc:docMk/>
          <pc:sldMk cId="450724503" sldId="2147479914"/>
        </pc:sldMkLst>
      </pc:sldChg>
      <pc:sldChg chg="addSp delSp modSp add mod modClrScheme chgLayout">
        <pc:chgData name="Sharker, Yushuf" userId="08d49b3d-62a8-4e68-b1eb-b540cbdabdda" providerId="ADAL" clId="{35F4D922-4E7D-438A-875F-464910A25F7D}" dt="2025-02-10T16:06:34.879" v="22613" actId="732"/>
        <pc:sldMkLst>
          <pc:docMk/>
          <pc:sldMk cId="367513924" sldId="2147479915"/>
        </pc:sldMkLst>
        <pc:spChg chg="mod ord">
          <ac:chgData name="Sharker, Yushuf" userId="08d49b3d-62a8-4e68-b1eb-b540cbdabdda" providerId="ADAL" clId="{35F4D922-4E7D-438A-875F-464910A25F7D}" dt="2025-01-16T15:51:23.198" v="5664" actId="26606"/>
          <ac:spMkLst>
            <pc:docMk/>
            <pc:sldMk cId="367513924" sldId="2147479915"/>
            <ac:spMk id="2" creationId="{358BC1C5-D063-1D1A-4160-A1559983B08B}"/>
          </ac:spMkLst>
        </pc:spChg>
        <pc:spChg chg="mod ord">
          <ac:chgData name="Sharker, Yushuf" userId="08d49b3d-62a8-4e68-b1eb-b540cbdabdda" providerId="ADAL" clId="{35F4D922-4E7D-438A-875F-464910A25F7D}" dt="2025-01-16T15:51:23.198" v="5664" actId="26606"/>
          <ac:spMkLst>
            <pc:docMk/>
            <pc:sldMk cId="367513924" sldId="2147479915"/>
            <ac:spMk id="3" creationId="{569C9A69-668F-788E-99B0-0CA5727ED999}"/>
          </ac:spMkLst>
        </pc:spChg>
        <pc:spChg chg="mod">
          <ac:chgData name="Sharker, Yushuf" userId="08d49b3d-62a8-4e68-b1eb-b540cbdabdda" providerId="ADAL" clId="{35F4D922-4E7D-438A-875F-464910A25F7D}" dt="2025-02-10T14:37:30.365" v="21589"/>
          <ac:spMkLst>
            <pc:docMk/>
            <pc:sldMk cId="367513924" sldId="2147479915"/>
            <ac:spMk id="4" creationId="{AB878AA9-ABF8-9742-4423-ABA2ECF8218A}"/>
          </ac:spMkLst>
        </pc:spChg>
        <pc:spChg chg="mod">
          <ac:chgData name="Sharker, Yushuf" userId="08d49b3d-62a8-4e68-b1eb-b540cbdabdda" providerId="ADAL" clId="{35F4D922-4E7D-438A-875F-464910A25F7D}" dt="2025-01-16T15:51:23.198" v="5664" actId="26606"/>
          <ac:spMkLst>
            <pc:docMk/>
            <pc:sldMk cId="367513924" sldId="2147479915"/>
            <ac:spMk id="5" creationId="{D811F871-DD59-C0C0-9874-6507C8DBA01B}"/>
          </ac:spMkLst>
        </pc:spChg>
        <pc:spChg chg="add del">
          <ac:chgData name="Sharker, Yushuf" userId="08d49b3d-62a8-4e68-b1eb-b540cbdabdda" providerId="ADAL" clId="{35F4D922-4E7D-438A-875F-464910A25F7D}" dt="2025-01-16T15:51:23.198" v="5664" actId="26606"/>
          <ac:spMkLst>
            <pc:docMk/>
            <pc:sldMk cId="367513924" sldId="2147479915"/>
            <ac:spMk id="6" creationId="{FFF0BF6A-FD53-A6C3-FFCD-0602DFDC5218}"/>
          </ac:spMkLst>
        </pc:spChg>
        <pc:spChg chg="add mod">
          <ac:chgData name="Sharker, Yushuf" userId="08d49b3d-62a8-4e68-b1eb-b540cbdabdda" providerId="ADAL" clId="{35F4D922-4E7D-438A-875F-464910A25F7D}" dt="2025-02-10T16:05:33.703" v="22612" actId="207"/>
          <ac:spMkLst>
            <pc:docMk/>
            <pc:sldMk cId="367513924" sldId="2147479915"/>
            <ac:spMk id="8" creationId="{ED4E8CAD-42C9-854F-8C98-206DDA17BAE6}"/>
          </ac:spMkLst>
        </pc:spChg>
        <pc:spChg chg="mod">
          <ac:chgData name="Sharker, Yushuf" userId="08d49b3d-62a8-4e68-b1eb-b540cbdabdda" providerId="ADAL" clId="{35F4D922-4E7D-438A-875F-464910A25F7D}" dt="2025-02-10T13:25:26.397" v="20364" actId="14100"/>
          <ac:spMkLst>
            <pc:docMk/>
            <pc:sldMk cId="367513924" sldId="2147479915"/>
            <ac:spMk id="9" creationId="{F3349300-0F7C-A12F-B4FF-9FCBEAAD10FC}"/>
          </ac:spMkLst>
        </pc:spChg>
        <pc:picChg chg="add mod modCrop">
          <ac:chgData name="Sharker, Yushuf" userId="08d49b3d-62a8-4e68-b1eb-b540cbdabdda" providerId="ADAL" clId="{35F4D922-4E7D-438A-875F-464910A25F7D}" dt="2025-02-10T16:06:34.879" v="22613" actId="732"/>
          <ac:picMkLst>
            <pc:docMk/>
            <pc:sldMk cId="367513924" sldId="2147479915"/>
            <ac:picMk id="7" creationId="{B894DF33-971C-7151-E172-EB251EBA629E}"/>
          </ac:picMkLst>
        </pc:picChg>
      </pc:sldChg>
      <pc:sldChg chg="addSp delSp modSp add del mod">
        <pc:chgData name="Sharker, Yushuf" userId="08d49b3d-62a8-4e68-b1eb-b540cbdabdda" providerId="ADAL" clId="{35F4D922-4E7D-438A-875F-464910A25F7D}" dt="2025-02-04T21:22:30.035" v="9836" actId="2696"/>
        <pc:sldMkLst>
          <pc:docMk/>
          <pc:sldMk cId="1135826402" sldId="2147479916"/>
        </pc:sldMkLst>
      </pc:sldChg>
      <pc:sldChg chg="addSp delSp modSp add mod">
        <pc:chgData name="Sharker, Yushuf" userId="08d49b3d-62a8-4e68-b1eb-b540cbdabdda" providerId="ADAL" clId="{35F4D922-4E7D-438A-875F-464910A25F7D}" dt="2025-02-10T14:39:32.149" v="21623" actId="21"/>
        <pc:sldMkLst>
          <pc:docMk/>
          <pc:sldMk cId="2291362861" sldId="2147479916"/>
        </pc:sldMkLst>
        <pc:picChg chg="add">
          <ac:chgData name="Sharker, Yushuf" userId="08d49b3d-62a8-4e68-b1eb-b540cbdabdda" providerId="ADAL" clId="{35F4D922-4E7D-438A-875F-464910A25F7D}" dt="2025-02-09T17:12:18.931" v="20224"/>
          <ac:picMkLst>
            <pc:docMk/>
            <pc:sldMk cId="2291362861" sldId="2147479916"/>
            <ac:picMk id="7" creationId="{68DA762A-0CE3-9EC5-5290-6F9CA0CE5090}"/>
          </ac:picMkLst>
        </pc:picChg>
        <pc:picChg chg="add del mod">
          <ac:chgData name="Sharker, Yushuf" userId="08d49b3d-62a8-4e68-b1eb-b540cbdabdda" providerId="ADAL" clId="{35F4D922-4E7D-438A-875F-464910A25F7D}" dt="2025-02-10T14:39:32.149" v="21623" actId="21"/>
          <ac:picMkLst>
            <pc:docMk/>
            <pc:sldMk cId="2291362861" sldId="2147479916"/>
            <ac:picMk id="8" creationId="{C0E76807-153D-8793-417C-C39260BD0EA0}"/>
          </ac:picMkLst>
        </pc:picChg>
        <pc:cxnChg chg="add del mod">
          <ac:chgData name="Sharker, Yushuf" userId="08d49b3d-62a8-4e68-b1eb-b540cbdabdda" providerId="ADAL" clId="{35F4D922-4E7D-438A-875F-464910A25F7D}" dt="2025-02-10T14:39:32.149" v="21623" actId="21"/>
          <ac:cxnSpMkLst>
            <pc:docMk/>
            <pc:sldMk cId="2291362861" sldId="2147479916"/>
            <ac:cxnSpMk id="11" creationId="{285CA890-E05E-6AB9-F5BA-C09BCF5C3AF4}"/>
          </ac:cxnSpMkLst>
        </pc:cxnChg>
        <pc:cxnChg chg="add del mod">
          <ac:chgData name="Sharker, Yushuf" userId="08d49b3d-62a8-4e68-b1eb-b540cbdabdda" providerId="ADAL" clId="{35F4D922-4E7D-438A-875F-464910A25F7D}" dt="2025-02-10T14:39:32.149" v="21623" actId="21"/>
          <ac:cxnSpMkLst>
            <pc:docMk/>
            <pc:sldMk cId="2291362861" sldId="2147479916"/>
            <ac:cxnSpMk id="13" creationId="{FE4C8B9C-52E8-D096-B70F-25F5CC21DEDD}"/>
          </ac:cxnSpMkLst>
        </pc:cxnChg>
      </pc:sldChg>
      <pc:sldChg chg="modSp add mod">
        <pc:chgData name="Sharker, Yushuf" userId="08d49b3d-62a8-4e68-b1eb-b540cbdabdda" providerId="ADAL" clId="{35F4D922-4E7D-438A-875F-464910A25F7D}" dt="2025-02-04T21:42:35.643" v="10532" actId="20577"/>
        <pc:sldMkLst>
          <pc:docMk/>
          <pc:sldMk cId="1691793807" sldId="2147479917"/>
        </pc:sldMkLst>
        <pc:spChg chg="mod">
          <ac:chgData name="Sharker, Yushuf" userId="08d49b3d-62a8-4e68-b1eb-b540cbdabdda" providerId="ADAL" clId="{35F4D922-4E7D-438A-875F-464910A25F7D}" dt="2025-02-04T21:42:35.643" v="10532" actId="20577"/>
          <ac:spMkLst>
            <pc:docMk/>
            <pc:sldMk cId="1691793807" sldId="2147479917"/>
            <ac:spMk id="4" creationId="{906E05B1-ADD3-4911-B22B-36833B285F76}"/>
          </ac:spMkLst>
        </pc:spChg>
      </pc:sldChg>
      <pc:sldChg chg="addSp delSp modSp add del mod">
        <pc:chgData name="Sharker, Yushuf" userId="08d49b3d-62a8-4e68-b1eb-b540cbdabdda" providerId="ADAL" clId="{35F4D922-4E7D-438A-875F-464910A25F7D}" dt="2025-02-04T21:42:07.245" v="10494" actId="2696"/>
        <pc:sldMkLst>
          <pc:docMk/>
          <pc:sldMk cId="2166861468" sldId="2147479917"/>
        </pc:sldMkLst>
      </pc:sldChg>
      <pc:sldChg chg="addSp delSp modSp add del mod">
        <pc:chgData name="Sharker, Yushuf" userId="08d49b3d-62a8-4e68-b1eb-b540cbdabdda" providerId="ADAL" clId="{35F4D922-4E7D-438A-875F-464910A25F7D}" dt="2025-02-04T21:21:48" v="9835" actId="47"/>
        <pc:sldMkLst>
          <pc:docMk/>
          <pc:sldMk cId="2241045436" sldId="2147479918"/>
        </pc:sldMkLst>
      </pc:sldChg>
      <pc:sldChg chg="modSp add del mod">
        <pc:chgData name="Sharker, Yushuf" userId="08d49b3d-62a8-4e68-b1eb-b540cbdabdda" providerId="ADAL" clId="{35F4D922-4E7D-438A-875F-464910A25F7D}" dt="2024-12-12T17:43:52.933" v="2985" actId="2696"/>
        <pc:sldMkLst>
          <pc:docMk/>
          <pc:sldMk cId="2455998919" sldId="2147479919"/>
        </pc:sldMkLst>
      </pc:sldChg>
      <pc:sldChg chg="modSp add del mod">
        <pc:chgData name="Sharker, Yushuf" userId="08d49b3d-62a8-4e68-b1eb-b540cbdabdda" providerId="ADAL" clId="{35F4D922-4E7D-438A-875F-464910A25F7D}" dt="2025-02-04T21:18:01.620" v="9686" actId="2696"/>
        <pc:sldMkLst>
          <pc:docMk/>
          <pc:sldMk cId="3406512067" sldId="2147479919"/>
        </pc:sldMkLst>
      </pc:sldChg>
      <pc:sldChg chg="modSp add del mod">
        <pc:chgData name="Sharker, Yushuf" userId="08d49b3d-62a8-4e68-b1eb-b540cbdabdda" providerId="ADAL" clId="{35F4D922-4E7D-438A-875F-464910A25F7D}" dt="2025-02-04T21:23:19.525" v="9840" actId="2696"/>
        <pc:sldMkLst>
          <pc:docMk/>
          <pc:sldMk cId="1370846337" sldId="2147479920"/>
        </pc:sldMkLst>
      </pc:sldChg>
      <pc:sldChg chg="modSp add del mod">
        <pc:chgData name="Sharker, Yushuf" userId="08d49b3d-62a8-4e68-b1eb-b540cbdabdda" providerId="ADAL" clId="{35F4D922-4E7D-438A-875F-464910A25F7D}" dt="2024-12-12T17:43:52.933" v="2985" actId="2696"/>
        <pc:sldMkLst>
          <pc:docMk/>
          <pc:sldMk cId="3232387722" sldId="2147479920"/>
        </pc:sldMkLst>
      </pc:sldChg>
      <pc:sldChg chg="modSp add">
        <pc:chgData name="Sharker, Yushuf" userId="08d49b3d-62a8-4e68-b1eb-b540cbdabdda" providerId="ADAL" clId="{35F4D922-4E7D-438A-875F-464910A25F7D}" dt="2025-02-06T20:55:16.446" v="12409"/>
        <pc:sldMkLst>
          <pc:docMk/>
          <pc:sldMk cId="3887536290" sldId="2147479920"/>
        </pc:sldMkLst>
        <pc:spChg chg="mod">
          <ac:chgData name="Sharker, Yushuf" userId="08d49b3d-62a8-4e68-b1eb-b540cbdabdda" providerId="ADAL" clId="{35F4D922-4E7D-438A-875F-464910A25F7D}" dt="2025-02-06T20:55:16.446" v="12409"/>
          <ac:spMkLst>
            <pc:docMk/>
            <pc:sldMk cId="3887536290" sldId="2147479920"/>
            <ac:spMk id="7" creationId="{26C506F0-5C10-A008-4BA6-38979BC07894}"/>
          </ac:spMkLst>
        </pc:spChg>
      </pc:sldChg>
      <pc:sldChg chg="add del">
        <pc:chgData name="Sharker, Yushuf" userId="08d49b3d-62a8-4e68-b1eb-b540cbdabdda" providerId="ADAL" clId="{35F4D922-4E7D-438A-875F-464910A25F7D}" dt="2025-02-04T21:20:25.428" v="9827" actId="2696"/>
        <pc:sldMkLst>
          <pc:docMk/>
          <pc:sldMk cId="633218016" sldId="2147479921"/>
        </pc:sldMkLst>
      </pc:sldChg>
      <pc:sldChg chg="add">
        <pc:chgData name="Sharker, Yushuf" userId="08d49b3d-62a8-4e68-b1eb-b540cbdabdda" providerId="ADAL" clId="{35F4D922-4E7D-438A-875F-464910A25F7D}" dt="2025-02-04T21:20:41.030" v="9828"/>
        <pc:sldMkLst>
          <pc:docMk/>
          <pc:sldMk cId="651234619" sldId="2147479921"/>
        </pc:sldMkLst>
      </pc:sldChg>
      <pc:sldChg chg="modSp add del mod">
        <pc:chgData name="Sharker, Yushuf" userId="08d49b3d-62a8-4e68-b1eb-b540cbdabdda" providerId="ADAL" clId="{35F4D922-4E7D-438A-875F-464910A25F7D}" dt="2024-12-12T17:43:52.933" v="2985" actId="2696"/>
        <pc:sldMkLst>
          <pc:docMk/>
          <pc:sldMk cId="3253865528" sldId="2147479921"/>
        </pc:sldMkLst>
      </pc:sldChg>
      <pc:sldChg chg="addSp delSp modSp add del mod">
        <pc:chgData name="Sharker, Yushuf" userId="08d49b3d-62a8-4e68-b1eb-b540cbdabdda" providerId="ADAL" clId="{35F4D922-4E7D-438A-875F-464910A25F7D}" dt="2024-12-12T17:43:52.933" v="2985" actId="2696"/>
        <pc:sldMkLst>
          <pc:docMk/>
          <pc:sldMk cId="2043050822" sldId="2147479922"/>
        </pc:sldMkLst>
      </pc:sldChg>
      <pc:sldChg chg="addSp modSp add mod ord">
        <pc:chgData name="Sharker, Yushuf" userId="08d49b3d-62a8-4e68-b1eb-b540cbdabdda" providerId="ADAL" clId="{35F4D922-4E7D-438A-875F-464910A25F7D}" dt="2025-02-06T20:55:16.446" v="12409"/>
        <pc:sldMkLst>
          <pc:docMk/>
          <pc:sldMk cId="4225755233" sldId="2147479922"/>
        </pc:sldMkLst>
        <pc:spChg chg="add mod">
          <ac:chgData name="Sharker, Yushuf" userId="08d49b3d-62a8-4e68-b1eb-b540cbdabdda" providerId="ADAL" clId="{35F4D922-4E7D-438A-875F-464910A25F7D}" dt="2025-02-06T20:55:16.446" v="12409"/>
          <ac:spMkLst>
            <pc:docMk/>
            <pc:sldMk cId="4225755233" sldId="2147479922"/>
            <ac:spMk id="8" creationId="{683D2DE0-E2A8-3AAF-96FC-5CAD93175929}"/>
          </ac:spMkLst>
        </pc:spChg>
        <pc:picChg chg="mod">
          <ac:chgData name="Sharker, Yushuf" userId="08d49b3d-62a8-4e68-b1eb-b540cbdabdda" providerId="ADAL" clId="{35F4D922-4E7D-438A-875F-464910A25F7D}" dt="2024-12-12T21:20:22.654" v="3159" actId="1076"/>
          <ac:picMkLst>
            <pc:docMk/>
            <pc:sldMk cId="4225755233" sldId="2147479922"/>
            <ac:picMk id="9" creationId="{2B2CDE5A-33D6-15F7-EAA0-B8819B23191A}"/>
          </ac:picMkLst>
        </pc:picChg>
      </pc:sldChg>
      <pc:sldChg chg="modSp add del mod">
        <pc:chgData name="Sharker, Yushuf" userId="08d49b3d-62a8-4e68-b1eb-b540cbdabdda" providerId="ADAL" clId="{35F4D922-4E7D-438A-875F-464910A25F7D}" dt="2024-12-12T17:43:52.933" v="2985" actId="2696"/>
        <pc:sldMkLst>
          <pc:docMk/>
          <pc:sldMk cId="3531082062" sldId="2147479923"/>
        </pc:sldMkLst>
      </pc:sldChg>
      <pc:sldChg chg="modSp add ord">
        <pc:chgData name="Sharker, Yushuf" userId="08d49b3d-62a8-4e68-b1eb-b540cbdabdda" providerId="ADAL" clId="{35F4D922-4E7D-438A-875F-464910A25F7D}" dt="2025-02-06T20:55:16.446" v="12409"/>
        <pc:sldMkLst>
          <pc:docMk/>
          <pc:sldMk cId="4172076643" sldId="2147479923"/>
        </pc:sldMkLst>
        <pc:spChg chg="mod">
          <ac:chgData name="Sharker, Yushuf" userId="08d49b3d-62a8-4e68-b1eb-b540cbdabdda" providerId="ADAL" clId="{35F4D922-4E7D-438A-875F-464910A25F7D}" dt="2025-02-06T20:55:16.446" v="12409"/>
          <ac:spMkLst>
            <pc:docMk/>
            <pc:sldMk cId="4172076643" sldId="2147479923"/>
            <ac:spMk id="7" creationId="{4C9FB969-4A77-A20C-1B08-9A4C5F582C72}"/>
          </ac:spMkLst>
        </pc:spChg>
      </pc:sldChg>
      <pc:sldChg chg="addSp modSp add mod ord">
        <pc:chgData name="Sharker, Yushuf" userId="08d49b3d-62a8-4e68-b1eb-b540cbdabdda" providerId="ADAL" clId="{35F4D922-4E7D-438A-875F-464910A25F7D}" dt="2025-02-10T13:25:03.529" v="20362" actId="14100"/>
        <pc:sldMkLst>
          <pc:docMk/>
          <pc:sldMk cId="3225158885" sldId="2147479924"/>
        </pc:sldMkLst>
        <pc:spChg chg="mod">
          <ac:chgData name="Sharker, Yushuf" userId="08d49b3d-62a8-4e68-b1eb-b540cbdabdda" providerId="ADAL" clId="{35F4D922-4E7D-438A-875F-464910A25F7D}" dt="2025-02-10T13:25:03.529" v="20362" actId="14100"/>
          <ac:spMkLst>
            <pc:docMk/>
            <pc:sldMk cId="3225158885" sldId="2147479924"/>
            <ac:spMk id="2" creationId="{6FA94DC7-DCB9-67B7-BDCB-C72C1B3438F3}"/>
          </ac:spMkLst>
        </pc:spChg>
        <pc:spChg chg="mod">
          <ac:chgData name="Sharker, Yushuf" userId="08d49b3d-62a8-4e68-b1eb-b540cbdabdda" providerId="ADAL" clId="{35F4D922-4E7D-438A-875F-464910A25F7D}" dt="2025-02-10T13:25:03.529" v="20362" actId="14100"/>
          <ac:spMkLst>
            <pc:docMk/>
            <pc:sldMk cId="3225158885" sldId="2147479924"/>
            <ac:spMk id="5" creationId="{58CD0C01-36B2-F76C-DAC1-269B44F3DE95}"/>
          </ac:spMkLst>
        </pc:spChg>
        <pc:spChg chg="mod">
          <ac:chgData name="Sharker, Yushuf" userId="08d49b3d-62a8-4e68-b1eb-b540cbdabdda" providerId="ADAL" clId="{35F4D922-4E7D-438A-875F-464910A25F7D}" dt="2025-02-10T13:25:03.529" v="20362" actId="14100"/>
          <ac:spMkLst>
            <pc:docMk/>
            <pc:sldMk cId="3225158885" sldId="2147479924"/>
            <ac:spMk id="6" creationId="{ECE9BF03-26C1-55A3-08AD-93029692B61F}"/>
          </ac:spMkLst>
        </pc:spChg>
        <pc:spChg chg="mod">
          <ac:chgData name="Sharker, Yushuf" userId="08d49b3d-62a8-4e68-b1eb-b540cbdabdda" providerId="ADAL" clId="{35F4D922-4E7D-438A-875F-464910A25F7D}" dt="2025-02-10T13:25:03.529" v="20362" actId="14100"/>
          <ac:spMkLst>
            <pc:docMk/>
            <pc:sldMk cId="3225158885" sldId="2147479924"/>
            <ac:spMk id="7" creationId="{E160BAA2-09DB-6194-10ED-CB2566EBF678}"/>
          </ac:spMkLst>
        </pc:spChg>
        <pc:spChg chg="mod">
          <ac:chgData name="Sharker, Yushuf" userId="08d49b3d-62a8-4e68-b1eb-b540cbdabdda" providerId="ADAL" clId="{35F4D922-4E7D-438A-875F-464910A25F7D}" dt="2025-02-10T13:25:03.529" v="20362" actId="14100"/>
          <ac:spMkLst>
            <pc:docMk/>
            <pc:sldMk cId="3225158885" sldId="2147479924"/>
            <ac:spMk id="8" creationId="{D20C13FE-69AE-C584-18A9-C722A1F9BA29}"/>
          </ac:spMkLst>
        </pc:spChg>
        <pc:spChg chg="mod">
          <ac:chgData name="Sharker, Yushuf" userId="08d49b3d-62a8-4e68-b1eb-b540cbdabdda" providerId="ADAL" clId="{35F4D922-4E7D-438A-875F-464910A25F7D}" dt="2025-02-10T13:25:03.529" v="20362" actId="14100"/>
          <ac:spMkLst>
            <pc:docMk/>
            <pc:sldMk cId="3225158885" sldId="2147479924"/>
            <ac:spMk id="9" creationId="{C69D6C88-EB38-6249-CC23-453F6E8BFA0B}"/>
          </ac:spMkLst>
        </pc:spChg>
        <pc:spChg chg="mod">
          <ac:chgData name="Sharker, Yushuf" userId="08d49b3d-62a8-4e68-b1eb-b540cbdabdda" providerId="ADAL" clId="{35F4D922-4E7D-438A-875F-464910A25F7D}" dt="2025-02-10T13:25:03.529" v="20362" actId="14100"/>
          <ac:spMkLst>
            <pc:docMk/>
            <pc:sldMk cId="3225158885" sldId="2147479924"/>
            <ac:spMk id="10" creationId="{21B760F6-5EF8-C529-539F-9C8B2B6E5217}"/>
          </ac:spMkLst>
        </pc:spChg>
        <pc:spChg chg="mod">
          <ac:chgData name="Sharker, Yushuf" userId="08d49b3d-62a8-4e68-b1eb-b540cbdabdda" providerId="ADAL" clId="{35F4D922-4E7D-438A-875F-464910A25F7D}" dt="2025-02-10T13:25:03.529" v="20362" actId="14100"/>
          <ac:spMkLst>
            <pc:docMk/>
            <pc:sldMk cId="3225158885" sldId="2147479924"/>
            <ac:spMk id="11" creationId="{7065E93F-A414-81D1-1B81-139671035BFB}"/>
          </ac:spMkLst>
        </pc:spChg>
        <pc:spChg chg="mod">
          <ac:chgData name="Sharker, Yushuf" userId="08d49b3d-62a8-4e68-b1eb-b540cbdabdda" providerId="ADAL" clId="{35F4D922-4E7D-438A-875F-464910A25F7D}" dt="2025-02-10T13:25:03.529" v="20362" actId="14100"/>
          <ac:spMkLst>
            <pc:docMk/>
            <pc:sldMk cId="3225158885" sldId="2147479924"/>
            <ac:spMk id="12" creationId="{9D255A3B-E3AD-3C58-8F55-3C77ABD89870}"/>
          </ac:spMkLst>
        </pc:spChg>
        <pc:spChg chg="mod">
          <ac:chgData name="Sharker, Yushuf" userId="08d49b3d-62a8-4e68-b1eb-b540cbdabdda" providerId="ADAL" clId="{35F4D922-4E7D-438A-875F-464910A25F7D}" dt="2025-02-10T13:25:03.529" v="20362" actId="14100"/>
          <ac:spMkLst>
            <pc:docMk/>
            <pc:sldMk cId="3225158885" sldId="2147479924"/>
            <ac:spMk id="13" creationId="{0FCB78FE-FF29-E597-2155-9CDAE88244F0}"/>
          </ac:spMkLst>
        </pc:spChg>
        <pc:spChg chg="mod">
          <ac:chgData name="Sharker, Yushuf" userId="08d49b3d-62a8-4e68-b1eb-b540cbdabdda" providerId="ADAL" clId="{35F4D922-4E7D-438A-875F-464910A25F7D}" dt="2025-02-10T13:25:03.529" v="20362" actId="14100"/>
          <ac:spMkLst>
            <pc:docMk/>
            <pc:sldMk cId="3225158885" sldId="2147479924"/>
            <ac:spMk id="14" creationId="{2F8B72E3-4E57-32CF-7083-224395CCC29E}"/>
          </ac:spMkLst>
        </pc:spChg>
        <pc:spChg chg="mod">
          <ac:chgData name="Sharker, Yushuf" userId="08d49b3d-62a8-4e68-b1eb-b540cbdabdda" providerId="ADAL" clId="{35F4D922-4E7D-438A-875F-464910A25F7D}" dt="2025-02-10T13:25:03.529" v="20362" actId="14100"/>
          <ac:spMkLst>
            <pc:docMk/>
            <pc:sldMk cId="3225158885" sldId="2147479924"/>
            <ac:spMk id="15" creationId="{B5134E7A-0B0B-41AB-D961-B453C2B893CB}"/>
          </ac:spMkLst>
        </pc:spChg>
        <pc:spChg chg="mod">
          <ac:chgData name="Sharker, Yushuf" userId="08d49b3d-62a8-4e68-b1eb-b540cbdabdda" providerId="ADAL" clId="{35F4D922-4E7D-438A-875F-464910A25F7D}" dt="2025-02-10T13:25:03.529" v="20362" actId="14100"/>
          <ac:spMkLst>
            <pc:docMk/>
            <pc:sldMk cId="3225158885" sldId="2147479924"/>
            <ac:spMk id="16" creationId="{8C023718-5FDF-F4FB-417D-C92B6DA71F3B}"/>
          </ac:spMkLst>
        </pc:spChg>
        <pc:spChg chg="mod">
          <ac:chgData name="Sharker, Yushuf" userId="08d49b3d-62a8-4e68-b1eb-b540cbdabdda" providerId="ADAL" clId="{35F4D922-4E7D-438A-875F-464910A25F7D}" dt="2025-02-10T13:25:03.529" v="20362" actId="14100"/>
          <ac:spMkLst>
            <pc:docMk/>
            <pc:sldMk cId="3225158885" sldId="2147479924"/>
            <ac:spMk id="17" creationId="{F8F95942-9FA7-6F6F-EA17-5D3DF5918AFC}"/>
          </ac:spMkLst>
        </pc:spChg>
        <pc:spChg chg="add mod">
          <ac:chgData name="Sharker, Yushuf" userId="08d49b3d-62a8-4e68-b1eb-b540cbdabdda" providerId="ADAL" clId="{35F4D922-4E7D-438A-875F-464910A25F7D}" dt="2025-02-10T13:24:28.486" v="20360" actId="1076"/>
          <ac:spMkLst>
            <pc:docMk/>
            <pc:sldMk cId="3225158885" sldId="2147479924"/>
            <ac:spMk id="24" creationId="{D97997AD-15B4-7C9A-47BD-C75145B88D98}"/>
          </ac:spMkLst>
        </pc:spChg>
        <pc:spChg chg="mod">
          <ac:chgData name="Sharker, Yushuf" userId="08d49b3d-62a8-4e68-b1eb-b540cbdabdda" providerId="ADAL" clId="{35F4D922-4E7D-438A-875F-464910A25F7D}" dt="2025-02-10T13:25:03.529" v="20362" actId="14100"/>
          <ac:spMkLst>
            <pc:docMk/>
            <pc:sldMk cId="3225158885" sldId="2147479924"/>
            <ac:spMk id="1030" creationId="{FA0ED9E3-1114-C843-DFFC-F19B01B25B00}"/>
          </ac:spMkLst>
        </pc:spChg>
        <pc:spChg chg="mod">
          <ac:chgData name="Sharker, Yushuf" userId="08d49b3d-62a8-4e68-b1eb-b540cbdabdda" providerId="ADAL" clId="{35F4D922-4E7D-438A-875F-464910A25F7D}" dt="2025-02-10T13:25:03.529" v="20362" actId="14100"/>
          <ac:spMkLst>
            <pc:docMk/>
            <pc:sldMk cId="3225158885" sldId="2147479924"/>
            <ac:spMk id="1031" creationId="{2EDCBE9E-05A1-4CCF-BF65-2C9A2C9157AA}"/>
          </ac:spMkLst>
        </pc:spChg>
        <pc:spChg chg="mod">
          <ac:chgData name="Sharker, Yushuf" userId="08d49b3d-62a8-4e68-b1eb-b540cbdabdda" providerId="ADAL" clId="{35F4D922-4E7D-438A-875F-464910A25F7D}" dt="2025-02-10T13:25:03.529" v="20362" actId="14100"/>
          <ac:spMkLst>
            <pc:docMk/>
            <pc:sldMk cId="3225158885" sldId="2147479924"/>
            <ac:spMk id="1048" creationId="{B835FFD2-B1A6-020F-75E3-C6E04EAC6573}"/>
          </ac:spMkLst>
        </pc:spChg>
        <pc:spChg chg="mod">
          <ac:chgData name="Sharker, Yushuf" userId="08d49b3d-62a8-4e68-b1eb-b540cbdabdda" providerId="ADAL" clId="{35F4D922-4E7D-438A-875F-464910A25F7D}" dt="2025-02-10T13:25:03.529" v="20362" actId="14100"/>
          <ac:spMkLst>
            <pc:docMk/>
            <pc:sldMk cId="3225158885" sldId="2147479924"/>
            <ac:spMk id="1067" creationId="{EE314791-4135-E888-57F4-52701DD22D3F}"/>
          </ac:spMkLst>
        </pc:spChg>
        <pc:spChg chg="mod">
          <ac:chgData name="Sharker, Yushuf" userId="08d49b3d-62a8-4e68-b1eb-b540cbdabdda" providerId="ADAL" clId="{35F4D922-4E7D-438A-875F-464910A25F7D}" dt="2025-02-10T13:25:03.529" v="20362" actId="14100"/>
          <ac:spMkLst>
            <pc:docMk/>
            <pc:sldMk cId="3225158885" sldId="2147479924"/>
            <ac:spMk id="1068" creationId="{70C970D9-528D-1C06-36E5-2472BDEAE26B}"/>
          </ac:spMkLst>
        </pc:spChg>
        <pc:grpChg chg="mod">
          <ac:chgData name="Sharker, Yushuf" userId="08d49b3d-62a8-4e68-b1eb-b540cbdabdda" providerId="ADAL" clId="{35F4D922-4E7D-438A-875F-464910A25F7D}" dt="2025-02-10T13:25:03.529" v="20362" actId="14100"/>
          <ac:grpSpMkLst>
            <pc:docMk/>
            <pc:sldMk cId="3225158885" sldId="2147479924"/>
            <ac:grpSpMk id="18" creationId="{E62BF04D-C96A-A35A-F4B1-667A5948EB1C}"/>
          </ac:grpSpMkLst>
        </pc:grpChg>
        <pc:grpChg chg="mod">
          <ac:chgData name="Sharker, Yushuf" userId="08d49b3d-62a8-4e68-b1eb-b540cbdabdda" providerId="ADAL" clId="{35F4D922-4E7D-438A-875F-464910A25F7D}" dt="2025-02-10T13:25:03.529" v="20362" actId="14100"/>
          <ac:grpSpMkLst>
            <pc:docMk/>
            <pc:sldMk cId="3225158885" sldId="2147479924"/>
            <ac:grpSpMk id="22" creationId="{4B8FB0D4-855F-C033-1681-73CDDEC045EB}"/>
          </ac:grpSpMkLst>
        </pc:grpChg>
        <pc:grpChg chg="mod">
          <ac:chgData name="Sharker, Yushuf" userId="08d49b3d-62a8-4e68-b1eb-b540cbdabdda" providerId="ADAL" clId="{35F4D922-4E7D-438A-875F-464910A25F7D}" dt="2025-02-10T13:25:03.529" v="20362" actId="14100"/>
          <ac:grpSpMkLst>
            <pc:docMk/>
            <pc:sldMk cId="3225158885" sldId="2147479924"/>
            <ac:grpSpMk id="1036" creationId="{C48498B1-05CD-4FF6-9C6D-3944D9AAC286}"/>
          </ac:grpSpMkLst>
        </pc:grpChg>
        <pc:grpChg chg="mod">
          <ac:chgData name="Sharker, Yushuf" userId="08d49b3d-62a8-4e68-b1eb-b540cbdabdda" providerId="ADAL" clId="{35F4D922-4E7D-438A-875F-464910A25F7D}" dt="2025-02-10T13:25:03.529" v="20362" actId="14100"/>
          <ac:grpSpMkLst>
            <pc:docMk/>
            <pc:sldMk cId="3225158885" sldId="2147479924"/>
            <ac:grpSpMk id="1050" creationId="{926EBD15-905B-64AB-D8E3-947310902545}"/>
          </ac:grpSpMkLst>
        </pc:grpChg>
        <pc:grpChg chg="mod">
          <ac:chgData name="Sharker, Yushuf" userId="08d49b3d-62a8-4e68-b1eb-b540cbdabdda" providerId="ADAL" clId="{35F4D922-4E7D-438A-875F-464910A25F7D}" dt="2025-02-10T13:25:03.529" v="20362" actId="14100"/>
          <ac:grpSpMkLst>
            <pc:docMk/>
            <pc:sldMk cId="3225158885" sldId="2147479924"/>
            <ac:grpSpMk id="1055" creationId="{46658FF9-EF77-C8F2-3C1F-3A2C695B3B1A}"/>
          </ac:grpSpMkLst>
        </pc:grpChg>
        <pc:grpChg chg="mod">
          <ac:chgData name="Sharker, Yushuf" userId="08d49b3d-62a8-4e68-b1eb-b540cbdabdda" providerId="ADAL" clId="{35F4D922-4E7D-438A-875F-464910A25F7D}" dt="2025-02-10T13:25:03.529" v="20362" actId="14100"/>
          <ac:grpSpMkLst>
            <pc:docMk/>
            <pc:sldMk cId="3225158885" sldId="2147479924"/>
            <ac:grpSpMk id="1056" creationId="{53C0E461-33AF-B4C1-26BA-84EECB338939}"/>
          </ac:grpSpMkLst>
        </pc:grpChg>
        <pc:grpChg chg="mod">
          <ac:chgData name="Sharker, Yushuf" userId="08d49b3d-62a8-4e68-b1eb-b540cbdabdda" providerId="ADAL" clId="{35F4D922-4E7D-438A-875F-464910A25F7D}" dt="2025-02-10T13:25:03.529" v="20362" actId="14100"/>
          <ac:grpSpMkLst>
            <pc:docMk/>
            <pc:sldMk cId="3225158885" sldId="2147479924"/>
            <ac:grpSpMk id="1059" creationId="{24F66689-C033-8EB9-D118-7E23928C9E8D}"/>
          </ac:grpSpMkLst>
        </pc:grpChg>
        <pc:grpChg chg="mod">
          <ac:chgData name="Sharker, Yushuf" userId="08d49b3d-62a8-4e68-b1eb-b540cbdabdda" providerId="ADAL" clId="{35F4D922-4E7D-438A-875F-464910A25F7D}" dt="2025-02-10T13:25:03.529" v="20362" actId="14100"/>
          <ac:grpSpMkLst>
            <pc:docMk/>
            <pc:sldMk cId="3225158885" sldId="2147479924"/>
            <ac:grpSpMk id="1062" creationId="{3C1EEDAB-A7B6-7F85-8FE8-690D742AB2CF}"/>
          </ac:grpSpMkLst>
        </pc:grpChg>
        <pc:picChg chg="mod">
          <ac:chgData name="Sharker, Yushuf" userId="08d49b3d-62a8-4e68-b1eb-b540cbdabdda" providerId="ADAL" clId="{35F4D922-4E7D-438A-875F-464910A25F7D}" dt="2025-02-10T13:25:03.529" v="20362" actId="14100"/>
          <ac:picMkLst>
            <pc:docMk/>
            <pc:sldMk cId="3225158885" sldId="2147479924"/>
            <ac:picMk id="3" creationId="{1EF460B7-6329-64E1-A7A3-DC64F56D69D0}"/>
          </ac:picMkLst>
        </pc:picChg>
        <pc:picChg chg="mod">
          <ac:chgData name="Sharker, Yushuf" userId="08d49b3d-62a8-4e68-b1eb-b540cbdabdda" providerId="ADAL" clId="{35F4D922-4E7D-438A-875F-464910A25F7D}" dt="2025-02-10T13:25:03.529" v="20362" actId="14100"/>
          <ac:picMkLst>
            <pc:docMk/>
            <pc:sldMk cId="3225158885" sldId="2147479924"/>
            <ac:picMk id="4" creationId="{FC1DD9EF-8B57-3F2C-5B8A-5EDFA8018A4A}"/>
          </ac:picMkLst>
        </pc:picChg>
        <pc:picChg chg="mod">
          <ac:chgData name="Sharker, Yushuf" userId="08d49b3d-62a8-4e68-b1eb-b540cbdabdda" providerId="ADAL" clId="{35F4D922-4E7D-438A-875F-464910A25F7D}" dt="2025-02-10T13:25:03.529" v="20362" actId="14100"/>
          <ac:picMkLst>
            <pc:docMk/>
            <pc:sldMk cId="3225158885" sldId="2147479924"/>
            <ac:picMk id="19" creationId="{46DB060A-F104-5FFF-5309-CFEEE5D4D3F7}"/>
          </ac:picMkLst>
        </pc:picChg>
        <pc:picChg chg="mod">
          <ac:chgData name="Sharker, Yushuf" userId="08d49b3d-62a8-4e68-b1eb-b540cbdabdda" providerId="ADAL" clId="{35F4D922-4E7D-438A-875F-464910A25F7D}" dt="2025-02-10T13:25:03.529" v="20362" actId="14100"/>
          <ac:picMkLst>
            <pc:docMk/>
            <pc:sldMk cId="3225158885" sldId="2147479924"/>
            <ac:picMk id="20" creationId="{2A74725F-F38F-8793-6C43-D8A9DD472BDB}"/>
          </ac:picMkLst>
        </pc:picChg>
        <pc:picChg chg="mod">
          <ac:chgData name="Sharker, Yushuf" userId="08d49b3d-62a8-4e68-b1eb-b540cbdabdda" providerId="ADAL" clId="{35F4D922-4E7D-438A-875F-464910A25F7D}" dt="2025-02-10T13:25:03.529" v="20362" actId="14100"/>
          <ac:picMkLst>
            <pc:docMk/>
            <pc:sldMk cId="3225158885" sldId="2147479924"/>
            <ac:picMk id="21" creationId="{00AF6E8F-C547-96CB-50C8-42F637C51DD9}"/>
          </ac:picMkLst>
        </pc:picChg>
        <pc:picChg chg="mod">
          <ac:chgData name="Sharker, Yushuf" userId="08d49b3d-62a8-4e68-b1eb-b540cbdabdda" providerId="ADAL" clId="{35F4D922-4E7D-438A-875F-464910A25F7D}" dt="2025-02-10T13:25:03.529" v="20362" actId="14100"/>
          <ac:picMkLst>
            <pc:docMk/>
            <pc:sldMk cId="3225158885" sldId="2147479924"/>
            <ac:picMk id="23" creationId="{E735AEDD-8F6E-2ABE-0C9E-7A113BCB3853}"/>
          </ac:picMkLst>
        </pc:picChg>
        <pc:picChg chg="mod">
          <ac:chgData name="Sharker, Yushuf" userId="08d49b3d-62a8-4e68-b1eb-b540cbdabdda" providerId="ADAL" clId="{35F4D922-4E7D-438A-875F-464910A25F7D}" dt="2025-02-10T13:25:03.529" v="20362" actId="14100"/>
          <ac:picMkLst>
            <pc:docMk/>
            <pc:sldMk cId="3225158885" sldId="2147479924"/>
            <ac:picMk id="1026" creationId="{D6B91CF4-D5E3-EE4D-443B-E980218BFE33}"/>
          </ac:picMkLst>
        </pc:picChg>
        <pc:picChg chg="mod">
          <ac:chgData name="Sharker, Yushuf" userId="08d49b3d-62a8-4e68-b1eb-b540cbdabdda" providerId="ADAL" clId="{35F4D922-4E7D-438A-875F-464910A25F7D}" dt="2025-02-10T13:25:03.529" v="20362" actId="14100"/>
          <ac:picMkLst>
            <pc:docMk/>
            <pc:sldMk cId="3225158885" sldId="2147479924"/>
            <ac:picMk id="1028" creationId="{2D1ABBDD-64CA-0450-390E-697277F79AF9}"/>
          </ac:picMkLst>
        </pc:picChg>
        <pc:picChg chg="mod">
          <ac:chgData name="Sharker, Yushuf" userId="08d49b3d-62a8-4e68-b1eb-b540cbdabdda" providerId="ADAL" clId="{35F4D922-4E7D-438A-875F-464910A25F7D}" dt="2025-02-10T13:25:03.529" v="20362" actId="14100"/>
          <ac:picMkLst>
            <pc:docMk/>
            <pc:sldMk cId="3225158885" sldId="2147479924"/>
            <ac:picMk id="1032" creationId="{005E3EAD-DD1B-4DC0-7930-0F48F407B295}"/>
          </ac:picMkLst>
        </pc:picChg>
        <pc:picChg chg="mod">
          <ac:chgData name="Sharker, Yushuf" userId="08d49b3d-62a8-4e68-b1eb-b540cbdabdda" providerId="ADAL" clId="{35F4D922-4E7D-438A-875F-464910A25F7D}" dt="2025-02-10T13:25:03.529" v="20362" actId="14100"/>
          <ac:picMkLst>
            <pc:docMk/>
            <pc:sldMk cId="3225158885" sldId="2147479924"/>
            <ac:picMk id="1035" creationId="{B8B7AB19-9530-B301-0A12-1A580E314712}"/>
          </ac:picMkLst>
        </pc:picChg>
        <pc:picChg chg="mod">
          <ac:chgData name="Sharker, Yushuf" userId="08d49b3d-62a8-4e68-b1eb-b540cbdabdda" providerId="ADAL" clId="{35F4D922-4E7D-438A-875F-464910A25F7D}" dt="2025-02-10T13:25:03.529" v="20362" actId="14100"/>
          <ac:picMkLst>
            <pc:docMk/>
            <pc:sldMk cId="3225158885" sldId="2147479924"/>
            <ac:picMk id="1038" creationId="{6F344653-5754-117C-338C-B7CD1456B875}"/>
          </ac:picMkLst>
        </pc:picChg>
        <pc:picChg chg="mod">
          <ac:chgData name="Sharker, Yushuf" userId="08d49b3d-62a8-4e68-b1eb-b540cbdabdda" providerId="ADAL" clId="{35F4D922-4E7D-438A-875F-464910A25F7D}" dt="2025-02-10T13:25:03.529" v="20362" actId="14100"/>
          <ac:picMkLst>
            <pc:docMk/>
            <pc:sldMk cId="3225158885" sldId="2147479924"/>
            <ac:picMk id="1039" creationId="{A5B034C4-62E0-0269-D73B-818501631CBC}"/>
          </ac:picMkLst>
        </pc:picChg>
        <pc:picChg chg="mod">
          <ac:chgData name="Sharker, Yushuf" userId="08d49b3d-62a8-4e68-b1eb-b540cbdabdda" providerId="ADAL" clId="{35F4D922-4E7D-438A-875F-464910A25F7D}" dt="2025-02-10T13:25:03.529" v="20362" actId="14100"/>
          <ac:picMkLst>
            <pc:docMk/>
            <pc:sldMk cId="3225158885" sldId="2147479924"/>
            <ac:picMk id="1040" creationId="{5FB0B256-1D96-D007-E50B-A9E096DEA1A8}"/>
          </ac:picMkLst>
        </pc:picChg>
        <pc:picChg chg="mod">
          <ac:chgData name="Sharker, Yushuf" userId="08d49b3d-62a8-4e68-b1eb-b540cbdabdda" providerId="ADAL" clId="{35F4D922-4E7D-438A-875F-464910A25F7D}" dt="2025-02-10T13:25:03.529" v="20362" actId="14100"/>
          <ac:picMkLst>
            <pc:docMk/>
            <pc:sldMk cId="3225158885" sldId="2147479924"/>
            <ac:picMk id="1042" creationId="{3B463B7F-0DFE-0ADB-CEBC-4C444EBBB91B}"/>
          </ac:picMkLst>
        </pc:picChg>
        <pc:picChg chg="mod">
          <ac:chgData name="Sharker, Yushuf" userId="08d49b3d-62a8-4e68-b1eb-b540cbdabdda" providerId="ADAL" clId="{35F4D922-4E7D-438A-875F-464910A25F7D}" dt="2025-02-10T13:25:03.529" v="20362" actId="14100"/>
          <ac:picMkLst>
            <pc:docMk/>
            <pc:sldMk cId="3225158885" sldId="2147479924"/>
            <ac:picMk id="1051" creationId="{904533DC-8E50-9EF7-1338-6D3E1A23E772}"/>
          </ac:picMkLst>
        </pc:picChg>
        <pc:picChg chg="mod">
          <ac:chgData name="Sharker, Yushuf" userId="08d49b3d-62a8-4e68-b1eb-b540cbdabdda" providerId="ADAL" clId="{35F4D922-4E7D-438A-875F-464910A25F7D}" dt="2025-02-10T13:25:03.529" v="20362" actId="14100"/>
          <ac:picMkLst>
            <pc:docMk/>
            <pc:sldMk cId="3225158885" sldId="2147479924"/>
            <ac:picMk id="1052" creationId="{E122CDA9-F23B-A8B9-ED98-07A17BC4CA2B}"/>
          </ac:picMkLst>
        </pc:picChg>
        <pc:picChg chg="mod">
          <ac:chgData name="Sharker, Yushuf" userId="08d49b3d-62a8-4e68-b1eb-b540cbdabdda" providerId="ADAL" clId="{35F4D922-4E7D-438A-875F-464910A25F7D}" dt="2025-02-10T13:25:03.529" v="20362" actId="14100"/>
          <ac:picMkLst>
            <pc:docMk/>
            <pc:sldMk cId="3225158885" sldId="2147479924"/>
            <ac:picMk id="1053" creationId="{B0778982-B530-74D5-30C6-B7658EDC440F}"/>
          </ac:picMkLst>
        </pc:picChg>
        <pc:picChg chg="mod">
          <ac:chgData name="Sharker, Yushuf" userId="08d49b3d-62a8-4e68-b1eb-b540cbdabdda" providerId="ADAL" clId="{35F4D922-4E7D-438A-875F-464910A25F7D}" dt="2025-02-10T13:25:03.529" v="20362" actId="14100"/>
          <ac:picMkLst>
            <pc:docMk/>
            <pc:sldMk cId="3225158885" sldId="2147479924"/>
            <ac:picMk id="1054" creationId="{B25D1BB8-E85A-F8EC-A2BC-BC0582934EDE}"/>
          </ac:picMkLst>
        </pc:picChg>
        <pc:picChg chg="mod">
          <ac:chgData name="Sharker, Yushuf" userId="08d49b3d-62a8-4e68-b1eb-b540cbdabdda" providerId="ADAL" clId="{35F4D922-4E7D-438A-875F-464910A25F7D}" dt="2025-02-10T13:25:03.529" v="20362" actId="14100"/>
          <ac:picMkLst>
            <pc:docMk/>
            <pc:sldMk cId="3225158885" sldId="2147479924"/>
            <ac:picMk id="1057" creationId="{3A32B9C1-6B28-54C1-40A4-553692750CAD}"/>
          </ac:picMkLst>
        </pc:picChg>
        <pc:picChg chg="mod">
          <ac:chgData name="Sharker, Yushuf" userId="08d49b3d-62a8-4e68-b1eb-b540cbdabdda" providerId="ADAL" clId="{35F4D922-4E7D-438A-875F-464910A25F7D}" dt="2025-02-10T13:25:03.529" v="20362" actId="14100"/>
          <ac:picMkLst>
            <pc:docMk/>
            <pc:sldMk cId="3225158885" sldId="2147479924"/>
            <ac:picMk id="1058" creationId="{BD1ADC91-530E-4FED-447A-135C1D483D03}"/>
          </ac:picMkLst>
        </pc:picChg>
        <pc:picChg chg="mod">
          <ac:chgData name="Sharker, Yushuf" userId="08d49b3d-62a8-4e68-b1eb-b540cbdabdda" providerId="ADAL" clId="{35F4D922-4E7D-438A-875F-464910A25F7D}" dt="2025-02-10T13:25:03.529" v="20362" actId="14100"/>
          <ac:picMkLst>
            <pc:docMk/>
            <pc:sldMk cId="3225158885" sldId="2147479924"/>
            <ac:picMk id="1060" creationId="{ECE9F6A7-155C-94B0-2951-60D08BF16515}"/>
          </ac:picMkLst>
        </pc:picChg>
        <pc:picChg chg="mod">
          <ac:chgData name="Sharker, Yushuf" userId="08d49b3d-62a8-4e68-b1eb-b540cbdabdda" providerId="ADAL" clId="{35F4D922-4E7D-438A-875F-464910A25F7D}" dt="2025-02-10T13:25:03.529" v="20362" actId="14100"/>
          <ac:picMkLst>
            <pc:docMk/>
            <pc:sldMk cId="3225158885" sldId="2147479924"/>
            <ac:picMk id="1061" creationId="{60645EA0-79F0-EF34-E3C9-A23393708B96}"/>
          </ac:picMkLst>
        </pc:picChg>
        <pc:picChg chg="mod">
          <ac:chgData name="Sharker, Yushuf" userId="08d49b3d-62a8-4e68-b1eb-b540cbdabdda" providerId="ADAL" clId="{35F4D922-4E7D-438A-875F-464910A25F7D}" dt="2025-02-10T13:25:03.529" v="20362" actId="14100"/>
          <ac:picMkLst>
            <pc:docMk/>
            <pc:sldMk cId="3225158885" sldId="2147479924"/>
            <ac:picMk id="1063" creationId="{82A88E72-644B-D700-44D3-E520759A761A}"/>
          </ac:picMkLst>
        </pc:picChg>
        <pc:picChg chg="mod">
          <ac:chgData name="Sharker, Yushuf" userId="08d49b3d-62a8-4e68-b1eb-b540cbdabdda" providerId="ADAL" clId="{35F4D922-4E7D-438A-875F-464910A25F7D}" dt="2025-02-10T13:25:03.529" v="20362" actId="14100"/>
          <ac:picMkLst>
            <pc:docMk/>
            <pc:sldMk cId="3225158885" sldId="2147479924"/>
            <ac:picMk id="1064" creationId="{3B9362F2-10C9-0432-ECA4-01CFC745404F}"/>
          </ac:picMkLst>
        </pc:picChg>
        <pc:picChg chg="mod">
          <ac:chgData name="Sharker, Yushuf" userId="08d49b3d-62a8-4e68-b1eb-b540cbdabdda" providerId="ADAL" clId="{35F4D922-4E7D-438A-875F-464910A25F7D}" dt="2025-02-10T13:25:03.529" v="20362" actId="14100"/>
          <ac:picMkLst>
            <pc:docMk/>
            <pc:sldMk cId="3225158885" sldId="2147479924"/>
            <ac:picMk id="1065" creationId="{FAE03B3E-C29F-4CCA-CC32-E09EC9F1BA22}"/>
          </ac:picMkLst>
        </pc:picChg>
        <pc:picChg chg="mod">
          <ac:chgData name="Sharker, Yushuf" userId="08d49b3d-62a8-4e68-b1eb-b540cbdabdda" providerId="ADAL" clId="{35F4D922-4E7D-438A-875F-464910A25F7D}" dt="2025-02-10T13:25:03.529" v="20362" actId="14100"/>
          <ac:picMkLst>
            <pc:docMk/>
            <pc:sldMk cId="3225158885" sldId="2147479924"/>
            <ac:picMk id="1066" creationId="{1C727911-EBDB-1B08-D289-7D5872B96D3C}"/>
          </ac:picMkLst>
        </pc:picChg>
        <pc:cxnChg chg="mod">
          <ac:chgData name="Sharker, Yushuf" userId="08d49b3d-62a8-4e68-b1eb-b540cbdabdda" providerId="ADAL" clId="{35F4D922-4E7D-438A-875F-464910A25F7D}" dt="2025-02-10T13:25:03.529" v="20362" actId="14100"/>
          <ac:cxnSpMkLst>
            <pc:docMk/>
            <pc:sldMk cId="3225158885" sldId="2147479924"/>
            <ac:cxnSpMk id="1033" creationId="{6C5783A2-4171-FE23-A060-B2728C7E63CF}"/>
          </ac:cxnSpMkLst>
        </pc:cxnChg>
        <pc:cxnChg chg="mod">
          <ac:chgData name="Sharker, Yushuf" userId="08d49b3d-62a8-4e68-b1eb-b540cbdabdda" providerId="ADAL" clId="{35F4D922-4E7D-438A-875F-464910A25F7D}" dt="2025-02-10T13:25:03.529" v="20362" actId="14100"/>
          <ac:cxnSpMkLst>
            <pc:docMk/>
            <pc:sldMk cId="3225158885" sldId="2147479924"/>
            <ac:cxnSpMk id="1034" creationId="{3C71D1BE-95E3-36B7-652F-E039C8C18411}"/>
          </ac:cxnSpMkLst>
        </pc:cxnChg>
        <pc:cxnChg chg="mod">
          <ac:chgData name="Sharker, Yushuf" userId="08d49b3d-62a8-4e68-b1eb-b540cbdabdda" providerId="ADAL" clId="{35F4D922-4E7D-438A-875F-464910A25F7D}" dt="2025-02-10T13:25:03.529" v="20362" actId="14100"/>
          <ac:cxnSpMkLst>
            <pc:docMk/>
            <pc:sldMk cId="3225158885" sldId="2147479924"/>
            <ac:cxnSpMk id="1037" creationId="{B1A138C0-5ED1-B410-8363-BEDDD55080F3}"/>
          </ac:cxnSpMkLst>
        </pc:cxnChg>
        <pc:cxnChg chg="mod">
          <ac:chgData name="Sharker, Yushuf" userId="08d49b3d-62a8-4e68-b1eb-b540cbdabdda" providerId="ADAL" clId="{35F4D922-4E7D-438A-875F-464910A25F7D}" dt="2025-02-10T13:25:03.529" v="20362" actId="14100"/>
          <ac:cxnSpMkLst>
            <pc:docMk/>
            <pc:sldMk cId="3225158885" sldId="2147479924"/>
            <ac:cxnSpMk id="1041" creationId="{A6ECEDDA-ED0F-AC7A-C39F-674A9042E67E}"/>
          </ac:cxnSpMkLst>
        </pc:cxnChg>
      </pc:sldChg>
      <pc:sldChg chg="modSp new del mod">
        <pc:chgData name="Sharker, Yushuf" userId="08d49b3d-62a8-4e68-b1eb-b540cbdabdda" providerId="ADAL" clId="{35F4D922-4E7D-438A-875F-464910A25F7D}" dt="2025-02-03T21:58:29.168" v="9413" actId="2696"/>
        <pc:sldMkLst>
          <pc:docMk/>
          <pc:sldMk cId="1309407943" sldId="2147479925"/>
        </pc:sldMkLst>
      </pc:sldChg>
      <pc:sldChg chg="modSp add del mod">
        <pc:chgData name="Sharker, Yushuf" userId="08d49b3d-62a8-4e68-b1eb-b540cbdabdda" providerId="ADAL" clId="{35F4D922-4E7D-438A-875F-464910A25F7D}" dt="2025-02-03T21:14:45.441" v="8736" actId="2696"/>
        <pc:sldMkLst>
          <pc:docMk/>
          <pc:sldMk cId="1786473667" sldId="2147479926"/>
        </pc:sldMkLst>
      </pc:sldChg>
      <pc:sldChg chg="modSp add del mod">
        <pc:chgData name="Sharker, Yushuf" userId="08d49b3d-62a8-4e68-b1eb-b540cbdabdda" providerId="ADAL" clId="{35F4D922-4E7D-438A-875F-464910A25F7D}" dt="2025-02-03T21:54:22.365" v="9410" actId="2696"/>
        <pc:sldMkLst>
          <pc:docMk/>
          <pc:sldMk cId="4284262660" sldId="2147479927"/>
        </pc:sldMkLst>
      </pc:sldChg>
      <pc:sldChg chg="addSp delSp modSp add del mod">
        <pc:chgData name="Sharker, Yushuf" userId="08d49b3d-62a8-4e68-b1eb-b540cbdabdda" providerId="ADAL" clId="{35F4D922-4E7D-438A-875F-464910A25F7D}" dt="2025-02-04T21:21:39.420" v="9834" actId="47"/>
        <pc:sldMkLst>
          <pc:docMk/>
          <pc:sldMk cId="3691009178" sldId="2147479928"/>
        </pc:sldMkLst>
      </pc:sldChg>
      <pc:sldChg chg="addSp delSp modSp add del mod ord">
        <pc:chgData name="Sharker, Yushuf" userId="08d49b3d-62a8-4e68-b1eb-b540cbdabdda" providerId="ADAL" clId="{35F4D922-4E7D-438A-875F-464910A25F7D}" dt="2025-02-04T21:21:31.747" v="9833" actId="47"/>
        <pc:sldMkLst>
          <pc:docMk/>
          <pc:sldMk cId="4283562623" sldId="2147479929"/>
        </pc:sldMkLst>
      </pc:sldChg>
      <pc:sldChg chg="modSp add del mod">
        <pc:chgData name="Sharker, Yushuf" userId="08d49b3d-62a8-4e68-b1eb-b540cbdabdda" providerId="ADAL" clId="{35F4D922-4E7D-438A-875F-464910A25F7D}" dt="2025-02-04T21:20:56.272" v="9830" actId="2696"/>
        <pc:sldMkLst>
          <pc:docMk/>
          <pc:sldMk cId="2843166512" sldId="2147479930"/>
        </pc:sldMkLst>
      </pc:sldChg>
      <pc:sldChg chg="addSp delSp modSp add del mod">
        <pc:chgData name="Sharker, Yushuf" userId="08d49b3d-62a8-4e68-b1eb-b540cbdabdda" providerId="ADAL" clId="{35F4D922-4E7D-438A-875F-464910A25F7D}" dt="2025-02-04T21:20:45.577" v="9829" actId="2696"/>
        <pc:sldMkLst>
          <pc:docMk/>
          <pc:sldMk cId="4047518762" sldId="2147479931"/>
        </pc:sldMkLst>
      </pc:sldChg>
      <pc:sldChg chg="addSp delSp modSp add mod ord">
        <pc:chgData name="Sharker, Yushuf" userId="08d49b3d-62a8-4e68-b1eb-b540cbdabdda" providerId="ADAL" clId="{35F4D922-4E7D-438A-875F-464910A25F7D}" dt="2025-02-03T22:00:38.451" v="9420"/>
        <pc:sldMkLst>
          <pc:docMk/>
          <pc:sldMk cId="2407777282" sldId="2147479932"/>
        </pc:sldMkLst>
        <pc:spChg chg="mod">
          <ac:chgData name="Sharker, Yushuf" userId="08d49b3d-62a8-4e68-b1eb-b540cbdabdda" providerId="ADAL" clId="{35F4D922-4E7D-438A-875F-464910A25F7D}" dt="2025-01-28T18:19:53.903" v="6837" actId="20577"/>
          <ac:spMkLst>
            <pc:docMk/>
            <pc:sldMk cId="2407777282" sldId="2147479932"/>
            <ac:spMk id="4" creationId="{A4A7AAA4-8F52-CE42-6505-B7990BD2731A}"/>
          </ac:spMkLst>
        </pc:spChg>
        <pc:spChg chg="mod">
          <ac:chgData name="Sharker, Yushuf" userId="08d49b3d-62a8-4e68-b1eb-b540cbdabdda" providerId="ADAL" clId="{35F4D922-4E7D-438A-875F-464910A25F7D}" dt="2025-01-28T18:21:17.644" v="6842" actId="179"/>
          <ac:spMkLst>
            <pc:docMk/>
            <pc:sldMk cId="2407777282" sldId="2147479932"/>
            <ac:spMk id="7" creationId="{1C5554F0-D42F-1C12-8358-8E6B7BF078C9}"/>
          </ac:spMkLst>
        </pc:spChg>
        <pc:spChg chg="add mod">
          <ac:chgData name="Sharker, Yushuf" userId="08d49b3d-62a8-4e68-b1eb-b540cbdabdda" providerId="ADAL" clId="{35F4D922-4E7D-438A-875F-464910A25F7D}" dt="2025-01-28T18:20:09.093" v="6840" actId="1076"/>
          <ac:spMkLst>
            <pc:docMk/>
            <pc:sldMk cId="2407777282" sldId="2147479932"/>
            <ac:spMk id="8" creationId="{B15B46F4-31CF-2F02-EA30-43D45DFDD1CC}"/>
          </ac:spMkLst>
        </pc:spChg>
      </pc:sldChg>
      <pc:sldChg chg="addSp delSp modSp add mod">
        <pc:chgData name="Sharker, Yushuf" userId="08d49b3d-62a8-4e68-b1eb-b540cbdabdda" providerId="ADAL" clId="{35F4D922-4E7D-438A-875F-464910A25F7D}" dt="2025-02-06T20:55:16.446" v="12409"/>
        <pc:sldMkLst>
          <pc:docMk/>
          <pc:sldMk cId="9571524" sldId="2147479933"/>
        </pc:sldMkLst>
        <pc:spChg chg="mod">
          <ac:chgData name="Sharker, Yushuf" userId="08d49b3d-62a8-4e68-b1eb-b540cbdabdda" providerId="ADAL" clId="{35F4D922-4E7D-438A-875F-464910A25F7D}" dt="2025-01-10T18:10:38.029" v="5587" actId="20577"/>
          <ac:spMkLst>
            <pc:docMk/>
            <pc:sldMk cId="9571524" sldId="2147479933"/>
            <ac:spMk id="4" creationId="{DFAB4AC7-ED65-5090-3D6B-9C16F1AA6B78}"/>
          </ac:spMkLst>
        </pc:spChg>
        <pc:spChg chg="mod">
          <ac:chgData name="Sharker, Yushuf" userId="08d49b3d-62a8-4e68-b1eb-b540cbdabdda" providerId="ADAL" clId="{35F4D922-4E7D-438A-875F-464910A25F7D}" dt="2025-02-06T20:55:16.446" v="12409"/>
          <ac:spMkLst>
            <pc:docMk/>
            <pc:sldMk cId="9571524" sldId="2147479933"/>
            <ac:spMk id="7" creationId="{936212CA-0CE1-E096-53D6-8D009D2A2A1E}"/>
          </ac:spMkLst>
        </pc:spChg>
        <pc:graphicFrameChg chg="add mod modGraphic">
          <ac:chgData name="Sharker, Yushuf" userId="08d49b3d-62a8-4e68-b1eb-b540cbdabdda" providerId="ADAL" clId="{35F4D922-4E7D-438A-875F-464910A25F7D}" dt="2025-02-04T21:43:39.714" v="10538" actId="113"/>
          <ac:graphicFrameMkLst>
            <pc:docMk/>
            <pc:sldMk cId="9571524" sldId="2147479933"/>
            <ac:graphicFrameMk id="9" creationId="{AEB0FE85-80C4-05A6-88DF-D6B509BF526C}"/>
          </ac:graphicFrameMkLst>
        </pc:graphicFrameChg>
      </pc:sldChg>
      <pc:sldChg chg="addSp delSp modSp add del mod">
        <pc:chgData name="Sharker, Yushuf" userId="08d49b3d-62a8-4e68-b1eb-b540cbdabdda" providerId="ADAL" clId="{35F4D922-4E7D-438A-875F-464910A25F7D}" dt="2025-02-04T21:18:27.170" v="9687" actId="2696"/>
        <pc:sldMkLst>
          <pc:docMk/>
          <pc:sldMk cId="318428122" sldId="2147479934"/>
        </pc:sldMkLst>
      </pc:sldChg>
      <pc:sldChg chg="del">
        <pc:chgData name="Sharker, Yushuf" userId="08d49b3d-62a8-4e68-b1eb-b540cbdabdda" providerId="ADAL" clId="{35F4D922-4E7D-438A-875F-464910A25F7D}" dt="2024-11-26T14:05:24.483" v="0" actId="47"/>
        <pc:sldMkLst>
          <pc:docMk/>
          <pc:sldMk cId="911338013" sldId="2147479934"/>
        </pc:sldMkLst>
      </pc:sldChg>
      <pc:sldChg chg="addSp delSp modSp add mod ord">
        <pc:chgData name="Sharker, Yushuf" userId="08d49b3d-62a8-4e68-b1eb-b540cbdabdda" providerId="ADAL" clId="{35F4D922-4E7D-438A-875F-464910A25F7D}" dt="2025-02-10T14:38:12.204" v="21593" actId="6549"/>
        <pc:sldMkLst>
          <pc:docMk/>
          <pc:sldMk cId="2032632129" sldId="2147479934"/>
        </pc:sldMkLst>
        <pc:spChg chg="mod">
          <ac:chgData name="Sharker, Yushuf" userId="08d49b3d-62a8-4e68-b1eb-b540cbdabdda" providerId="ADAL" clId="{35F4D922-4E7D-438A-875F-464910A25F7D}" dt="2025-02-09T14:16:36.593" v="17055"/>
          <ac:spMkLst>
            <pc:docMk/>
            <pc:sldMk cId="2032632129" sldId="2147479934"/>
            <ac:spMk id="2" creationId="{995271F3-5D87-D8FE-DA0F-7FD1606F2AC6}"/>
          </ac:spMkLst>
        </pc:spChg>
        <pc:spChg chg="mod">
          <ac:chgData name="Sharker, Yushuf" userId="08d49b3d-62a8-4e68-b1eb-b540cbdabdda" providerId="ADAL" clId="{35F4D922-4E7D-438A-875F-464910A25F7D}" dt="2025-02-10T14:38:12.204" v="21593" actId="6549"/>
          <ac:spMkLst>
            <pc:docMk/>
            <pc:sldMk cId="2032632129" sldId="2147479934"/>
            <ac:spMk id="4" creationId="{2622647A-C779-4291-0EA1-B5E680D137E9}"/>
          </ac:spMkLst>
        </pc:spChg>
        <pc:spChg chg="mod">
          <ac:chgData name="Sharker, Yushuf" userId="08d49b3d-62a8-4e68-b1eb-b540cbdabdda" providerId="ADAL" clId="{35F4D922-4E7D-438A-875F-464910A25F7D}" dt="2025-02-10T13:57:50.252" v="20691" actId="20577"/>
          <ac:spMkLst>
            <pc:docMk/>
            <pc:sldMk cId="2032632129" sldId="2147479934"/>
            <ac:spMk id="7" creationId="{3A78CF70-2D86-32A1-1DF7-276DD516345E}"/>
          </ac:spMkLst>
        </pc:spChg>
        <pc:spChg chg="add mod">
          <ac:chgData name="Sharker, Yushuf" userId="08d49b3d-62a8-4e68-b1eb-b540cbdabdda" providerId="ADAL" clId="{35F4D922-4E7D-438A-875F-464910A25F7D}" dt="2025-02-09T14:31:42.951" v="17776" actId="20577"/>
          <ac:spMkLst>
            <pc:docMk/>
            <pc:sldMk cId="2032632129" sldId="2147479934"/>
            <ac:spMk id="9" creationId="{408B236E-71AE-D21C-22B4-E308607B301A}"/>
          </ac:spMkLst>
        </pc:spChg>
        <pc:spChg chg="add mod">
          <ac:chgData name="Sharker, Yushuf" userId="08d49b3d-62a8-4e68-b1eb-b540cbdabdda" providerId="ADAL" clId="{35F4D922-4E7D-438A-875F-464910A25F7D}" dt="2025-02-09T14:31:54.344" v="17778" actId="14100"/>
          <ac:spMkLst>
            <pc:docMk/>
            <pc:sldMk cId="2032632129" sldId="2147479934"/>
            <ac:spMk id="11" creationId="{79A9411A-13B9-3A59-F581-32989ACE2B5B}"/>
          </ac:spMkLst>
        </pc:spChg>
        <pc:spChg chg="add del mod">
          <ac:chgData name="Sharker, Yushuf" userId="08d49b3d-62a8-4e68-b1eb-b540cbdabdda" providerId="ADAL" clId="{35F4D922-4E7D-438A-875F-464910A25F7D}" dt="2025-02-09T14:13:30.638" v="16913" actId="478"/>
          <ac:spMkLst>
            <pc:docMk/>
            <pc:sldMk cId="2032632129" sldId="2147479934"/>
            <ac:spMk id="12" creationId="{AEC4F652-5199-A819-4ECD-CCD713E322F4}"/>
          </ac:spMkLst>
        </pc:spChg>
        <pc:graphicFrameChg chg="add mod modGraphic">
          <ac:chgData name="Sharker, Yushuf" userId="08d49b3d-62a8-4e68-b1eb-b540cbdabdda" providerId="ADAL" clId="{35F4D922-4E7D-438A-875F-464910A25F7D}" dt="2025-02-09T14:31:24.584" v="17756" actId="1036"/>
          <ac:graphicFrameMkLst>
            <pc:docMk/>
            <pc:sldMk cId="2032632129" sldId="2147479934"/>
            <ac:graphicFrameMk id="8" creationId="{B1768FA6-77C8-E801-3C46-328635E2D800}"/>
          </ac:graphicFrameMkLst>
        </pc:graphicFrameChg>
        <pc:picChg chg="add mod">
          <ac:chgData name="Sharker, Yushuf" userId="08d49b3d-62a8-4e68-b1eb-b540cbdabdda" providerId="ADAL" clId="{35F4D922-4E7D-438A-875F-464910A25F7D}" dt="2025-02-10T13:35:28.220" v="20524" actId="1038"/>
          <ac:picMkLst>
            <pc:docMk/>
            <pc:sldMk cId="2032632129" sldId="2147479934"/>
            <ac:picMk id="10" creationId="{2C92D3EB-C7A1-95F6-B2CE-ACAA76AC007D}"/>
          </ac:picMkLst>
        </pc:picChg>
      </pc:sldChg>
      <pc:sldChg chg="del">
        <pc:chgData name="Sharker, Yushuf" userId="08d49b3d-62a8-4e68-b1eb-b540cbdabdda" providerId="ADAL" clId="{35F4D922-4E7D-438A-875F-464910A25F7D}" dt="2024-11-26T14:05:24.483" v="0" actId="47"/>
        <pc:sldMkLst>
          <pc:docMk/>
          <pc:sldMk cId="602542924" sldId="2147479935"/>
        </pc:sldMkLst>
      </pc:sldChg>
      <pc:sldChg chg="addSp delSp modSp add mod ord">
        <pc:chgData name="Sharker, Yushuf" userId="08d49b3d-62a8-4e68-b1eb-b540cbdabdda" providerId="ADAL" clId="{35F4D922-4E7D-438A-875F-464910A25F7D}" dt="2025-02-06T20:55:16.446" v="12409"/>
        <pc:sldMkLst>
          <pc:docMk/>
          <pc:sldMk cId="1640238445" sldId="2147479935"/>
        </pc:sldMkLst>
        <pc:spChg chg="add mod">
          <ac:chgData name="Sharker, Yushuf" userId="08d49b3d-62a8-4e68-b1eb-b540cbdabdda" providerId="ADAL" clId="{35F4D922-4E7D-438A-875F-464910A25F7D}" dt="2025-02-06T20:55:16.446" v="12409"/>
          <ac:spMkLst>
            <pc:docMk/>
            <pc:sldMk cId="1640238445" sldId="2147479935"/>
            <ac:spMk id="13" creationId="{F43F62A5-D9A3-A47D-9C0A-94FC235F0763}"/>
          </ac:spMkLst>
        </pc:spChg>
        <pc:spChg chg="add mod">
          <ac:chgData name="Sharker, Yushuf" userId="08d49b3d-62a8-4e68-b1eb-b540cbdabdda" providerId="ADAL" clId="{35F4D922-4E7D-438A-875F-464910A25F7D}" dt="2025-02-06T20:55:16.446" v="12409"/>
          <ac:spMkLst>
            <pc:docMk/>
            <pc:sldMk cId="1640238445" sldId="2147479935"/>
            <ac:spMk id="14" creationId="{375AD8A7-FF53-5856-46D7-F08D8D4116A2}"/>
          </ac:spMkLst>
        </pc:spChg>
      </pc:sldChg>
      <pc:sldChg chg="add del">
        <pc:chgData name="Sharker, Yushuf" userId="08d49b3d-62a8-4e68-b1eb-b540cbdabdda" providerId="ADAL" clId="{35F4D922-4E7D-438A-875F-464910A25F7D}" dt="2025-01-28T17:59:52.692" v="6358"/>
        <pc:sldMkLst>
          <pc:docMk/>
          <pc:sldMk cId="402584095" sldId="2147479936"/>
        </pc:sldMkLst>
      </pc:sldChg>
      <pc:sldChg chg="modSp new mod">
        <pc:chgData name="Sharker, Yushuf" userId="08d49b3d-62a8-4e68-b1eb-b540cbdabdda" providerId="ADAL" clId="{35F4D922-4E7D-438A-875F-464910A25F7D}" dt="2025-01-31T18:59:22.890" v="7094" actId="20577"/>
        <pc:sldMkLst>
          <pc:docMk/>
          <pc:sldMk cId="1256419714" sldId="2147479936"/>
        </pc:sldMkLst>
      </pc:sldChg>
      <pc:sldChg chg="modSp new mod ord">
        <pc:chgData name="Sharker, Yushuf" userId="08d49b3d-62a8-4e68-b1eb-b540cbdabdda" providerId="ADAL" clId="{35F4D922-4E7D-438A-875F-464910A25F7D}" dt="2025-02-06T20:55:16.446" v="12409"/>
        <pc:sldMkLst>
          <pc:docMk/>
          <pc:sldMk cId="2165791290" sldId="2147479937"/>
        </pc:sldMkLst>
        <pc:spChg chg="mod">
          <ac:chgData name="Sharker, Yushuf" userId="08d49b3d-62a8-4e68-b1eb-b540cbdabdda" providerId="ADAL" clId="{35F4D922-4E7D-438A-875F-464910A25F7D}" dt="2025-02-06T20:55:16.446" v="12409"/>
          <ac:spMkLst>
            <pc:docMk/>
            <pc:sldMk cId="2165791290" sldId="2147479937"/>
            <ac:spMk id="2" creationId="{0D9DF302-36A2-8A94-2E60-A836B1B5991C}"/>
          </ac:spMkLst>
        </pc:spChg>
        <pc:spChg chg="mod">
          <ac:chgData name="Sharker, Yushuf" userId="08d49b3d-62a8-4e68-b1eb-b540cbdabdda" providerId="ADAL" clId="{35F4D922-4E7D-438A-875F-464910A25F7D}" dt="2025-02-03T15:24:17.143" v="7623" actId="20577"/>
          <ac:spMkLst>
            <pc:docMk/>
            <pc:sldMk cId="2165791290" sldId="2147479937"/>
            <ac:spMk id="4" creationId="{BCB34139-D3AE-3ACA-C2C4-7B739D855B0D}"/>
          </ac:spMkLst>
        </pc:spChg>
      </pc:sldChg>
      <pc:sldChg chg="new del">
        <pc:chgData name="Sharker, Yushuf" userId="08d49b3d-62a8-4e68-b1eb-b540cbdabdda" providerId="ADAL" clId="{35F4D922-4E7D-438A-875F-464910A25F7D}" dt="2025-02-03T14:33:09.434" v="7334" actId="2696"/>
        <pc:sldMkLst>
          <pc:docMk/>
          <pc:sldMk cId="3603567836" sldId="2147479937"/>
        </pc:sldMkLst>
      </pc:sldChg>
      <pc:sldChg chg="new del">
        <pc:chgData name="Sharker, Yushuf" userId="08d49b3d-62a8-4e68-b1eb-b540cbdabdda" providerId="ADAL" clId="{35F4D922-4E7D-438A-875F-464910A25F7D}" dt="2025-01-31T19:11:01.623" v="7098" actId="680"/>
        <pc:sldMkLst>
          <pc:docMk/>
          <pc:sldMk cId="3924817391" sldId="2147479937"/>
        </pc:sldMkLst>
      </pc:sldChg>
      <pc:sldChg chg="addSp delSp modSp add mod modClrScheme chgLayout">
        <pc:chgData name="Sharker, Yushuf" userId="08d49b3d-62a8-4e68-b1eb-b540cbdabdda" providerId="ADAL" clId="{35F4D922-4E7D-438A-875F-464910A25F7D}" dt="2025-02-10T14:00:21.533" v="20726" actId="20577"/>
        <pc:sldMkLst>
          <pc:docMk/>
          <pc:sldMk cId="1295633666" sldId="2147479938"/>
        </pc:sldMkLst>
        <pc:spChg chg="mod ord">
          <ac:chgData name="Sharker, Yushuf" userId="08d49b3d-62a8-4e68-b1eb-b540cbdabdda" providerId="ADAL" clId="{35F4D922-4E7D-438A-875F-464910A25F7D}" dt="2025-02-03T17:09:19.106" v="8019" actId="26606"/>
          <ac:spMkLst>
            <pc:docMk/>
            <pc:sldMk cId="1295633666" sldId="2147479938"/>
            <ac:spMk id="2" creationId="{AF431071-4505-1482-39B3-5905562FE993}"/>
          </ac:spMkLst>
        </pc:spChg>
        <pc:spChg chg="mod ord">
          <ac:chgData name="Sharker, Yushuf" userId="08d49b3d-62a8-4e68-b1eb-b540cbdabdda" providerId="ADAL" clId="{35F4D922-4E7D-438A-875F-464910A25F7D}" dt="2025-02-03T17:09:19.106" v="8019" actId="26606"/>
          <ac:spMkLst>
            <pc:docMk/>
            <pc:sldMk cId="1295633666" sldId="2147479938"/>
            <ac:spMk id="3" creationId="{CBB623CF-4995-43B7-E6E3-B53BD929CB32}"/>
          </ac:spMkLst>
        </pc:spChg>
        <pc:spChg chg="mod">
          <ac:chgData name="Sharker, Yushuf" userId="08d49b3d-62a8-4e68-b1eb-b540cbdabdda" providerId="ADAL" clId="{35F4D922-4E7D-438A-875F-464910A25F7D}" dt="2025-02-10T13:57:07.787" v="20666" actId="20577"/>
          <ac:spMkLst>
            <pc:docMk/>
            <pc:sldMk cId="1295633666" sldId="2147479938"/>
            <ac:spMk id="4" creationId="{F5283C00-3420-013E-BD4F-7D367D9D5264}"/>
          </ac:spMkLst>
        </pc:spChg>
        <pc:spChg chg="mod">
          <ac:chgData name="Sharker, Yushuf" userId="08d49b3d-62a8-4e68-b1eb-b540cbdabdda" providerId="ADAL" clId="{35F4D922-4E7D-438A-875F-464910A25F7D}" dt="2025-02-03T17:09:19.106" v="8019" actId="26606"/>
          <ac:spMkLst>
            <pc:docMk/>
            <pc:sldMk cId="1295633666" sldId="2147479938"/>
            <ac:spMk id="5" creationId="{7AF18A07-C61B-5D3B-9492-9015ECE4B0E8}"/>
          </ac:spMkLst>
        </pc:spChg>
        <pc:spChg chg="add mod">
          <ac:chgData name="Sharker, Yushuf" userId="08d49b3d-62a8-4e68-b1eb-b540cbdabdda" providerId="ADAL" clId="{35F4D922-4E7D-438A-875F-464910A25F7D}" dt="2025-02-10T13:58:03.897" v="20694" actId="6549"/>
          <ac:spMkLst>
            <pc:docMk/>
            <pc:sldMk cId="1295633666" sldId="2147479938"/>
            <ac:spMk id="7" creationId="{E37702C3-2261-DF90-40F7-3F400BA3A271}"/>
          </ac:spMkLst>
        </pc:spChg>
        <pc:spChg chg="add mod">
          <ac:chgData name="Sharker, Yushuf" userId="08d49b3d-62a8-4e68-b1eb-b540cbdabdda" providerId="ADAL" clId="{35F4D922-4E7D-438A-875F-464910A25F7D}" dt="2025-02-10T14:00:21.533" v="20726" actId="20577"/>
          <ac:spMkLst>
            <pc:docMk/>
            <pc:sldMk cId="1295633666" sldId="2147479938"/>
            <ac:spMk id="15" creationId="{B8EE3757-0335-A17F-C17D-2E6C80A1D61A}"/>
          </ac:spMkLst>
        </pc:spChg>
        <pc:spChg chg="add mod">
          <ac:chgData name="Sharker, Yushuf" userId="08d49b3d-62a8-4e68-b1eb-b540cbdabdda" providerId="ADAL" clId="{35F4D922-4E7D-438A-875F-464910A25F7D}" dt="2025-02-10T13:58:09.065" v="20695" actId="20577"/>
          <ac:spMkLst>
            <pc:docMk/>
            <pc:sldMk cId="1295633666" sldId="2147479938"/>
            <ac:spMk id="17" creationId="{9C1E5D5B-10D4-920A-680C-F254797A3E4E}"/>
          </ac:spMkLst>
        </pc:spChg>
        <pc:spChg chg="add mod">
          <ac:chgData name="Sharker, Yushuf" userId="08d49b3d-62a8-4e68-b1eb-b540cbdabdda" providerId="ADAL" clId="{35F4D922-4E7D-438A-875F-464910A25F7D}" dt="2025-02-03T17:09:19.106" v="8019" actId="26606"/>
          <ac:spMkLst>
            <pc:docMk/>
            <pc:sldMk cId="1295633666" sldId="2147479938"/>
            <ac:spMk id="20" creationId="{F14D631E-A3D3-5C9A-5C55-DDAB88AAD0DB}"/>
          </ac:spMkLst>
        </pc:spChg>
        <pc:graphicFrameChg chg="add mod modGraphic">
          <ac:chgData name="Sharker, Yushuf" userId="08d49b3d-62a8-4e68-b1eb-b540cbdabdda" providerId="ADAL" clId="{35F4D922-4E7D-438A-875F-464910A25F7D}" dt="2025-02-10T13:53:42.886" v="20618" actId="20577"/>
          <ac:graphicFrameMkLst>
            <pc:docMk/>
            <pc:sldMk cId="1295633666" sldId="2147479938"/>
            <ac:graphicFrameMk id="6" creationId="{7539B0EF-D5D7-6B0B-B48A-1712440A2017}"/>
          </ac:graphicFrameMkLst>
        </pc:graphicFrameChg>
        <pc:graphicFrameChg chg="add mod modGraphic">
          <ac:chgData name="Sharker, Yushuf" userId="08d49b3d-62a8-4e68-b1eb-b540cbdabdda" providerId="ADAL" clId="{35F4D922-4E7D-438A-875F-464910A25F7D}" dt="2025-02-10T13:55:20.836" v="20624" actId="20577"/>
          <ac:graphicFrameMkLst>
            <pc:docMk/>
            <pc:sldMk cId="1295633666" sldId="2147479938"/>
            <ac:graphicFrameMk id="8" creationId="{61EA1AD8-0C42-08A7-41B9-913BF321BE20}"/>
          </ac:graphicFrameMkLst>
        </pc:graphicFrameChg>
      </pc:sldChg>
      <pc:sldChg chg="addSp delSp modSp add del mod">
        <pc:chgData name="Sharker, Yushuf" userId="08d49b3d-62a8-4e68-b1eb-b540cbdabdda" providerId="ADAL" clId="{35F4D922-4E7D-438A-875F-464910A25F7D}" dt="2025-02-03T21:10:00.658" v="8734" actId="2696"/>
        <pc:sldMkLst>
          <pc:docMk/>
          <pc:sldMk cId="1864305015" sldId="2147479939"/>
        </pc:sldMkLst>
      </pc:sldChg>
      <pc:sldChg chg="modSp mod">
        <pc:chgData name="Sharker, Yushuf" userId="08d49b3d-62a8-4e68-b1eb-b540cbdabdda" providerId="ADAL" clId="{35F4D922-4E7D-438A-875F-464910A25F7D}" dt="2025-02-09T16:11:49.830" v="20215" actId="20577"/>
        <pc:sldMkLst>
          <pc:docMk/>
          <pc:sldMk cId="3487538365" sldId="2147479939"/>
        </pc:sldMkLst>
        <pc:spChg chg="mod">
          <ac:chgData name="Sharker, Yushuf" userId="08d49b3d-62a8-4e68-b1eb-b540cbdabdda" providerId="ADAL" clId="{35F4D922-4E7D-438A-875F-464910A25F7D}" dt="2025-02-09T16:11:49.830" v="20215" actId="20577"/>
          <ac:spMkLst>
            <pc:docMk/>
            <pc:sldMk cId="3487538365" sldId="2147479939"/>
            <ac:spMk id="9" creationId="{EC31A9D9-BF15-2274-E852-962C7B1B21D8}"/>
          </ac:spMkLst>
        </pc:spChg>
        <pc:spChg chg="mod">
          <ac:chgData name="Sharker, Yushuf" userId="08d49b3d-62a8-4e68-b1eb-b540cbdabdda" providerId="ADAL" clId="{35F4D922-4E7D-438A-875F-464910A25F7D}" dt="2025-02-09T15:16:28.865" v="19259" actId="6549"/>
          <ac:spMkLst>
            <pc:docMk/>
            <pc:sldMk cId="3487538365" sldId="2147479939"/>
            <ac:spMk id="11" creationId="{E8727E45-BEE4-3245-8651-C3FCC3782BA8}"/>
          </ac:spMkLst>
        </pc:spChg>
      </pc:sldChg>
      <pc:sldChg chg="modSp mod">
        <pc:chgData name="Sharker, Yushuf" userId="08d49b3d-62a8-4e68-b1eb-b540cbdabdda" providerId="ADAL" clId="{35F4D922-4E7D-438A-875F-464910A25F7D}" dt="2025-02-10T16:24:03.195" v="22650" actId="6549"/>
        <pc:sldMkLst>
          <pc:docMk/>
          <pc:sldMk cId="1229009472" sldId="2147479940"/>
        </pc:sldMkLst>
        <pc:spChg chg="mod">
          <ac:chgData name="Sharker, Yushuf" userId="08d49b3d-62a8-4e68-b1eb-b540cbdabdda" providerId="ADAL" clId="{35F4D922-4E7D-438A-875F-464910A25F7D}" dt="2025-02-10T14:38:52.867" v="21619" actId="1036"/>
          <ac:spMkLst>
            <pc:docMk/>
            <pc:sldMk cId="1229009472" sldId="2147479940"/>
            <ac:spMk id="7" creationId="{704D1759-5D6F-D468-6747-2F7DF9A1456F}"/>
          </ac:spMkLst>
        </pc:spChg>
        <pc:spChg chg="mod">
          <ac:chgData name="Sharker, Yushuf" userId="08d49b3d-62a8-4e68-b1eb-b540cbdabdda" providerId="ADAL" clId="{35F4D922-4E7D-438A-875F-464910A25F7D}" dt="2025-02-10T16:24:03.195" v="22650" actId="6549"/>
          <ac:spMkLst>
            <pc:docMk/>
            <pc:sldMk cId="1229009472" sldId="2147479940"/>
            <ac:spMk id="9" creationId="{1FFFECBB-6D4F-7E79-88C9-83E2330401D3}"/>
          </ac:spMkLst>
        </pc:spChg>
        <pc:graphicFrameChg chg="mod modGraphic">
          <ac:chgData name="Sharker, Yushuf" userId="08d49b3d-62a8-4e68-b1eb-b540cbdabdda" providerId="ADAL" clId="{35F4D922-4E7D-438A-875F-464910A25F7D}" dt="2025-02-06T21:00:31.562" v="12522" actId="1076"/>
          <ac:graphicFrameMkLst>
            <pc:docMk/>
            <pc:sldMk cId="1229009472" sldId="2147479940"/>
            <ac:graphicFrameMk id="8" creationId="{35FA5CC7-657E-43D5-9145-BD31C6690CB6}"/>
          </ac:graphicFrameMkLst>
        </pc:graphicFrameChg>
      </pc:sldChg>
      <pc:sldChg chg="del">
        <pc:chgData name="Sharker, Yushuf" userId="08d49b3d-62a8-4e68-b1eb-b540cbdabdda" providerId="ADAL" clId="{35F4D922-4E7D-438A-875F-464910A25F7D}" dt="2024-11-26T14:05:24.483" v="0" actId="47"/>
        <pc:sldMkLst>
          <pc:docMk/>
          <pc:sldMk cId="447747161" sldId="2147479941"/>
        </pc:sldMkLst>
      </pc:sldChg>
      <pc:sldChg chg="delSp modSp add mod">
        <pc:chgData name="Sharker, Yushuf" userId="08d49b3d-62a8-4e68-b1eb-b540cbdabdda" providerId="ADAL" clId="{35F4D922-4E7D-438A-875F-464910A25F7D}" dt="2025-02-10T14:17:51.916" v="21564" actId="20577"/>
        <pc:sldMkLst>
          <pc:docMk/>
          <pc:sldMk cId="3479156781" sldId="2147479941"/>
        </pc:sldMkLst>
        <pc:spChg chg="mod">
          <ac:chgData name="Sharker, Yushuf" userId="08d49b3d-62a8-4e68-b1eb-b540cbdabdda" providerId="ADAL" clId="{35F4D922-4E7D-438A-875F-464910A25F7D}" dt="2025-02-05T20:24:19.543" v="10796" actId="20577"/>
          <ac:spMkLst>
            <pc:docMk/>
            <pc:sldMk cId="3479156781" sldId="2147479941"/>
            <ac:spMk id="4" creationId="{601FBFAB-0D45-F3AF-CA64-D60196948A23}"/>
          </ac:spMkLst>
        </pc:spChg>
        <pc:spChg chg="mod">
          <ac:chgData name="Sharker, Yushuf" userId="08d49b3d-62a8-4e68-b1eb-b540cbdabdda" providerId="ADAL" clId="{35F4D922-4E7D-438A-875F-464910A25F7D}" dt="2025-02-10T14:17:51.916" v="21564" actId="20577"/>
          <ac:spMkLst>
            <pc:docMk/>
            <pc:sldMk cId="3479156781" sldId="2147479941"/>
            <ac:spMk id="15" creationId="{97E91ECC-F4E4-FC89-1FDD-21E64FFBC761}"/>
          </ac:spMkLst>
        </pc:spChg>
      </pc:sldChg>
      <pc:sldChg chg="addSp delSp modSp add del mod">
        <pc:chgData name="Sharker, Yushuf" userId="08d49b3d-62a8-4e68-b1eb-b540cbdabdda" providerId="ADAL" clId="{35F4D922-4E7D-438A-875F-464910A25F7D}" dt="2025-02-10T16:01:19.780" v="22486" actId="2696"/>
        <pc:sldMkLst>
          <pc:docMk/>
          <pc:sldMk cId="2279204376" sldId="2147479942"/>
        </pc:sldMkLst>
        <pc:spChg chg="mod">
          <ac:chgData name="Sharker, Yushuf" userId="08d49b3d-62a8-4e68-b1eb-b540cbdabdda" providerId="ADAL" clId="{35F4D922-4E7D-438A-875F-464910A25F7D}" dt="2025-02-09T17:17:29.507" v="20280" actId="6549"/>
          <ac:spMkLst>
            <pc:docMk/>
            <pc:sldMk cId="2279204376" sldId="2147479942"/>
            <ac:spMk id="7" creationId="{751F1BBE-9447-68A7-DF9B-5C27438B2439}"/>
          </ac:spMkLst>
        </pc:spChg>
        <pc:spChg chg="add del mod">
          <ac:chgData name="Sharker, Yushuf" userId="08d49b3d-62a8-4e68-b1eb-b540cbdabdda" providerId="ADAL" clId="{35F4D922-4E7D-438A-875F-464910A25F7D}" dt="2025-02-10T14:57:00.513" v="21782" actId="1076"/>
          <ac:spMkLst>
            <pc:docMk/>
            <pc:sldMk cId="2279204376" sldId="2147479942"/>
            <ac:spMk id="12" creationId="{92978542-2ABE-C469-B76F-CC020610C6B1}"/>
          </ac:spMkLst>
        </pc:spChg>
        <pc:spChg chg="add del mod">
          <ac:chgData name="Sharker, Yushuf" userId="08d49b3d-62a8-4e68-b1eb-b540cbdabdda" providerId="ADAL" clId="{35F4D922-4E7D-438A-875F-464910A25F7D}" dt="2025-02-10T14:57:05.762" v="21783" actId="1076"/>
          <ac:spMkLst>
            <pc:docMk/>
            <pc:sldMk cId="2279204376" sldId="2147479942"/>
            <ac:spMk id="14" creationId="{564B6561-0BFE-D4F1-EECA-B515B150A2B2}"/>
          </ac:spMkLst>
        </pc:spChg>
        <pc:spChg chg="add mod">
          <ac:chgData name="Sharker, Yushuf" userId="08d49b3d-62a8-4e68-b1eb-b540cbdabdda" providerId="ADAL" clId="{35F4D922-4E7D-438A-875F-464910A25F7D}" dt="2025-02-10T15:06:29.981" v="22355" actId="20577"/>
          <ac:spMkLst>
            <pc:docMk/>
            <pc:sldMk cId="2279204376" sldId="2147479942"/>
            <ac:spMk id="25" creationId="{B5C4CB0E-0470-57F8-2F42-3F251AAABD3F}"/>
          </ac:spMkLst>
        </pc:spChg>
        <pc:picChg chg="add del mod">
          <ac:chgData name="Sharker, Yushuf" userId="08d49b3d-62a8-4e68-b1eb-b540cbdabdda" providerId="ADAL" clId="{35F4D922-4E7D-438A-875F-464910A25F7D}" dt="2025-02-10T14:39:42.111" v="21624" actId="478"/>
          <ac:picMkLst>
            <pc:docMk/>
            <pc:sldMk cId="2279204376" sldId="2147479942"/>
            <ac:picMk id="8" creationId="{9E5535E1-DD4B-5ECF-E3CD-929C14879C2F}"/>
          </ac:picMkLst>
        </pc:picChg>
        <pc:picChg chg="add del mod">
          <ac:chgData name="Sharker, Yushuf" userId="08d49b3d-62a8-4e68-b1eb-b540cbdabdda" providerId="ADAL" clId="{35F4D922-4E7D-438A-875F-464910A25F7D}" dt="2025-02-10T14:39:42.111" v="21624" actId="478"/>
          <ac:picMkLst>
            <pc:docMk/>
            <pc:sldMk cId="2279204376" sldId="2147479942"/>
            <ac:picMk id="9" creationId="{51808232-686C-9110-F5E7-AB5671C4CAD1}"/>
          </ac:picMkLst>
        </pc:picChg>
        <pc:picChg chg="add del mod">
          <ac:chgData name="Sharker, Yushuf" userId="08d49b3d-62a8-4e68-b1eb-b540cbdabdda" providerId="ADAL" clId="{35F4D922-4E7D-438A-875F-464910A25F7D}" dt="2025-02-09T16:05:52.667" v="20083" actId="478"/>
          <ac:picMkLst>
            <pc:docMk/>
            <pc:sldMk cId="2279204376" sldId="2147479942"/>
            <ac:picMk id="10" creationId="{10517888-6F4A-6E68-9E10-834F01341A45}"/>
          </ac:picMkLst>
        </pc:picChg>
        <pc:picChg chg="add del mod">
          <ac:chgData name="Sharker, Yushuf" userId="08d49b3d-62a8-4e68-b1eb-b540cbdabdda" providerId="ADAL" clId="{35F4D922-4E7D-438A-875F-464910A25F7D}" dt="2025-02-10T14:56:33.113" v="21778" actId="1038"/>
          <ac:picMkLst>
            <pc:docMk/>
            <pc:sldMk cId="2279204376" sldId="2147479942"/>
            <ac:picMk id="10" creationId="{C0E76807-153D-8793-417C-C39260BD0EA0}"/>
          </ac:picMkLst>
        </pc:picChg>
        <pc:picChg chg="add del mod">
          <ac:chgData name="Sharker, Yushuf" userId="08d49b3d-62a8-4e68-b1eb-b540cbdabdda" providerId="ADAL" clId="{35F4D922-4E7D-438A-875F-464910A25F7D}" dt="2025-02-09T16:05:49.206" v="20082" actId="478"/>
          <ac:picMkLst>
            <pc:docMk/>
            <pc:sldMk cId="2279204376" sldId="2147479942"/>
            <ac:picMk id="12" creationId="{56CF4E58-CCB1-B89C-A923-AFE84E1FB8C4}"/>
          </ac:picMkLst>
        </pc:picChg>
        <pc:cxnChg chg="add del mod">
          <ac:chgData name="Sharker, Yushuf" userId="08d49b3d-62a8-4e68-b1eb-b540cbdabdda" providerId="ADAL" clId="{35F4D922-4E7D-438A-875F-464910A25F7D}" dt="2025-02-10T14:56:33.113" v="21778" actId="1038"/>
          <ac:cxnSpMkLst>
            <pc:docMk/>
            <pc:sldMk cId="2279204376" sldId="2147479942"/>
            <ac:cxnSpMk id="11" creationId="{285CA890-E05E-6AB9-F5BA-C09BCF5C3AF4}"/>
          </ac:cxnSpMkLst>
        </pc:cxnChg>
        <pc:cxnChg chg="add del mod">
          <ac:chgData name="Sharker, Yushuf" userId="08d49b3d-62a8-4e68-b1eb-b540cbdabdda" providerId="ADAL" clId="{35F4D922-4E7D-438A-875F-464910A25F7D}" dt="2025-02-10T15:03:13.396" v="22230" actId="14100"/>
          <ac:cxnSpMkLst>
            <pc:docMk/>
            <pc:sldMk cId="2279204376" sldId="2147479942"/>
            <ac:cxnSpMk id="13" creationId="{FE4C8B9C-52E8-D096-B70F-25F5CC21DEDD}"/>
          </ac:cxnSpMkLst>
        </pc:cxnChg>
        <pc:cxnChg chg="add del mod">
          <ac:chgData name="Sharker, Yushuf" userId="08d49b3d-62a8-4e68-b1eb-b540cbdabdda" providerId="ADAL" clId="{35F4D922-4E7D-438A-875F-464910A25F7D}" dt="2025-02-10T14:56:33.113" v="21778" actId="1038"/>
          <ac:cxnSpMkLst>
            <pc:docMk/>
            <pc:sldMk cId="2279204376" sldId="2147479942"/>
            <ac:cxnSpMk id="24" creationId="{9972A5B2-3189-35F6-5158-BA06B3856C89}"/>
          </ac:cxnSpMkLst>
        </pc:cxnChg>
        <pc:cxnChg chg="add del mod">
          <ac:chgData name="Sharker, Yushuf" userId="08d49b3d-62a8-4e68-b1eb-b540cbdabdda" providerId="ADAL" clId="{35F4D922-4E7D-438A-875F-464910A25F7D}" dt="2025-02-10T15:01:07.262" v="22040" actId="478"/>
          <ac:cxnSpMkLst>
            <pc:docMk/>
            <pc:sldMk cId="2279204376" sldId="2147479942"/>
            <ac:cxnSpMk id="26" creationId="{FEB5AA44-CB62-E05A-68D6-FD76867DA555}"/>
          </ac:cxnSpMkLst>
        </pc:cxnChg>
        <pc:cxnChg chg="add mod">
          <ac:chgData name="Sharker, Yushuf" userId="08d49b3d-62a8-4e68-b1eb-b540cbdabdda" providerId="ADAL" clId="{35F4D922-4E7D-438A-875F-464910A25F7D}" dt="2025-02-10T15:03:41.706" v="22275" actId="1036"/>
          <ac:cxnSpMkLst>
            <pc:docMk/>
            <pc:sldMk cId="2279204376" sldId="2147479942"/>
            <ac:cxnSpMk id="31" creationId="{DE32D95D-D99C-0287-0F62-F77662D774D8}"/>
          </ac:cxnSpMkLst>
        </pc:cxnChg>
      </pc:sldChg>
      <pc:sldChg chg="delSp modSp add mod ord">
        <pc:chgData name="Sharker, Yushuf" userId="08d49b3d-62a8-4e68-b1eb-b540cbdabdda" providerId="ADAL" clId="{35F4D922-4E7D-438A-875F-464910A25F7D}" dt="2025-02-10T13:57:02.892" v="20662" actId="20577"/>
        <pc:sldMkLst>
          <pc:docMk/>
          <pc:sldMk cId="4050036800" sldId="2147479943"/>
        </pc:sldMkLst>
        <pc:spChg chg="mod">
          <ac:chgData name="Sharker, Yushuf" userId="08d49b3d-62a8-4e68-b1eb-b540cbdabdda" providerId="ADAL" clId="{35F4D922-4E7D-438A-875F-464910A25F7D}" dt="2025-02-10T13:57:02.892" v="20662" actId="20577"/>
          <ac:spMkLst>
            <pc:docMk/>
            <pc:sldMk cId="4050036800" sldId="2147479943"/>
            <ac:spMk id="4" creationId="{5F96BEC9-E90D-8932-2B27-B44F75F86987}"/>
          </ac:spMkLst>
        </pc:spChg>
        <pc:spChg chg="mod">
          <ac:chgData name="Sharker, Yushuf" userId="08d49b3d-62a8-4e68-b1eb-b540cbdabdda" providerId="ADAL" clId="{35F4D922-4E7D-438A-875F-464910A25F7D}" dt="2025-02-10T13:51:37.334" v="20591" actId="20577"/>
          <ac:spMkLst>
            <pc:docMk/>
            <pc:sldMk cId="4050036800" sldId="2147479943"/>
            <ac:spMk id="15" creationId="{99AB1942-0CC9-7452-8901-9CDB58CC3A1B}"/>
          </ac:spMkLst>
        </pc:spChg>
        <pc:graphicFrameChg chg="mod modGraphic">
          <ac:chgData name="Sharker, Yushuf" userId="08d49b3d-62a8-4e68-b1eb-b540cbdabdda" providerId="ADAL" clId="{35F4D922-4E7D-438A-875F-464910A25F7D}" dt="2025-02-09T15:52:19.858" v="20070" actId="1076"/>
          <ac:graphicFrameMkLst>
            <pc:docMk/>
            <pc:sldMk cId="4050036800" sldId="2147479943"/>
            <ac:graphicFrameMk id="13" creationId="{56E8B90F-4ABD-7699-60C7-E2166D682ABC}"/>
          </ac:graphicFrameMkLst>
        </pc:graphicFrameChg>
      </pc:sldChg>
      <pc:sldChg chg="addSp delSp modSp add mod">
        <pc:chgData name="Sharker, Yushuf" userId="08d49b3d-62a8-4e68-b1eb-b540cbdabdda" providerId="ADAL" clId="{35F4D922-4E7D-438A-875F-464910A25F7D}" dt="2025-02-10T16:09:09.100" v="22627" actId="1036"/>
        <pc:sldMkLst>
          <pc:docMk/>
          <pc:sldMk cId="1542475369" sldId="2147479944"/>
        </pc:sldMkLst>
        <pc:spChg chg="mod">
          <ac:chgData name="Sharker, Yushuf" userId="08d49b3d-62a8-4e68-b1eb-b540cbdabdda" providerId="ADAL" clId="{35F4D922-4E7D-438A-875F-464910A25F7D}" dt="2025-02-10T16:09:09.100" v="22627" actId="1036"/>
          <ac:spMkLst>
            <pc:docMk/>
            <pc:sldMk cId="1542475369" sldId="2147479944"/>
            <ac:spMk id="7" creationId="{EAD49737-27DC-66FB-B44A-9492CC00F066}"/>
          </ac:spMkLst>
        </pc:spChg>
        <pc:spChg chg="add mod">
          <ac:chgData name="Sharker, Yushuf" userId="08d49b3d-62a8-4e68-b1eb-b540cbdabdda" providerId="ADAL" clId="{35F4D922-4E7D-438A-875F-464910A25F7D}" dt="2025-02-09T15:47:52.229" v="19881" actId="14100"/>
          <ac:spMkLst>
            <pc:docMk/>
            <pc:sldMk cId="1542475369" sldId="2147479944"/>
            <ac:spMk id="8" creationId="{F670B177-762F-1B83-226D-2F359FEEC813}"/>
          </ac:spMkLst>
        </pc:spChg>
        <pc:spChg chg="mod">
          <ac:chgData name="Sharker, Yushuf" userId="08d49b3d-62a8-4e68-b1eb-b540cbdabdda" providerId="ADAL" clId="{35F4D922-4E7D-438A-875F-464910A25F7D}" dt="2025-02-09T15:34:17.280" v="19426" actId="20577"/>
          <ac:spMkLst>
            <pc:docMk/>
            <pc:sldMk cId="1542475369" sldId="2147479944"/>
            <ac:spMk id="16" creationId="{B05920EF-EB81-04FD-35F8-E73325E828B6}"/>
          </ac:spMkLst>
        </pc:spChg>
        <pc:picChg chg="add mod">
          <ac:chgData name="Sharker, Yushuf" userId="08d49b3d-62a8-4e68-b1eb-b540cbdabdda" providerId="ADAL" clId="{35F4D922-4E7D-438A-875F-464910A25F7D}" dt="2025-02-08T14:19:03.913" v="16748" actId="1076"/>
          <ac:picMkLst>
            <pc:docMk/>
            <pc:sldMk cId="1542475369" sldId="2147479944"/>
            <ac:picMk id="9" creationId="{94568F63-F809-46F1-A151-FAF03A8EBE31}"/>
          </ac:picMkLst>
        </pc:picChg>
        <pc:cxnChg chg="add mod">
          <ac:chgData name="Sharker, Yushuf" userId="08d49b3d-62a8-4e68-b1eb-b540cbdabdda" providerId="ADAL" clId="{35F4D922-4E7D-438A-875F-464910A25F7D}" dt="2025-02-09T15:47:27.466" v="19880" actId="14100"/>
          <ac:cxnSpMkLst>
            <pc:docMk/>
            <pc:sldMk cId="1542475369" sldId="2147479944"/>
            <ac:cxnSpMk id="11" creationId="{93E93794-57C3-75EF-F202-50CA8CA584A4}"/>
          </ac:cxnSpMkLst>
        </pc:cxnChg>
        <pc:cxnChg chg="add del mod">
          <ac:chgData name="Sharker, Yushuf" userId="08d49b3d-62a8-4e68-b1eb-b540cbdabdda" providerId="ADAL" clId="{35F4D922-4E7D-438A-875F-464910A25F7D}" dt="2025-02-09T15:45:41.969" v="19873" actId="478"/>
          <ac:cxnSpMkLst>
            <pc:docMk/>
            <pc:sldMk cId="1542475369" sldId="2147479944"/>
            <ac:cxnSpMk id="12" creationId="{E48C5382-BF17-229F-BF34-DE262B1F85E6}"/>
          </ac:cxnSpMkLst>
        </pc:cxnChg>
        <pc:cxnChg chg="add mod">
          <ac:chgData name="Sharker, Yushuf" userId="08d49b3d-62a8-4e68-b1eb-b540cbdabdda" providerId="ADAL" clId="{35F4D922-4E7D-438A-875F-464910A25F7D}" dt="2025-02-09T23:00:24.904" v="20282" actId="1037"/>
          <ac:cxnSpMkLst>
            <pc:docMk/>
            <pc:sldMk cId="1542475369" sldId="2147479944"/>
            <ac:cxnSpMk id="14" creationId="{0F364AB2-D495-6640-0F63-ECBA2F3AB4B2}"/>
          </ac:cxnSpMkLst>
        </pc:cxnChg>
        <pc:cxnChg chg="add mod">
          <ac:chgData name="Sharker, Yushuf" userId="08d49b3d-62a8-4e68-b1eb-b540cbdabdda" providerId="ADAL" clId="{35F4D922-4E7D-438A-875F-464910A25F7D}" dt="2025-02-09T15:46:29.468" v="19877" actId="14100"/>
          <ac:cxnSpMkLst>
            <pc:docMk/>
            <pc:sldMk cId="1542475369" sldId="2147479944"/>
            <ac:cxnSpMk id="15" creationId="{1C28DFD1-D79D-A247-9C72-3F19D24061D3}"/>
          </ac:cxnSpMkLst>
        </pc:cxnChg>
      </pc:sldChg>
      <pc:sldChg chg="modSp add del mod">
        <pc:chgData name="Sharker, Yushuf" userId="08d49b3d-62a8-4e68-b1eb-b540cbdabdda" providerId="ADAL" clId="{35F4D922-4E7D-438A-875F-464910A25F7D}" dt="2025-02-10T14:05:00.806" v="21088" actId="2696"/>
        <pc:sldMkLst>
          <pc:docMk/>
          <pc:sldMk cId="169349129" sldId="2147479945"/>
        </pc:sldMkLst>
        <pc:spChg chg="mod">
          <ac:chgData name="Sharker, Yushuf" userId="08d49b3d-62a8-4e68-b1eb-b540cbdabdda" providerId="ADAL" clId="{35F4D922-4E7D-438A-875F-464910A25F7D}" dt="2025-02-10T14:04:55.180" v="21087" actId="20577"/>
          <ac:spMkLst>
            <pc:docMk/>
            <pc:sldMk cId="169349129" sldId="2147479945"/>
            <ac:spMk id="2" creationId="{22AD25A8-FFC0-164D-0BE4-3AC60542A764}"/>
          </ac:spMkLst>
        </pc:spChg>
      </pc:sldChg>
      <pc:sldChg chg="modSp add del mod">
        <pc:chgData name="Sharker, Yushuf" userId="08d49b3d-62a8-4e68-b1eb-b540cbdabdda" providerId="ADAL" clId="{35F4D922-4E7D-438A-875F-464910A25F7D}" dt="2025-02-10T14:06:00.462" v="21193" actId="2696"/>
        <pc:sldMkLst>
          <pc:docMk/>
          <pc:sldMk cId="1612422498" sldId="2147479945"/>
        </pc:sldMkLst>
        <pc:spChg chg="mod">
          <ac:chgData name="Sharker, Yushuf" userId="08d49b3d-62a8-4e68-b1eb-b540cbdabdda" providerId="ADAL" clId="{35F4D922-4E7D-438A-875F-464910A25F7D}" dt="2025-02-10T14:05:54.049" v="21192" actId="20577"/>
          <ac:spMkLst>
            <pc:docMk/>
            <pc:sldMk cId="1612422498" sldId="2147479945"/>
            <ac:spMk id="2" creationId="{22AD25A8-FFC0-164D-0BE4-3AC60542A764}"/>
          </ac:spMkLst>
        </pc:spChg>
      </pc:sldChg>
      <pc:sldChg chg="modSp add del mod">
        <pc:chgData name="Sharker, Yushuf" userId="08d49b3d-62a8-4e68-b1eb-b540cbdabdda" providerId="ADAL" clId="{35F4D922-4E7D-438A-875F-464910A25F7D}" dt="2025-02-10T14:04:12.262" v="20979" actId="2696"/>
        <pc:sldMkLst>
          <pc:docMk/>
          <pc:sldMk cId="2015963496" sldId="2147479945"/>
        </pc:sldMkLst>
        <pc:spChg chg="mod">
          <ac:chgData name="Sharker, Yushuf" userId="08d49b3d-62a8-4e68-b1eb-b540cbdabdda" providerId="ADAL" clId="{35F4D922-4E7D-438A-875F-464910A25F7D}" dt="2025-02-10T14:03:58.376" v="20978" actId="20577"/>
          <ac:spMkLst>
            <pc:docMk/>
            <pc:sldMk cId="2015963496" sldId="2147479945"/>
            <ac:spMk id="2" creationId="{22AD25A8-FFC0-164D-0BE4-3AC60542A764}"/>
          </ac:spMkLst>
        </pc:spChg>
      </pc:sldChg>
      <pc:sldChg chg="add">
        <pc:chgData name="Sharker, Yushuf" userId="08d49b3d-62a8-4e68-b1eb-b540cbdabdda" providerId="ADAL" clId="{35F4D922-4E7D-438A-875F-464910A25F7D}" dt="2025-02-10T14:18:12.505" v="21566"/>
        <pc:sldMkLst>
          <pc:docMk/>
          <pc:sldMk cId="2142730186" sldId="2147479945"/>
        </pc:sldMkLst>
      </pc:sldChg>
      <pc:sldChg chg="modSp add del mod">
        <pc:chgData name="Sharker, Yushuf" userId="08d49b3d-62a8-4e68-b1eb-b540cbdabdda" providerId="ADAL" clId="{35F4D922-4E7D-438A-875F-464910A25F7D}" dt="2025-02-10T14:18:08.191" v="21565" actId="2696"/>
        <pc:sldMkLst>
          <pc:docMk/>
          <pc:sldMk cId="2202977786" sldId="2147479945"/>
        </pc:sldMkLst>
        <pc:spChg chg="mod">
          <ac:chgData name="Sharker, Yushuf" userId="08d49b3d-62a8-4e68-b1eb-b540cbdabdda" providerId="ADAL" clId="{35F4D922-4E7D-438A-875F-464910A25F7D}" dt="2025-02-10T14:13:57.887" v="21487" actId="14100"/>
          <ac:spMkLst>
            <pc:docMk/>
            <pc:sldMk cId="2202977786" sldId="2147479945"/>
            <ac:spMk id="2" creationId="{22AD25A8-FFC0-164D-0BE4-3AC60542A764}"/>
          </ac:spMkLst>
        </pc:spChg>
        <pc:spChg chg="mod">
          <ac:chgData name="Sharker, Yushuf" userId="08d49b3d-62a8-4e68-b1eb-b540cbdabdda" providerId="ADAL" clId="{35F4D922-4E7D-438A-875F-464910A25F7D}" dt="2025-02-10T14:12:47.507" v="21474" actId="20577"/>
          <ac:spMkLst>
            <pc:docMk/>
            <pc:sldMk cId="2202977786" sldId="2147479945"/>
            <ac:spMk id="4" creationId="{47E61BF9-CEE9-5D2A-0756-8721C516EFE3}"/>
          </ac:spMkLst>
        </pc:spChg>
      </pc:sldChg>
      <pc:sldChg chg="modSp new del mod">
        <pc:chgData name="Sharker, Yushuf" userId="08d49b3d-62a8-4e68-b1eb-b540cbdabdda" providerId="ADAL" clId="{35F4D922-4E7D-438A-875F-464910A25F7D}" dt="2025-02-10T14:02:27.020" v="20845" actId="2696"/>
        <pc:sldMkLst>
          <pc:docMk/>
          <pc:sldMk cId="3879919402" sldId="2147479945"/>
        </pc:sldMkLst>
        <pc:spChg chg="mod">
          <ac:chgData name="Sharker, Yushuf" userId="08d49b3d-62a8-4e68-b1eb-b540cbdabdda" providerId="ADAL" clId="{35F4D922-4E7D-438A-875F-464910A25F7D}" dt="2025-02-10T14:02:21.196" v="20844" actId="20577"/>
          <ac:spMkLst>
            <pc:docMk/>
            <pc:sldMk cId="3879919402" sldId="2147479945"/>
            <ac:spMk id="2" creationId="{22AD25A8-FFC0-164D-0BE4-3AC60542A764}"/>
          </ac:spMkLst>
        </pc:spChg>
        <pc:spChg chg="mod">
          <ac:chgData name="Sharker, Yushuf" userId="08d49b3d-62a8-4e68-b1eb-b540cbdabdda" providerId="ADAL" clId="{35F4D922-4E7D-438A-875F-464910A25F7D}" dt="2025-02-10T14:01:28.290" v="20743" actId="20577"/>
          <ac:spMkLst>
            <pc:docMk/>
            <pc:sldMk cId="3879919402" sldId="2147479945"/>
            <ac:spMk id="4" creationId="{47E61BF9-CEE9-5D2A-0756-8721C516EFE3}"/>
          </ac:spMkLst>
        </pc:spChg>
      </pc:sldChg>
      <pc:sldChg chg="modSp add mod">
        <pc:chgData name="Sharker, Yushuf" userId="08d49b3d-62a8-4e68-b1eb-b540cbdabdda" providerId="ADAL" clId="{35F4D922-4E7D-438A-875F-464910A25F7D}" dt="2025-02-10T14:37:15.353" v="21588" actId="6549"/>
        <pc:sldMkLst>
          <pc:docMk/>
          <pc:sldMk cId="3595847530" sldId="2147479946"/>
        </pc:sldMkLst>
        <pc:spChg chg="mod">
          <ac:chgData name="Sharker, Yushuf" userId="08d49b3d-62a8-4e68-b1eb-b540cbdabdda" providerId="ADAL" clId="{35F4D922-4E7D-438A-875F-464910A25F7D}" dt="2025-02-10T14:37:15.353" v="21588" actId="6549"/>
          <ac:spMkLst>
            <pc:docMk/>
            <pc:sldMk cId="3595847530" sldId="2147479946"/>
            <ac:spMk id="2" creationId="{2A29F103-61CC-F8A6-2740-9FF06855AED3}"/>
          </ac:spMkLst>
        </pc:spChg>
      </pc:sldChg>
      <pc:sldChg chg="add ord">
        <pc:chgData name="Sharker, Yushuf" userId="08d49b3d-62a8-4e68-b1eb-b540cbdabdda" providerId="ADAL" clId="{35F4D922-4E7D-438A-875F-464910A25F7D}" dt="2025-02-10T16:08:49.398" v="22620"/>
        <pc:sldMkLst>
          <pc:docMk/>
          <pc:sldMk cId="779220181" sldId="2147479947"/>
        </pc:sldMkLst>
      </pc:sldChg>
      <pc:sldChg chg="add del">
        <pc:chgData name="Sharker, Yushuf" userId="08d49b3d-62a8-4e68-b1eb-b540cbdabdda" providerId="ADAL" clId="{35F4D922-4E7D-438A-875F-464910A25F7D}" dt="2025-02-10T14:36:52.555" v="21587" actId="47"/>
        <pc:sldMkLst>
          <pc:docMk/>
          <pc:sldMk cId="1619776930" sldId="2147479947"/>
        </pc:sldMkLst>
      </pc:sldChg>
      <pc:sldChg chg="add del">
        <pc:chgData name="Sharker, Yushuf" userId="08d49b3d-62a8-4e68-b1eb-b540cbdabdda" providerId="ADAL" clId="{35F4D922-4E7D-438A-875F-464910A25F7D}" dt="2025-02-10T14:36:29.581" v="21578" actId="27028"/>
        <pc:sldMkLst>
          <pc:docMk/>
          <pc:sldMk cId="2717263709" sldId="2147479947"/>
        </pc:sldMkLst>
      </pc:sldChg>
      <pc:sldChg chg="add del">
        <pc:chgData name="Sharker, Yushuf" userId="08d49b3d-62a8-4e68-b1eb-b540cbdabdda" providerId="ADAL" clId="{35F4D922-4E7D-438A-875F-464910A25F7D}" dt="2025-02-10T14:36:52.555" v="21587" actId="47"/>
        <pc:sldMkLst>
          <pc:docMk/>
          <pc:sldMk cId="549436641" sldId="2147479948"/>
        </pc:sldMkLst>
      </pc:sldChg>
      <pc:sldChg chg="addSp delSp modSp add mod">
        <pc:chgData name="Sharker, Yushuf" userId="08d49b3d-62a8-4e68-b1eb-b540cbdabdda" providerId="ADAL" clId="{35F4D922-4E7D-438A-875F-464910A25F7D}" dt="2025-02-10T16:08:13.684" v="22616" actId="14100"/>
        <pc:sldMkLst>
          <pc:docMk/>
          <pc:sldMk cId="939740737" sldId="2147479948"/>
        </pc:sldMkLst>
        <pc:spChg chg="mod">
          <ac:chgData name="Sharker, Yushuf" userId="08d49b3d-62a8-4e68-b1eb-b540cbdabdda" providerId="ADAL" clId="{35F4D922-4E7D-438A-875F-464910A25F7D}" dt="2025-02-10T16:08:13.684" v="22616" actId="14100"/>
          <ac:spMkLst>
            <pc:docMk/>
            <pc:sldMk cId="939740737" sldId="2147479948"/>
            <ac:spMk id="25" creationId="{38A83AE6-BC0B-201A-3907-299115E58B5F}"/>
          </ac:spMkLst>
        </pc:spChg>
        <pc:picChg chg="add mod">
          <ac:chgData name="Sharker, Yushuf" userId="08d49b3d-62a8-4e68-b1eb-b540cbdabdda" providerId="ADAL" clId="{35F4D922-4E7D-438A-875F-464910A25F7D}" dt="2025-02-10T15:56:25.873" v="22368" actId="14100"/>
          <ac:picMkLst>
            <pc:docMk/>
            <pc:sldMk cId="939740737" sldId="2147479948"/>
            <ac:picMk id="8" creationId="{97FBE53F-E31D-D443-3009-C054BCA59B3D}"/>
          </ac:picMkLst>
        </pc:picChg>
        <pc:picChg chg="add del mod">
          <ac:chgData name="Sharker, Yushuf" userId="08d49b3d-62a8-4e68-b1eb-b540cbdabdda" providerId="ADAL" clId="{35F4D922-4E7D-438A-875F-464910A25F7D}" dt="2025-02-10T15:57:41.917" v="22371" actId="478"/>
          <ac:picMkLst>
            <pc:docMk/>
            <pc:sldMk cId="939740737" sldId="2147479948"/>
            <ac:picMk id="9" creationId="{24484207-D6BE-1182-C0C2-E148303397C4}"/>
          </ac:picMkLst>
        </pc:picChg>
        <pc:picChg chg="del">
          <ac:chgData name="Sharker, Yushuf" userId="08d49b3d-62a8-4e68-b1eb-b540cbdabdda" providerId="ADAL" clId="{35F4D922-4E7D-438A-875F-464910A25F7D}" dt="2025-02-10T15:55:31.609" v="22357" actId="478"/>
          <ac:picMkLst>
            <pc:docMk/>
            <pc:sldMk cId="939740737" sldId="2147479948"/>
            <ac:picMk id="10" creationId="{E5666851-8CD3-14B8-2C04-73AACF70B65C}"/>
          </ac:picMkLst>
        </pc:picChg>
        <pc:picChg chg="add mod ord">
          <ac:chgData name="Sharker, Yushuf" userId="08d49b3d-62a8-4e68-b1eb-b540cbdabdda" providerId="ADAL" clId="{35F4D922-4E7D-438A-875F-464910A25F7D}" dt="2025-02-10T16:02:46.139" v="22584"/>
          <ac:picMkLst>
            <pc:docMk/>
            <pc:sldMk cId="939740737" sldId="2147479948"/>
            <ac:picMk id="15" creationId="{AC576E75-E65F-6067-EDE1-9F9EA46D4029}"/>
          </ac:picMkLst>
        </pc:picChg>
        <pc:cxnChg chg="mod">
          <ac:chgData name="Sharker, Yushuf" userId="08d49b3d-62a8-4e68-b1eb-b540cbdabdda" providerId="ADAL" clId="{35F4D922-4E7D-438A-875F-464910A25F7D}" dt="2025-02-10T16:03:53.239" v="22591" actId="1036"/>
          <ac:cxnSpMkLst>
            <pc:docMk/>
            <pc:sldMk cId="939740737" sldId="2147479948"/>
            <ac:cxnSpMk id="11" creationId="{E8069B1F-C11F-10F9-39EE-A4B4AE287ADF}"/>
          </ac:cxnSpMkLst>
        </pc:cxnChg>
        <pc:cxnChg chg="mod">
          <ac:chgData name="Sharker, Yushuf" userId="08d49b3d-62a8-4e68-b1eb-b540cbdabdda" providerId="ADAL" clId="{35F4D922-4E7D-438A-875F-464910A25F7D}" dt="2025-02-10T16:03:13.720" v="22588" actId="1035"/>
          <ac:cxnSpMkLst>
            <pc:docMk/>
            <pc:sldMk cId="939740737" sldId="2147479948"/>
            <ac:cxnSpMk id="13" creationId="{989A5607-1612-E37B-993D-67F3F710A60D}"/>
          </ac:cxnSpMkLst>
        </pc:cxnChg>
        <pc:cxnChg chg="mod">
          <ac:chgData name="Sharker, Yushuf" userId="08d49b3d-62a8-4e68-b1eb-b540cbdabdda" providerId="ADAL" clId="{35F4D922-4E7D-438A-875F-464910A25F7D}" dt="2025-02-10T16:00:31.451" v="22463" actId="1037"/>
          <ac:cxnSpMkLst>
            <pc:docMk/>
            <pc:sldMk cId="939740737" sldId="2147479948"/>
            <ac:cxnSpMk id="24" creationId="{70CC31FF-5631-5B94-DA62-DBE9036B152D}"/>
          </ac:cxnSpMkLst>
        </pc:cxnChg>
        <pc:cxnChg chg="mod">
          <ac:chgData name="Sharker, Yushuf" userId="08d49b3d-62a8-4e68-b1eb-b540cbdabdda" providerId="ADAL" clId="{35F4D922-4E7D-438A-875F-464910A25F7D}" dt="2025-02-10T16:00:51.953" v="22472" actId="1036"/>
          <ac:cxnSpMkLst>
            <pc:docMk/>
            <pc:sldMk cId="939740737" sldId="2147479948"/>
            <ac:cxnSpMk id="31" creationId="{32B24A0D-483C-2B6F-A09E-9BA9D82A4D63}"/>
          </ac:cxnSpMkLst>
        </pc:cxnChg>
      </pc:sldChg>
      <pc:sldChg chg="add del">
        <pc:chgData name="Sharker, Yushuf" userId="08d49b3d-62a8-4e68-b1eb-b540cbdabdda" providerId="ADAL" clId="{35F4D922-4E7D-438A-875F-464910A25F7D}" dt="2025-02-10T14:36:52.555" v="21587" actId="47"/>
        <pc:sldMkLst>
          <pc:docMk/>
          <pc:sldMk cId="298788251" sldId="2147479949"/>
        </pc:sldMkLst>
      </pc:sldChg>
      <pc:sldChg chg="add del">
        <pc:chgData name="Sharker, Yushuf" userId="08d49b3d-62a8-4e68-b1eb-b540cbdabdda" providerId="ADAL" clId="{35F4D922-4E7D-438A-875F-464910A25F7D}" dt="2025-02-10T14:36:52.555" v="21587" actId="47"/>
        <pc:sldMkLst>
          <pc:docMk/>
          <pc:sldMk cId="2360292801" sldId="2147479950"/>
        </pc:sldMkLst>
      </pc:sldChg>
      <pc:sldMasterChg chg="add addSldLayout delSldLayout">
        <pc:chgData name="Sharker, Yushuf" userId="08d49b3d-62a8-4e68-b1eb-b540cbdabdda" providerId="ADAL" clId="{35F4D922-4E7D-438A-875F-464910A25F7D}" dt="2025-02-10T14:36:35.474" v="21581" actId="27028"/>
        <pc:sldMasterMkLst>
          <pc:docMk/>
          <pc:sldMasterMk cId="822207073" sldId="2147483662"/>
        </pc:sldMasterMkLst>
        <pc:sldLayoutChg chg="add">
          <pc:chgData name="Sharker, Yushuf" userId="08d49b3d-62a8-4e68-b1eb-b540cbdabdda" providerId="ADAL" clId="{35F4D922-4E7D-438A-875F-464910A25F7D}" dt="2024-12-24T13:48:56.362" v="3607" actId="27028"/>
          <pc:sldLayoutMkLst>
            <pc:docMk/>
            <pc:sldMasterMk cId="822207073" sldId="2147483662"/>
            <pc:sldLayoutMk cId="2436503540" sldId="2147483667"/>
          </pc:sldLayoutMkLst>
        </pc:sldLayoutChg>
        <pc:sldLayoutChg chg="add del">
          <pc:chgData name="Sharker, Yushuf" userId="08d49b3d-62a8-4e68-b1eb-b540cbdabdda" providerId="ADAL" clId="{35F4D922-4E7D-438A-875F-464910A25F7D}" dt="2025-02-10T14:36:29.581" v="21578" actId="27028"/>
          <pc:sldLayoutMkLst>
            <pc:docMk/>
            <pc:sldMasterMk cId="822207073" sldId="2147483662"/>
            <pc:sldLayoutMk cId="1587050967" sldId="2147483835"/>
          </pc:sldLayoutMkLst>
        </pc:sldLayoutChg>
        <pc:sldLayoutChg chg="add">
          <pc:chgData name="Sharker, Yushuf" userId="08d49b3d-62a8-4e68-b1eb-b540cbdabdda" providerId="ADAL" clId="{35F4D922-4E7D-438A-875F-464910A25F7D}" dt="2025-02-10T14:36:33.408" v="21579" actId="27028"/>
          <pc:sldLayoutMkLst>
            <pc:docMk/>
            <pc:sldMasterMk cId="822207073" sldId="2147483662"/>
            <pc:sldLayoutMk cId="4284375144" sldId="2147483835"/>
          </pc:sldLayoutMkLst>
        </pc:sldLayoutChg>
        <pc:sldLayoutChg chg="add">
          <pc:chgData name="Sharker, Yushuf" userId="08d49b3d-62a8-4e68-b1eb-b540cbdabdda" providerId="ADAL" clId="{35F4D922-4E7D-438A-875F-464910A25F7D}" dt="2025-02-10T14:36:35.474" v="21581" actId="27028"/>
          <pc:sldLayoutMkLst>
            <pc:docMk/>
            <pc:sldMasterMk cId="822207073" sldId="2147483662"/>
            <pc:sldLayoutMk cId="1587050967" sldId="2147483836"/>
          </pc:sldLayoutMkLst>
        </pc:sldLayoutChg>
      </pc:sldMasterChg>
      <pc:sldMasterChg chg="delSldLayout">
        <pc:chgData name="Sharker, Yushuf" userId="08d49b3d-62a8-4e68-b1eb-b540cbdabdda" providerId="ADAL" clId="{35F4D922-4E7D-438A-875F-464910A25F7D}" dt="2024-11-26T14:05:24.483" v="0" actId="47"/>
        <pc:sldMasterMkLst>
          <pc:docMk/>
          <pc:sldMasterMk cId="3808317105" sldId="2147483771"/>
        </pc:sldMasterMkLst>
        <pc:sldLayoutChg chg="del">
          <pc:chgData name="Sharker, Yushuf" userId="08d49b3d-62a8-4e68-b1eb-b540cbdabdda" providerId="ADAL" clId="{35F4D922-4E7D-438A-875F-464910A25F7D}" dt="2024-11-26T14:05:24.483" v="0" actId="47"/>
          <pc:sldLayoutMkLst>
            <pc:docMk/>
            <pc:sldMasterMk cId="3808317105" sldId="2147483771"/>
            <pc:sldLayoutMk cId="1797055809" sldId="214748381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8692"/>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idx="1"/>
          </p:nvPr>
        </p:nvSpPr>
        <p:spPr>
          <a:xfrm>
            <a:off x="3854940" y="1"/>
            <a:ext cx="2949099" cy="498692"/>
          </a:xfrm>
          <a:prstGeom prst="rect">
            <a:avLst/>
          </a:prstGeom>
        </p:spPr>
        <p:txBody>
          <a:bodyPr vert="horz" lIns="93317" tIns="46659" rIns="93317" bIns="46659" rtlCol="0"/>
          <a:lstStyle>
            <a:lvl1pPr algn="r">
              <a:defRPr sz="1200"/>
            </a:lvl1pPr>
          </a:lstStyle>
          <a:p>
            <a:fld id="{5BB1C221-A899-45E2-8ABE-FBA221E16726}" type="datetimeFigureOut">
              <a:rPr lang="en-US" smtClean="0"/>
              <a:t>2/10/2025</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3317" tIns="46659" rIns="93317" bIns="46659"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8691"/>
          </a:xfrm>
          <a:prstGeom prst="rect">
            <a:avLst/>
          </a:prstGeom>
        </p:spPr>
        <p:txBody>
          <a:bodyPr vert="horz" lIns="93317" tIns="46659" rIns="93317" bIns="46659"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0647"/>
            <a:ext cx="2949099" cy="498691"/>
          </a:xfrm>
          <a:prstGeom prst="rect">
            <a:avLst/>
          </a:prstGeom>
        </p:spPr>
        <p:txBody>
          <a:bodyPr vert="horz" lIns="93317" tIns="46659" rIns="93317" bIns="46659" rtlCol="0" anchor="b"/>
          <a:lstStyle>
            <a:lvl1pPr algn="r">
              <a:defRPr sz="1200"/>
            </a:lvl1pPr>
          </a:lstStyle>
          <a:p>
            <a:fld id="{47B708DB-DC12-4F30-A7D8-C4B891E081BD}" type="slidenum">
              <a:rPr lang="en-US" smtClean="0"/>
              <a:t>‹#›</a:t>
            </a:fld>
            <a:endParaRPr lang="en-US"/>
          </a:p>
        </p:txBody>
      </p:sp>
    </p:spTree>
    <p:extLst>
      <p:ext uri="{BB962C8B-B14F-4D97-AF65-F5344CB8AC3E}">
        <p14:creationId xmlns:p14="http://schemas.microsoft.com/office/powerpoint/2010/main" val="212310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E0EA7B-6822-4EC8-8C65-EACC542A1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06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err="1">
                <a:solidFill>
                  <a:srgbClr val="000000"/>
                </a:solidFill>
              </a:rPr>
              <a:t>Tofersen</a:t>
            </a:r>
            <a:r>
              <a:rPr lang="en-US" b="1">
                <a:solidFill>
                  <a:srgbClr val="000000"/>
                </a:solidFill>
              </a:rPr>
              <a:t> target population:  </a:t>
            </a:r>
            <a:r>
              <a:rPr lang="en-US">
                <a:solidFill>
                  <a:srgbClr val="000000"/>
                </a:solidFill>
              </a:rPr>
              <a:t>Amyotrophic lateral sclerosis (ALS) in adults who have a mutation in the superoxide dismutase 1 (SOD1) gene. </a:t>
            </a:r>
          </a:p>
          <a:p>
            <a:r>
              <a:rPr lang="en-US">
                <a:solidFill>
                  <a:srgbClr val="000000"/>
                </a:solidFill>
              </a:rPr>
              <a:t>All ALS except  SOD1</a:t>
            </a:r>
          </a:p>
          <a:p>
            <a:endParaRPr lang="en-US"/>
          </a:p>
          <a:p>
            <a:r>
              <a:rPr lang="en-US" err="1"/>
              <a:t>Tofersen</a:t>
            </a:r>
            <a:r>
              <a:rPr lang="en-US"/>
              <a:t> as well as the other drugs are in the marker, in this situation, does the </a:t>
            </a:r>
            <a:r>
              <a:rPr lang="en-US" err="1"/>
              <a:t>palcebol</a:t>
            </a:r>
            <a:r>
              <a:rPr lang="en-US"/>
              <a:t> controlled trial ethical?</a:t>
            </a:r>
          </a:p>
          <a:p>
            <a:r>
              <a:rPr lang="en-US"/>
              <a:t>Data monitoring plan is still absent</a:t>
            </a:r>
          </a:p>
        </p:txBody>
      </p:sp>
      <p:sp>
        <p:nvSpPr>
          <p:cNvPr id="4" name="Slide Number Placeholder 3"/>
          <p:cNvSpPr>
            <a:spLocks noGrp="1"/>
          </p:cNvSpPr>
          <p:nvPr>
            <p:ph type="sldNum" sz="quarter" idx="5"/>
          </p:nvPr>
        </p:nvSpPr>
        <p:spPr/>
        <p:txBody>
          <a:bodyPr/>
          <a:lstStyle/>
          <a:p>
            <a:fld id="{47B708DB-DC12-4F30-A7D8-C4B891E081BD}" type="slidenum">
              <a:rPr lang="en-US" smtClean="0"/>
              <a:t>2</a:t>
            </a:fld>
            <a:endParaRPr lang="en-US"/>
          </a:p>
        </p:txBody>
      </p:sp>
    </p:spTree>
    <p:extLst>
      <p:ext uri="{BB962C8B-B14F-4D97-AF65-F5344CB8AC3E}">
        <p14:creationId xmlns:p14="http://schemas.microsoft.com/office/powerpoint/2010/main" val="2327486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3844104119"/>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78900669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35871290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017741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77032678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6034233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2293161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5487858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010745913"/>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2741443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86347191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2900277843"/>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1622086233"/>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63845804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420094520"/>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103199440"/>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424170348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065260"/>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7177725"/>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324225224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769672086"/>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568805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748355997"/>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962093690"/>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1561359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40113417"/>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431162305"/>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14201370"/>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975889838"/>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048509091"/>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107937705"/>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230263478"/>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670516551"/>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192938889"/>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ltLang="ja-JP"/>
              <a:t>Click icon to add picture</a:t>
            </a:r>
            <a:endParaRPr lang="en-US"/>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4284375144"/>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026224823"/>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1587050967"/>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597934998"/>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spTree>
    <p:extLst>
      <p:ext uri="{BB962C8B-B14F-4D97-AF65-F5344CB8AC3E}">
        <p14:creationId xmlns:p14="http://schemas.microsoft.com/office/powerpoint/2010/main" val="327902250"/>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3065144506"/>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22010032"/>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45179299"/>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69590625"/>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84051941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35297542"/>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149553926"/>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734553717"/>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7281550"/>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2595494"/>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806447709"/>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884820962"/>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69987049"/>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Advanced 2-Column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0DD41-BD6B-7941-8305-67EF42EC2B93}"/>
              </a:ext>
            </a:extLst>
          </p:cNvPr>
          <p:cNvSpPr>
            <a:spLocks noGrp="1"/>
          </p:cNvSpPr>
          <p:nvPr>
            <p:ph type="body" sz="quarter" idx="13"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3" name="Text Placeholder 6">
            <a:extLst>
              <a:ext uri="{FF2B5EF4-FFF2-40B4-BE49-F238E27FC236}">
                <a16:creationId xmlns:a16="http://schemas.microsoft.com/office/drawing/2014/main" id="{C4486BE7-E24B-D445-B95D-8D976B5C5916}"/>
              </a:ext>
            </a:extLst>
          </p:cNvPr>
          <p:cNvSpPr>
            <a:spLocks noGrp="1"/>
          </p:cNvSpPr>
          <p:nvPr>
            <p:ph type="body" sz="quarter" idx="16" hasCustomPrompt="1"/>
          </p:nvPr>
        </p:nvSpPr>
        <p:spPr>
          <a:xfrm>
            <a:off x="6176929" y="3575904"/>
            <a:ext cx="5708650" cy="2840771"/>
          </a:xfrm>
        </p:spPr>
        <p:txBody>
          <a:bodyPr tIns="0" rIns="0" bIns="0" numCol="1">
            <a:noAutofit/>
          </a:bodyPr>
          <a:lstStyle>
            <a:lvl1pPr marL="285750" indent="-2857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6" name="Text Placeholder 6">
            <a:extLst>
              <a:ext uri="{FF2B5EF4-FFF2-40B4-BE49-F238E27FC236}">
                <a16:creationId xmlns:a16="http://schemas.microsoft.com/office/drawing/2014/main" id="{6F66F056-E301-3942-8399-963B744AD76B}"/>
              </a:ext>
            </a:extLst>
          </p:cNvPr>
          <p:cNvSpPr>
            <a:spLocks noGrp="1"/>
          </p:cNvSpPr>
          <p:nvPr>
            <p:ph type="body" sz="quarter" idx="17"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4625"/>
            <a:ext cx="4114800" cy="194507"/>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Rectangle 19">
            <a:extLst>
              <a:ext uri="{FF2B5EF4-FFF2-40B4-BE49-F238E27FC236}">
                <a16:creationId xmlns:a16="http://schemas.microsoft.com/office/drawing/2014/main" id="{3015E3CB-F694-EC42-B70E-C728F3F2F93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3247B7AF-EE58-F847-A606-0F662350432C}"/>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31D9C203-575D-DE43-B0D0-0D00DFD46724}"/>
              </a:ext>
            </a:extLst>
          </p:cNvPr>
          <p:cNvSpPr>
            <a:spLocks noGrp="1"/>
          </p:cNvSpPr>
          <p:nvPr>
            <p:ph type="body" sz="quarter" idx="18" hasCustomPrompt="1"/>
          </p:nvPr>
        </p:nvSpPr>
        <p:spPr>
          <a:xfrm>
            <a:off x="606078" y="6524625"/>
            <a:ext cx="6968348" cy="203989"/>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322287364"/>
      </p:ext>
    </p:extLst>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タイトルのみ_コンテントなし">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729DF11-77EA-7E4D-999C-4E7EA206B8A6}"/>
              </a:ext>
            </a:extLst>
          </p:cNvPr>
          <p:cNvSpPr>
            <a:spLocks noGrp="1"/>
          </p:cNvSpPr>
          <p:nvPr>
            <p:ph type="title" hasCustomPrompt="1"/>
          </p:nvPr>
        </p:nvSpPr>
        <p:spPr>
          <a:xfrm>
            <a:off x="527050" y="132770"/>
            <a:ext cx="9720193" cy="703942"/>
          </a:xfrm>
        </p:spPr>
        <p:txBody>
          <a:bodyPr/>
          <a:lstStyle>
            <a:lvl1pPr>
              <a:defRPr baseline="0">
                <a:solidFill>
                  <a:schemeClr val="tx1"/>
                </a:solidFill>
                <a:latin typeface="Calibri" panose="020F0502020204030204" pitchFamily="34" charset="0"/>
                <a:cs typeface="Calibri" panose="020F0502020204030204" pitchFamily="34" charset="0"/>
              </a:defRPr>
            </a:lvl1pPr>
          </a:lstStyle>
          <a:p>
            <a:r>
              <a:rPr lang="en-US"/>
              <a:t>Add your title here</a:t>
            </a:r>
          </a:p>
        </p:txBody>
      </p:sp>
      <p:sp>
        <p:nvSpPr>
          <p:cNvPr id="10" name="Slide Number Placeholder 2">
            <a:extLst>
              <a:ext uri="{FF2B5EF4-FFF2-40B4-BE49-F238E27FC236}">
                <a16:creationId xmlns:a16="http://schemas.microsoft.com/office/drawing/2014/main" id="{5E38DCC3-D6DE-9A44-B5C4-5BC5A32CA652}"/>
              </a:ext>
            </a:extLst>
          </p:cNvPr>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bg1">
                    <a:lumMod val="50000"/>
                  </a:schemeClr>
                </a:solidFill>
                <a:latin typeface="Calibri" panose="020F0502020204030204" pitchFamily="34" charset="0"/>
                <a:cs typeface="Calibri" panose="020F0502020204030204" pitchFamily="34" charset="0"/>
              </a:defRPr>
            </a:lvl1pPr>
          </a:lstStyle>
          <a:p>
            <a:fld id="{E9B57936-92EF-4126-AE48-1D9D36D15E98}" type="slidenum">
              <a:rPr lang="ja-JP" altLang="en-US" smtClean="0"/>
              <a:pPr/>
              <a:t>‹#›</a:t>
            </a:fld>
            <a:endParaRPr lang="ja-JP" altLang="en-US"/>
          </a:p>
        </p:txBody>
      </p:sp>
      <p:sp>
        <p:nvSpPr>
          <p:cNvPr id="11" name="Footer Placeholder 4">
            <a:extLst>
              <a:ext uri="{FF2B5EF4-FFF2-40B4-BE49-F238E27FC236}">
                <a16:creationId xmlns:a16="http://schemas.microsoft.com/office/drawing/2014/main" id="{146ACACA-F6F6-8341-87DC-6F1C279AF6F9}"/>
              </a:ext>
            </a:extLst>
          </p:cNvPr>
          <p:cNvSpPr>
            <a:spLocks noGrp="1"/>
          </p:cNvSpPr>
          <p:nvPr>
            <p:ph type="ftr" sz="quarter" idx="3"/>
          </p:nvPr>
        </p:nvSpPr>
        <p:spPr>
          <a:xfrm>
            <a:off x="649111" y="6331227"/>
            <a:ext cx="9598132" cy="390250"/>
          </a:xfrm>
          <a:prstGeom prst="rect">
            <a:avLst/>
          </a:prstGeom>
        </p:spPr>
        <p:txBody>
          <a:bodyPr lIns="72000" anchor="ctr" anchorCtr="0"/>
          <a:lstStyle>
            <a:lvl1pPr>
              <a:defRPr sz="1000" b="0" i="0" baseline="0">
                <a:solidFill>
                  <a:schemeClr val="bg1">
                    <a:lumMod val="50000"/>
                  </a:schemeClr>
                </a:solidFill>
                <a:latin typeface="Calibri" panose="020F0502020204030204" pitchFamily="34" charset="0"/>
                <a:cs typeface="Calibri" panose="020F0502020204030204" pitchFamily="34" charset="0"/>
              </a:defRPr>
            </a:lvl1pPr>
          </a:lstStyle>
          <a:p>
            <a:r>
              <a:rPr lang="en-US" altLang="ja-JP"/>
              <a:t>|  Title  |  DD/MM/YY  |  Confidential</a:t>
            </a:r>
            <a:endParaRPr lang="ja-JP" altLang="en-US"/>
          </a:p>
        </p:txBody>
      </p:sp>
    </p:spTree>
    <p:extLst>
      <p:ext uri="{BB962C8B-B14F-4D97-AF65-F5344CB8AC3E}">
        <p14:creationId xmlns:p14="http://schemas.microsoft.com/office/powerpoint/2010/main" val="938949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1587050967"/>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187993"/>
      </p:ext>
    </p:extLst>
  </p:cSld>
  <p:clrMapOvr>
    <a:masterClrMapping/>
  </p:clrMapOvr>
  <p:transition spd="slow">
    <p:push dir="u"/>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ltLang="ja-JP"/>
              <a:t>Click icon to add picture</a:t>
            </a:r>
            <a:endParaRPr lang="en-US"/>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4284375144"/>
      </p:ext>
    </p:extLst>
  </p:cSld>
  <p:clrMapOvr>
    <a:masterClrMapping/>
  </p:clrMapOvr>
  <p:transition spd="slow">
    <p:push dir="u"/>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6503540"/>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8215488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28602357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12317179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ags" Target="../tags/tag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1.emf"/><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oleObject" Target="../embeddings/oleObject1.bin"/><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ags" Target="../tags/tag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theme" Target="../theme/theme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oleObject" Target="../embeddings/oleObject1.bin"/><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ags" Target="../tags/tag7.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61.xml"/><Relationship Id="rId7" Type="http://schemas.openxmlformats.org/officeDocument/2006/relationships/oleObject" Target="../embeddings/oleObject1.bin"/><Relationship Id="rId2" Type="http://schemas.openxmlformats.org/officeDocument/2006/relationships/slideLayout" Target="../slideLayouts/slideLayout60.xml"/><Relationship Id="rId1" Type="http://schemas.openxmlformats.org/officeDocument/2006/relationships/slideLayout" Target="../slideLayouts/slideLayout59.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4152946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38083171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363386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404928772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2"/>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395" imgH="394" progId="TCLayout.ActiveDocument.1">
                  <p:embed/>
                </p:oleObj>
              </mc:Choice>
              <mc:Fallback>
                <p:oleObj name="think-cell Slide" r:id="rId24"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106486900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95" imgH="394" progId="TCLayout.ActiveDocument.1">
                  <p:embed/>
                </p:oleObj>
              </mc:Choice>
              <mc:Fallback>
                <p:oleObj name="think-cell Slide" r:id="rId7"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6"/>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endParaRP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822207073"/>
      </p:ext>
    </p:extLst>
  </p:cSld>
  <p:clrMap bg1="lt1" tx1="dk1" bg2="lt2" tx2="dk2" accent1="accent1" accent2="accent2" accent3="accent3" accent4="accent4" accent5="accent5" accent6="accent6" hlink="hlink" folHlink="folHlink"/>
  <p:sldLayoutIdLst>
    <p:sldLayoutId id="2147483836" r:id="rId1"/>
    <p:sldLayoutId id="2147483835" r:id="rId2"/>
    <p:sldLayoutId id="2147483667" r:id="rId3"/>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0.xml"/><Relationship Id="rId1" Type="http://schemas.openxmlformats.org/officeDocument/2006/relationships/tags" Target="../tags/tag10.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1.xml"/><Relationship Id="rId1" Type="http://schemas.openxmlformats.org/officeDocument/2006/relationships/tags" Target="../tags/tag11.xml"/><Relationship Id="rId5" Type="http://schemas.openxmlformats.org/officeDocument/2006/relationships/image" Target="../media/image18.jpeg"/><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7.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9.png"/><Relationship Id="rId1" Type="http://schemas.openxmlformats.org/officeDocument/2006/relationships/slideLayout" Target="../slideLayouts/slideLayout4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thelancet.com/article/S1474-4422(24)00216-3/abstract" TargetMode="External"/><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3C7C467-27D8-38A5-500D-0C9521F64D8C}"/>
              </a:ext>
            </a:extLst>
          </p:cNvPr>
          <p:cNvGraphicFramePr>
            <a:graphicFrameLocks noChangeAspect="1"/>
          </p:cNvGraphicFramePr>
          <p:nvPr>
            <p:custDataLst>
              <p:tags r:id="rId1"/>
            </p:custDataLst>
            <p:extLst>
              <p:ext uri="{D42A27DB-BD31-4B8C-83A1-F6EECF244321}">
                <p14:modId xmlns:p14="http://schemas.microsoft.com/office/powerpoint/2010/main" val="881111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8" name="Object 7" hidden="1">
                        <a:extLst>
                          <a:ext uri="{FF2B5EF4-FFF2-40B4-BE49-F238E27FC236}">
                            <a16:creationId xmlns:a16="http://schemas.microsoft.com/office/drawing/2014/main" id="{33C7C467-27D8-38A5-500D-0C9521F64D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Placeholder 8" descr="A group of people on ladders holding gears&#10;&#10;Description automatically generated">
            <a:extLst>
              <a:ext uri="{FF2B5EF4-FFF2-40B4-BE49-F238E27FC236}">
                <a16:creationId xmlns:a16="http://schemas.microsoft.com/office/drawing/2014/main" id="{F9F23758-2117-643A-17BB-33404764674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l="20866" r="20866"/>
          <a:stretch>
            <a:fillRect/>
          </a:stretch>
        </p:blipFill>
        <p:spPr/>
      </p:pic>
      <p:sp>
        <p:nvSpPr>
          <p:cNvPr id="17" name="Title 1">
            <a:extLst>
              <a:ext uri="{FF2B5EF4-FFF2-40B4-BE49-F238E27FC236}">
                <a16:creationId xmlns:a16="http://schemas.microsoft.com/office/drawing/2014/main" id="{C4D46480-36D5-3759-446D-9D917F6B56FA}"/>
              </a:ext>
            </a:extLst>
          </p:cNvPr>
          <p:cNvSpPr>
            <a:spLocks noGrp="1"/>
          </p:cNvSpPr>
          <p:nvPr>
            <p:ph type="ctrTitle"/>
          </p:nvPr>
        </p:nvSpPr>
        <p:spPr>
          <a:xfrm>
            <a:off x="1194730" y="2016616"/>
            <a:ext cx="4546194" cy="1566442"/>
          </a:xfrm>
        </p:spPr>
        <p:txBody>
          <a:bodyPr vert="horz">
            <a:normAutofit fontScale="90000"/>
          </a:bodyPr>
          <a:lstStyle/>
          <a:p>
            <a:r>
              <a:rPr lang="en-US" altLang="ja-JP" b="1" dirty="0">
                <a:latin typeface="Helvetica" panose="020B0604020202020204" pitchFamily="34" charset="0"/>
                <a:cs typeface="Helvetica" panose="020B0604020202020204" pitchFamily="34" charset="0"/>
              </a:rPr>
              <a:t>UNC13A-SSO</a:t>
            </a:r>
            <a:br>
              <a:rPr lang="en-US" altLang="ja-JP" b="1" dirty="0">
                <a:latin typeface="Helvetica" panose="020B0604020202020204" pitchFamily="34" charset="0"/>
                <a:cs typeface="Helvetica" panose="020B0604020202020204" pitchFamily="34" charset="0"/>
              </a:rPr>
            </a:br>
            <a:r>
              <a:rPr lang="en-US" altLang="ja-JP" b="1" dirty="0">
                <a:latin typeface="Helvetica" panose="020B0604020202020204" pitchFamily="34" charset="0"/>
                <a:cs typeface="Helvetica" panose="020B0604020202020204" pitchFamily="34" charset="0"/>
              </a:rPr>
              <a:t>(Splicing Switch Oligonucleotide) </a:t>
            </a:r>
            <a:r>
              <a:rPr lang="en-US" altLang="ja-JP" b="1" dirty="0" err="1">
                <a:latin typeface="Helvetica" panose="020B0604020202020204" pitchFamily="34" charset="0"/>
                <a:cs typeface="Helvetica" panose="020B0604020202020204" pitchFamily="34" charset="0"/>
              </a:rPr>
              <a:t>ePOC</a:t>
            </a:r>
            <a:br>
              <a:rPr lang="en-US" altLang="ja-JP" b="1" dirty="0">
                <a:latin typeface="Helvetica" panose="020B0604020202020204" pitchFamily="34" charset="0"/>
                <a:cs typeface="Helvetica" panose="020B0604020202020204" pitchFamily="34" charset="0"/>
              </a:rPr>
            </a:br>
            <a:r>
              <a:rPr lang="en-US" altLang="ja-JP" sz="2000" b="0" i="1" dirty="0">
                <a:solidFill>
                  <a:schemeClr val="tx1"/>
                </a:solidFill>
              </a:rPr>
              <a:t>- Statistical consideration-</a:t>
            </a:r>
            <a:endParaRPr lang="en-IN" sz="3600" dirty="0"/>
          </a:p>
        </p:txBody>
      </p:sp>
      <p:sp>
        <p:nvSpPr>
          <p:cNvPr id="18" name="Text Placeholder 5">
            <a:extLst>
              <a:ext uri="{FF2B5EF4-FFF2-40B4-BE49-F238E27FC236}">
                <a16:creationId xmlns:a16="http://schemas.microsoft.com/office/drawing/2014/main" id="{3ABD97AE-BB96-1269-BB02-A9293DFCC30C}"/>
              </a:ext>
            </a:extLst>
          </p:cNvPr>
          <p:cNvSpPr txBox="1">
            <a:spLocks/>
          </p:cNvSpPr>
          <p:nvPr/>
        </p:nvSpPr>
        <p:spPr>
          <a:xfrm>
            <a:off x="1194728" y="5242773"/>
            <a:ext cx="2227201" cy="234001"/>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February 10th, 2024</a:t>
            </a:r>
          </a:p>
        </p:txBody>
      </p:sp>
      <p:sp>
        <p:nvSpPr>
          <p:cNvPr id="19" name="Text Placeholder 12">
            <a:extLst>
              <a:ext uri="{FF2B5EF4-FFF2-40B4-BE49-F238E27FC236}">
                <a16:creationId xmlns:a16="http://schemas.microsoft.com/office/drawing/2014/main" id="{F05C73D8-E747-965C-D552-CB8F669CB15F}"/>
              </a:ext>
            </a:extLst>
          </p:cNvPr>
          <p:cNvSpPr txBox="1">
            <a:spLocks/>
          </p:cNvSpPr>
          <p:nvPr/>
        </p:nvSpPr>
        <p:spPr>
          <a:xfrm>
            <a:off x="1194729" y="4082686"/>
            <a:ext cx="2555338" cy="596030"/>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a:t>Yushuf Sharker</a:t>
            </a:r>
          </a:p>
        </p:txBody>
      </p:sp>
    </p:spTree>
    <p:extLst>
      <p:ext uri="{BB962C8B-B14F-4D97-AF65-F5344CB8AC3E}">
        <p14:creationId xmlns:p14="http://schemas.microsoft.com/office/powerpoint/2010/main" val="3984119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E5C43-01C1-50BD-C192-4042FA733B43}"/>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AC576E75-E65F-6067-EDE1-9F9EA46D402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Effect>
                      <a14:brightnessContrast bright="2000"/>
                    </a14:imgEffect>
                  </a14:imgLayer>
                </a14:imgProps>
              </a:ext>
            </a:extLst>
          </a:blip>
          <a:stretch>
            <a:fillRect/>
          </a:stretch>
        </p:blipFill>
        <p:spPr>
          <a:xfrm>
            <a:off x="766484" y="1970975"/>
            <a:ext cx="6152793" cy="3538293"/>
          </a:xfrm>
          <a:prstGeom prst="rect">
            <a:avLst/>
          </a:prstGeom>
        </p:spPr>
      </p:pic>
      <p:sp>
        <p:nvSpPr>
          <p:cNvPr id="2" name="Text Placeholder 1">
            <a:extLst>
              <a:ext uri="{FF2B5EF4-FFF2-40B4-BE49-F238E27FC236}">
                <a16:creationId xmlns:a16="http://schemas.microsoft.com/office/drawing/2014/main" id="{58B86B51-1286-D39A-7EBD-0EDFC43CB5A8}"/>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F0F75252-34F6-14AC-5B3B-A3D50D4ED56B}"/>
              </a:ext>
            </a:extLst>
          </p:cNvPr>
          <p:cNvSpPr>
            <a:spLocks noGrp="1"/>
          </p:cNvSpPr>
          <p:nvPr>
            <p:ph type="ftr" sz="quarter" idx="3"/>
          </p:nvPr>
        </p:nvSpPr>
        <p:spPr/>
        <p:txBody>
          <a:bodyPr/>
          <a:lstStyle/>
          <a:p>
            <a:r>
              <a:rPr lang="en-JP" dirty="0"/>
              <a:t> </a:t>
            </a:r>
          </a:p>
        </p:txBody>
      </p:sp>
      <p:sp>
        <p:nvSpPr>
          <p:cNvPr id="4" name="Title 3">
            <a:extLst>
              <a:ext uri="{FF2B5EF4-FFF2-40B4-BE49-F238E27FC236}">
                <a16:creationId xmlns:a16="http://schemas.microsoft.com/office/drawing/2014/main" id="{9A73C854-603D-41A0-4405-8C137939888F}"/>
              </a:ext>
            </a:extLst>
          </p:cNvPr>
          <p:cNvSpPr>
            <a:spLocks noGrp="1"/>
          </p:cNvSpPr>
          <p:nvPr>
            <p:ph type="title"/>
          </p:nvPr>
        </p:nvSpPr>
        <p:spPr/>
        <p:txBody>
          <a:bodyPr/>
          <a:lstStyle/>
          <a:p>
            <a:r>
              <a:rPr lang="en-US">
                <a:latin typeface="Calibri"/>
                <a:ea typeface="メイリオ"/>
                <a:cs typeface="Calibri"/>
              </a:rPr>
              <a:t>GNG Operating Characteristics</a:t>
            </a:r>
            <a:endParaRPr lang="en-US" dirty="0"/>
          </a:p>
        </p:txBody>
      </p:sp>
      <p:sp>
        <p:nvSpPr>
          <p:cNvPr id="5" name="Slide Number Placeholder 4">
            <a:extLst>
              <a:ext uri="{FF2B5EF4-FFF2-40B4-BE49-F238E27FC236}">
                <a16:creationId xmlns:a16="http://schemas.microsoft.com/office/drawing/2014/main" id="{80A0934D-A19D-2076-EA67-C86C1858503C}"/>
              </a:ext>
            </a:extLst>
          </p:cNvPr>
          <p:cNvSpPr>
            <a:spLocks noGrp="1"/>
          </p:cNvSpPr>
          <p:nvPr>
            <p:ph type="sldNum" sz="quarter" idx="4"/>
          </p:nvPr>
        </p:nvSpPr>
        <p:spPr/>
        <p:txBody>
          <a:bodyPr/>
          <a:lstStyle/>
          <a:p>
            <a:pPr defTabSz="1218810"/>
            <a:fld id="{E9B57936-92EF-4126-AE48-1D9D36D15E98}" type="slidenum">
              <a:rPr lang="ja-JP" altLang="en-US" smtClean="0"/>
              <a:pPr defTabSz="1218810"/>
              <a:t>9</a:t>
            </a:fld>
            <a:endParaRPr lang="ja-JP" altLang="en-US"/>
          </a:p>
        </p:txBody>
      </p:sp>
      <p:sp>
        <p:nvSpPr>
          <p:cNvPr id="6" name="Text Placeholder 5">
            <a:extLst>
              <a:ext uri="{FF2B5EF4-FFF2-40B4-BE49-F238E27FC236}">
                <a16:creationId xmlns:a16="http://schemas.microsoft.com/office/drawing/2014/main" id="{BC207A0B-8ADA-8FA3-ED84-3904464A28BE}"/>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5B3ABA3B-0A61-49B2-6ADD-7B4E46FA12C7}"/>
              </a:ext>
            </a:extLst>
          </p:cNvPr>
          <p:cNvSpPr txBox="1"/>
          <p:nvPr/>
        </p:nvSpPr>
        <p:spPr>
          <a:xfrm>
            <a:off x="601720" y="1271129"/>
            <a:ext cx="11125524" cy="369332"/>
          </a:xfrm>
          <a:prstGeom prst="rect">
            <a:avLst/>
          </a:prstGeom>
          <a:noFill/>
        </p:spPr>
        <p:txBody>
          <a:bodyPr wrap="square" lIns="91440" tIns="45720" rIns="91440" bIns="45720" rtlCol="0" anchor="t">
            <a:spAutoFit/>
          </a:bodyPr>
          <a:lstStyle/>
          <a:p>
            <a:r>
              <a:rPr lang="en-US" dirty="0">
                <a:solidFill>
                  <a:srgbClr val="242424"/>
                </a:solidFill>
                <a:latin typeface="Segoe UI"/>
                <a:cs typeface="Segoe UI"/>
              </a:rPr>
              <a:t>Operating characteristics of the proposed QDM for two different standard deviation 0.11 and 0.7.  </a:t>
            </a:r>
            <a:endParaRPr lang="en-US" dirty="0">
              <a:ea typeface="Calibri" panose="020F0502020204030204"/>
              <a:cs typeface="Calibri" panose="020F0502020204030204"/>
            </a:endParaRPr>
          </a:p>
        </p:txBody>
      </p:sp>
      <p:sp>
        <p:nvSpPr>
          <p:cNvPr id="16" name="TextBox 15">
            <a:extLst>
              <a:ext uri="{FF2B5EF4-FFF2-40B4-BE49-F238E27FC236}">
                <a16:creationId xmlns:a16="http://schemas.microsoft.com/office/drawing/2014/main" id="{BE706C85-EB9A-0EC1-010F-43CC98E7B61C}"/>
              </a:ext>
            </a:extLst>
          </p:cNvPr>
          <p:cNvSpPr txBox="1"/>
          <p:nvPr/>
        </p:nvSpPr>
        <p:spPr>
          <a:xfrm>
            <a:off x="707011" y="5687913"/>
            <a:ext cx="111255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A higher SD widens the gray zone, necessitating a larger observed difference (more than 28%) for a go decision with the QDM.</a:t>
            </a:r>
            <a:endParaRPr lang="en-US" b="1" dirty="0"/>
          </a:p>
        </p:txBody>
      </p:sp>
      <p:cxnSp>
        <p:nvCxnSpPr>
          <p:cNvPr id="11" name="Straight Connector 10">
            <a:extLst>
              <a:ext uri="{FF2B5EF4-FFF2-40B4-BE49-F238E27FC236}">
                <a16:creationId xmlns:a16="http://schemas.microsoft.com/office/drawing/2014/main" id="{E8069B1F-C11F-10F9-39EE-A4B4AE287ADF}"/>
              </a:ext>
            </a:extLst>
          </p:cNvPr>
          <p:cNvCxnSpPr>
            <a:cxnSpLocks/>
          </p:cNvCxnSpPr>
          <p:nvPr/>
        </p:nvCxnSpPr>
        <p:spPr>
          <a:xfrm>
            <a:off x="5276275" y="2138409"/>
            <a:ext cx="0" cy="2811868"/>
          </a:xfrm>
          <a:prstGeom prst="line">
            <a:avLst/>
          </a:prstGeom>
        </p:spPr>
        <p:style>
          <a:lnRef idx="1">
            <a:schemeClr val="accent3"/>
          </a:lnRef>
          <a:fillRef idx="0">
            <a:schemeClr val="accent3"/>
          </a:fillRef>
          <a:effectRef idx="0">
            <a:schemeClr val="accent3"/>
          </a:effectRef>
          <a:fontRef idx="minor">
            <a:schemeClr val="tx1"/>
          </a:fontRef>
        </p:style>
      </p:cxnSp>
      <p:cxnSp>
        <p:nvCxnSpPr>
          <p:cNvPr id="13" name="Straight Connector 12">
            <a:extLst>
              <a:ext uri="{FF2B5EF4-FFF2-40B4-BE49-F238E27FC236}">
                <a16:creationId xmlns:a16="http://schemas.microsoft.com/office/drawing/2014/main" id="{989A5607-1612-E37B-993D-67F3F710A60D}"/>
              </a:ext>
            </a:extLst>
          </p:cNvPr>
          <p:cNvCxnSpPr>
            <a:cxnSpLocks/>
          </p:cNvCxnSpPr>
          <p:nvPr/>
        </p:nvCxnSpPr>
        <p:spPr>
          <a:xfrm>
            <a:off x="593660" y="4100663"/>
            <a:ext cx="6495300" cy="0"/>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46FA59DD-C506-2860-07BF-79ABE3F683D4}"/>
              </a:ext>
            </a:extLst>
          </p:cNvPr>
          <p:cNvSpPr txBox="1"/>
          <p:nvPr/>
        </p:nvSpPr>
        <p:spPr>
          <a:xfrm>
            <a:off x="1503276" y="2460994"/>
            <a:ext cx="1401164" cy="369332"/>
          </a:xfrm>
          <a:prstGeom prst="rect">
            <a:avLst/>
          </a:prstGeom>
          <a:noFill/>
        </p:spPr>
        <p:txBody>
          <a:bodyPr wrap="square" rtlCol="0">
            <a:spAutoFit/>
          </a:bodyPr>
          <a:lstStyle/>
          <a:p>
            <a:r>
              <a:rPr lang="en-US" dirty="0"/>
              <a:t>SD = 0.11</a:t>
            </a:r>
          </a:p>
        </p:txBody>
      </p:sp>
      <p:sp>
        <p:nvSpPr>
          <p:cNvPr id="14" name="TextBox 13">
            <a:extLst>
              <a:ext uri="{FF2B5EF4-FFF2-40B4-BE49-F238E27FC236}">
                <a16:creationId xmlns:a16="http://schemas.microsoft.com/office/drawing/2014/main" id="{5F2A27D0-F66F-A3EB-E4F3-24DA60A1BD81}"/>
              </a:ext>
            </a:extLst>
          </p:cNvPr>
          <p:cNvSpPr txBox="1"/>
          <p:nvPr/>
        </p:nvSpPr>
        <p:spPr>
          <a:xfrm>
            <a:off x="4175040" y="2450077"/>
            <a:ext cx="1401164" cy="369332"/>
          </a:xfrm>
          <a:prstGeom prst="rect">
            <a:avLst/>
          </a:prstGeom>
          <a:noFill/>
        </p:spPr>
        <p:txBody>
          <a:bodyPr wrap="square" rtlCol="0">
            <a:spAutoFit/>
          </a:bodyPr>
          <a:lstStyle/>
          <a:p>
            <a:r>
              <a:rPr lang="en-US" dirty="0"/>
              <a:t>SD = 0.70</a:t>
            </a:r>
          </a:p>
        </p:txBody>
      </p:sp>
      <p:cxnSp>
        <p:nvCxnSpPr>
          <p:cNvPr id="24" name="Straight Connector 23">
            <a:extLst>
              <a:ext uri="{FF2B5EF4-FFF2-40B4-BE49-F238E27FC236}">
                <a16:creationId xmlns:a16="http://schemas.microsoft.com/office/drawing/2014/main" id="{70CC31FF-5631-5B94-DA62-DBE9036B152D}"/>
              </a:ext>
            </a:extLst>
          </p:cNvPr>
          <p:cNvCxnSpPr>
            <a:cxnSpLocks/>
          </p:cNvCxnSpPr>
          <p:nvPr/>
        </p:nvCxnSpPr>
        <p:spPr>
          <a:xfrm>
            <a:off x="2544073" y="2130458"/>
            <a:ext cx="0" cy="2837468"/>
          </a:xfrm>
          <a:prstGeom prst="line">
            <a:avLst/>
          </a:prstGeom>
        </p:spPr>
        <p:style>
          <a:lnRef idx="1">
            <a:schemeClr val="accent3"/>
          </a:lnRef>
          <a:fillRef idx="0">
            <a:schemeClr val="accent3"/>
          </a:fillRef>
          <a:effectRef idx="0">
            <a:schemeClr val="accent3"/>
          </a:effectRef>
          <a:fontRef idx="minor">
            <a:schemeClr val="tx1"/>
          </a:fontRef>
        </p:style>
      </p:cxnSp>
      <p:sp>
        <p:nvSpPr>
          <p:cNvPr id="25" name="TextBox 24">
            <a:extLst>
              <a:ext uri="{FF2B5EF4-FFF2-40B4-BE49-F238E27FC236}">
                <a16:creationId xmlns:a16="http://schemas.microsoft.com/office/drawing/2014/main" id="{38A83AE6-BC0B-201A-3907-299115E58B5F}"/>
              </a:ext>
            </a:extLst>
          </p:cNvPr>
          <p:cNvSpPr txBox="1"/>
          <p:nvPr/>
        </p:nvSpPr>
        <p:spPr>
          <a:xfrm>
            <a:off x="7494309" y="2029892"/>
            <a:ext cx="342134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If the true reduction is 18%, QDM with SD 0.11 will trigger ‘go’ whether with SD 0.7, QDM will recommend ‘consider’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there is no reduction, higher SD would lead QDM to ‘consider’. Even it has some positive probability to go for it.</a:t>
            </a:r>
          </a:p>
        </p:txBody>
      </p:sp>
      <p:cxnSp>
        <p:nvCxnSpPr>
          <p:cNvPr id="31" name="Straight Connector 30">
            <a:extLst>
              <a:ext uri="{FF2B5EF4-FFF2-40B4-BE49-F238E27FC236}">
                <a16:creationId xmlns:a16="http://schemas.microsoft.com/office/drawing/2014/main" id="{32B24A0D-483C-2B6F-A09E-9BA9D82A4D63}"/>
              </a:ext>
            </a:extLst>
          </p:cNvPr>
          <p:cNvCxnSpPr>
            <a:cxnSpLocks/>
          </p:cNvCxnSpPr>
          <p:nvPr/>
        </p:nvCxnSpPr>
        <p:spPr>
          <a:xfrm>
            <a:off x="604656" y="3385796"/>
            <a:ext cx="6495300" cy="0"/>
          </a:xfrm>
          <a:prstGeom prst="line">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9397407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4303F-984E-38B3-CFBE-830524BE791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CAB740C-497A-C7ED-54DC-8D45FDBB417C}"/>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985541D-4051-777F-ACD2-3FC3C66F4808}"/>
              </a:ext>
            </a:extLst>
          </p:cNvPr>
          <p:cNvSpPr>
            <a:spLocks noGrp="1"/>
          </p:cNvSpPr>
          <p:nvPr>
            <p:ph type="ftr" sz="quarter" idx="3"/>
          </p:nvPr>
        </p:nvSpPr>
        <p:spPr/>
        <p:txBody>
          <a:bodyPr/>
          <a:lstStyle/>
          <a:p>
            <a:r>
              <a:rPr lang="en-JP" dirty="0"/>
              <a:t> </a:t>
            </a:r>
          </a:p>
        </p:txBody>
      </p:sp>
      <p:sp>
        <p:nvSpPr>
          <p:cNvPr id="4" name="Title 3">
            <a:extLst>
              <a:ext uri="{FF2B5EF4-FFF2-40B4-BE49-F238E27FC236}">
                <a16:creationId xmlns:a16="http://schemas.microsoft.com/office/drawing/2014/main" id="{C96401C7-4C89-C1C4-BD2A-CFEBBDCC43CE}"/>
              </a:ext>
            </a:extLst>
          </p:cNvPr>
          <p:cNvSpPr>
            <a:spLocks noGrp="1"/>
          </p:cNvSpPr>
          <p:nvPr>
            <p:ph type="title"/>
          </p:nvPr>
        </p:nvSpPr>
        <p:spPr/>
        <p:txBody>
          <a:bodyPr/>
          <a:lstStyle/>
          <a:p>
            <a:r>
              <a:rPr lang="en-US">
                <a:latin typeface="Calibri"/>
                <a:ea typeface="メイリオ"/>
                <a:cs typeface="Calibri"/>
              </a:rPr>
              <a:t>GNG Operating Characteristics</a:t>
            </a:r>
            <a:endParaRPr lang="en-US" dirty="0"/>
          </a:p>
        </p:txBody>
      </p:sp>
      <p:sp>
        <p:nvSpPr>
          <p:cNvPr id="5" name="Slide Number Placeholder 4">
            <a:extLst>
              <a:ext uri="{FF2B5EF4-FFF2-40B4-BE49-F238E27FC236}">
                <a16:creationId xmlns:a16="http://schemas.microsoft.com/office/drawing/2014/main" id="{70CF31BB-6E35-5ACA-0B30-8C4F94DD70EA}"/>
              </a:ext>
            </a:extLst>
          </p:cNvPr>
          <p:cNvSpPr>
            <a:spLocks noGrp="1"/>
          </p:cNvSpPr>
          <p:nvPr>
            <p:ph type="sldNum" sz="quarter" idx="4"/>
          </p:nvPr>
        </p:nvSpPr>
        <p:spPr/>
        <p:txBody>
          <a:bodyPr/>
          <a:lstStyle/>
          <a:p>
            <a:pPr defTabSz="1218810"/>
            <a:fld id="{E9B57936-92EF-4126-AE48-1D9D36D15E98}" type="slidenum">
              <a:rPr lang="ja-JP" altLang="en-US" smtClean="0"/>
              <a:pPr defTabSz="1218810"/>
              <a:t>10</a:t>
            </a:fld>
            <a:endParaRPr lang="ja-JP" altLang="en-US"/>
          </a:p>
        </p:txBody>
      </p:sp>
      <p:sp>
        <p:nvSpPr>
          <p:cNvPr id="6" name="Text Placeholder 5">
            <a:extLst>
              <a:ext uri="{FF2B5EF4-FFF2-40B4-BE49-F238E27FC236}">
                <a16:creationId xmlns:a16="http://schemas.microsoft.com/office/drawing/2014/main" id="{464ACB4A-7016-C593-6073-C1A95FEE034D}"/>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EAD49737-27DC-66FB-B44A-9492CC00F066}"/>
              </a:ext>
            </a:extLst>
          </p:cNvPr>
          <p:cNvSpPr txBox="1"/>
          <p:nvPr/>
        </p:nvSpPr>
        <p:spPr>
          <a:xfrm>
            <a:off x="601720" y="913596"/>
            <a:ext cx="11279130" cy="646331"/>
          </a:xfrm>
          <a:prstGeom prst="rect">
            <a:avLst/>
          </a:prstGeom>
          <a:noFill/>
        </p:spPr>
        <p:txBody>
          <a:bodyPr wrap="square" lIns="91440" tIns="45720" rIns="91440" bIns="45720" rtlCol="0" anchor="t">
            <a:spAutoFit/>
          </a:bodyPr>
          <a:lstStyle/>
          <a:p>
            <a:r>
              <a:rPr lang="en-US" b="1" dirty="0"/>
              <a:t>LRV 0.1 or 0.2</a:t>
            </a:r>
          </a:p>
          <a:p>
            <a:r>
              <a:rPr lang="en-US" dirty="0">
                <a:solidFill>
                  <a:srgbClr val="242424"/>
                </a:solidFill>
                <a:latin typeface="Segoe UI"/>
                <a:cs typeface="Segoe UI"/>
              </a:rPr>
              <a:t>LRV is the level of risk we agree for continuing a compound that is below our threshold line for development</a:t>
            </a:r>
            <a:endParaRPr lang="en-US" dirty="0">
              <a:ea typeface="Calibri" panose="020F0502020204030204"/>
              <a:cs typeface="Calibri" panose="020F0502020204030204"/>
            </a:endParaRPr>
          </a:p>
        </p:txBody>
      </p:sp>
      <p:sp>
        <p:nvSpPr>
          <p:cNvPr id="16" name="TextBox 15">
            <a:extLst>
              <a:ext uri="{FF2B5EF4-FFF2-40B4-BE49-F238E27FC236}">
                <a16:creationId xmlns:a16="http://schemas.microsoft.com/office/drawing/2014/main" id="{B05920EF-EB81-04FD-35F8-E73325E828B6}"/>
              </a:ext>
            </a:extLst>
          </p:cNvPr>
          <p:cNvSpPr txBox="1"/>
          <p:nvPr/>
        </p:nvSpPr>
        <p:spPr>
          <a:xfrm>
            <a:off x="587375" y="5507625"/>
            <a:ext cx="64450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The gray zone becomes wider in lower LRV that results the QDM is prone to ‘go’ decision with lower true reduction. </a:t>
            </a:r>
            <a:endParaRPr lang="en-US" b="1" dirty="0"/>
          </a:p>
        </p:txBody>
      </p:sp>
      <p:sp>
        <p:nvSpPr>
          <p:cNvPr id="8" name="TextBox 7">
            <a:extLst>
              <a:ext uri="{FF2B5EF4-FFF2-40B4-BE49-F238E27FC236}">
                <a16:creationId xmlns:a16="http://schemas.microsoft.com/office/drawing/2014/main" id="{F670B177-762F-1B83-226D-2F359FEEC813}"/>
              </a:ext>
            </a:extLst>
          </p:cNvPr>
          <p:cNvSpPr txBox="1"/>
          <p:nvPr/>
        </p:nvSpPr>
        <p:spPr>
          <a:xfrm>
            <a:off x="7098384" y="1770251"/>
            <a:ext cx="449189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impact of changing the level of risk from 0.2 to 0.1 has limited impact on probability of ‘go’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Reduced LRV increase the chance of ‘consider’ and reduced the  probability of ‘no-go’ with lower true effect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example, on the black horizontal line, the reduction is slightly greater than 10%, LRV recommends ‘No-Go’ however LRV 0.1 recommends ‘Consider’.</a:t>
            </a:r>
          </a:p>
        </p:txBody>
      </p:sp>
      <p:pic>
        <p:nvPicPr>
          <p:cNvPr id="9" name="Picture 8">
            <a:extLst>
              <a:ext uri="{FF2B5EF4-FFF2-40B4-BE49-F238E27FC236}">
                <a16:creationId xmlns:a16="http://schemas.microsoft.com/office/drawing/2014/main" id="{94568F63-F809-46F1-A151-FAF03A8EBE31}"/>
              </a:ext>
            </a:extLst>
          </p:cNvPr>
          <p:cNvPicPr>
            <a:picLocks noChangeAspect="1"/>
          </p:cNvPicPr>
          <p:nvPr/>
        </p:nvPicPr>
        <p:blipFill>
          <a:blip r:embed="rId2"/>
          <a:stretch>
            <a:fillRect/>
          </a:stretch>
        </p:blipFill>
        <p:spPr>
          <a:xfrm>
            <a:off x="601720" y="1770251"/>
            <a:ext cx="5982372" cy="3595788"/>
          </a:xfrm>
          <a:prstGeom prst="rect">
            <a:avLst/>
          </a:prstGeom>
        </p:spPr>
      </p:pic>
      <p:cxnSp>
        <p:nvCxnSpPr>
          <p:cNvPr id="11" name="Straight Connector 10">
            <a:extLst>
              <a:ext uri="{FF2B5EF4-FFF2-40B4-BE49-F238E27FC236}">
                <a16:creationId xmlns:a16="http://schemas.microsoft.com/office/drawing/2014/main" id="{93E93794-57C3-75EF-F202-50CA8CA584A4}"/>
              </a:ext>
            </a:extLst>
          </p:cNvPr>
          <p:cNvCxnSpPr>
            <a:cxnSpLocks/>
          </p:cNvCxnSpPr>
          <p:nvPr/>
        </p:nvCxnSpPr>
        <p:spPr>
          <a:xfrm>
            <a:off x="1338606" y="3176836"/>
            <a:ext cx="5147035"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0F364AB2-D495-6640-0F63-ECBA2F3AB4B2}"/>
              </a:ext>
            </a:extLst>
          </p:cNvPr>
          <p:cNvCxnSpPr>
            <a:cxnSpLocks/>
          </p:cNvCxnSpPr>
          <p:nvPr/>
        </p:nvCxnSpPr>
        <p:spPr>
          <a:xfrm>
            <a:off x="5015060" y="1979629"/>
            <a:ext cx="0" cy="2318994"/>
          </a:xfrm>
          <a:prstGeom prst="line">
            <a:avLst/>
          </a:prstGeom>
        </p:spPr>
        <p:style>
          <a:lnRef idx="1">
            <a:schemeClr val="accent3"/>
          </a:lnRef>
          <a:fillRef idx="0">
            <a:schemeClr val="accent3"/>
          </a:fillRef>
          <a:effectRef idx="0">
            <a:schemeClr val="accent3"/>
          </a:effectRef>
          <a:fontRef idx="minor">
            <a:schemeClr val="tx1"/>
          </a:fontRef>
        </p:style>
      </p:cxnSp>
      <p:cxnSp>
        <p:nvCxnSpPr>
          <p:cNvPr id="15" name="Straight Connector 14">
            <a:extLst>
              <a:ext uri="{FF2B5EF4-FFF2-40B4-BE49-F238E27FC236}">
                <a16:creationId xmlns:a16="http://schemas.microsoft.com/office/drawing/2014/main" id="{1C28DFD1-D79D-A247-9C72-3F19D24061D3}"/>
              </a:ext>
            </a:extLst>
          </p:cNvPr>
          <p:cNvCxnSpPr>
            <a:cxnSpLocks/>
          </p:cNvCxnSpPr>
          <p:nvPr/>
        </p:nvCxnSpPr>
        <p:spPr>
          <a:xfrm>
            <a:off x="2678784" y="1979629"/>
            <a:ext cx="0" cy="2318994"/>
          </a:xfrm>
          <a:prstGeom prst="line">
            <a:avLst/>
          </a:prstGeom>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154247536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659D5-B40F-585A-7FF2-5F6BFD6986D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1FBFAB-0D45-F3AF-CA64-D60196948A23}"/>
              </a:ext>
            </a:extLst>
          </p:cNvPr>
          <p:cNvSpPr>
            <a:spLocks noGrp="1"/>
          </p:cNvSpPr>
          <p:nvPr>
            <p:ph type="title"/>
          </p:nvPr>
        </p:nvSpPr>
        <p:spPr>
          <a:xfrm>
            <a:off x="606078" y="161605"/>
            <a:ext cx="9940253" cy="685801"/>
          </a:xfrm>
        </p:spPr>
        <p:txBody>
          <a:bodyPr vert="horz" lIns="0" tIns="0" rIns="0" bIns="0" rtlCol="0" anchor="ctr">
            <a:normAutofit/>
          </a:bodyPr>
          <a:lstStyle/>
          <a:p>
            <a:r>
              <a:rPr lang="en-US" dirty="0"/>
              <a:t>Statistical Analysis Plan</a:t>
            </a:r>
          </a:p>
        </p:txBody>
      </p:sp>
      <p:sp>
        <p:nvSpPr>
          <p:cNvPr id="3" name="Footer Placeholder 2">
            <a:extLst>
              <a:ext uri="{FF2B5EF4-FFF2-40B4-BE49-F238E27FC236}">
                <a16:creationId xmlns:a16="http://schemas.microsoft.com/office/drawing/2014/main" id="{9BFD886A-7F2F-67EE-5BA3-AD63715C9377}"/>
              </a:ext>
            </a:extLst>
          </p:cNvPr>
          <p:cNvSpPr>
            <a:spLocks noGrp="1"/>
          </p:cNvSpPr>
          <p:nvPr>
            <p:ph type="ftr" sz="quarter" idx="3"/>
          </p:nvPr>
        </p:nvSpPr>
        <p:spPr>
          <a:xfrm>
            <a:off x="7766050" y="6523001"/>
            <a:ext cx="4114800" cy="196131"/>
          </a:xfrm>
        </p:spPr>
        <p:txBody>
          <a:bodyPr vert="horz" lIns="91440" tIns="45720" rIns="0" bIns="45720" rtlCol="0" anchor="ctr">
            <a:normAutofit/>
          </a:bodyPr>
          <a:lstStyle/>
          <a:p>
            <a:pPr>
              <a:lnSpc>
                <a:spcPct val="90000"/>
              </a:lnSpc>
              <a:spcAft>
                <a:spcPts val="600"/>
              </a:spcAft>
            </a:pPr>
            <a:r>
              <a:rPr lang="en-JP" sz="700" b="1" kern="1200" spc="100" baseline="0">
                <a:latin typeface="+mn-lt"/>
                <a:ea typeface="+mn-ea"/>
                <a:cs typeface="+mn-cs"/>
              </a:rPr>
              <a:t> </a:t>
            </a:r>
          </a:p>
        </p:txBody>
      </p:sp>
      <p:sp>
        <p:nvSpPr>
          <p:cNvPr id="5" name="Slide Number Placeholder 4">
            <a:extLst>
              <a:ext uri="{FF2B5EF4-FFF2-40B4-BE49-F238E27FC236}">
                <a16:creationId xmlns:a16="http://schemas.microsoft.com/office/drawing/2014/main" id="{C293867A-E4A2-65A9-2800-DF7038740D26}"/>
              </a:ext>
            </a:extLst>
          </p:cNvPr>
          <p:cNvSpPr>
            <a:spLocks noGrp="1"/>
          </p:cNvSpPr>
          <p:nvPr>
            <p:ph type="sldNum" sz="quarter" idx="4"/>
          </p:nvPr>
        </p:nvSpPr>
        <p:spPr>
          <a:xfrm>
            <a:off x="311150" y="6523001"/>
            <a:ext cx="294928" cy="196131"/>
          </a:xfrm>
        </p:spPr>
        <p:txBody>
          <a:bodyPr vert="horz" lIns="0" tIns="45710" rIns="0" bIns="45710" rtlCol="0" anchor="ctr">
            <a:normAutofit/>
          </a:bodyPr>
          <a:lstStyle/>
          <a:p>
            <a:pPr defTabSz="1218810">
              <a:lnSpc>
                <a:spcPct val="90000"/>
              </a:lnSpc>
              <a:spcAft>
                <a:spcPts val="600"/>
              </a:spcAft>
            </a:pPr>
            <a:fld id="{E9B57936-92EF-4126-AE48-1D9D36D15E98}" type="slidenum">
              <a:rPr lang="ja-JP" altLang="en-US" sz="700" smtClean="0"/>
              <a:pPr defTabSz="1218810">
                <a:lnSpc>
                  <a:spcPct val="90000"/>
                </a:lnSpc>
                <a:spcAft>
                  <a:spcPts val="600"/>
                </a:spcAft>
              </a:pPr>
              <a:t>11</a:t>
            </a:fld>
            <a:endParaRPr lang="ja-JP" altLang="en-US" sz="700"/>
          </a:p>
        </p:txBody>
      </p:sp>
      <p:sp>
        <p:nvSpPr>
          <p:cNvPr id="20" name="Text Placeholder 6">
            <a:extLst>
              <a:ext uri="{FF2B5EF4-FFF2-40B4-BE49-F238E27FC236}">
                <a16:creationId xmlns:a16="http://schemas.microsoft.com/office/drawing/2014/main" id="{F5C3FED5-D56F-20E2-65F9-F9BB02F87DE2}"/>
              </a:ext>
            </a:extLst>
          </p:cNvPr>
          <p:cNvSpPr>
            <a:spLocks noGrp="1"/>
          </p:cNvSpPr>
          <p:nvPr>
            <p:ph type="body" sz="quarter" idx="16"/>
          </p:nvPr>
        </p:nvSpPr>
        <p:spPr>
          <a:xfrm>
            <a:off x="606078" y="6523001"/>
            <a:ext cx="6968348" cy="205613"/>
          </a:xfrm>
        </p:spPr>
        <p:txBody>
          <a:bodyPr/>
          <a:lstStyle/>
          <a:p>
            <a:endParaRPr lang="en-US"/>
          </a:p>
        </p:txBody>
      </p:sp>
      <p:sp>
        <p:nvSpPr>
          <p:cNvPr id="2" name="Text Placeholder 1">
            <a:extLst>
              <a:ext uri="{FF2B5EF4-FFF2-40B4-BE49-F238E27FC236}">
                <a16:creationId xmlns:a16="http://schemas.microsoft.com/office/drawing/2014/main" id="{3E49EEC5-FCBE-285D-EBEB-9D129B8D94E8}"/>
              </a:ext>
            </a:extLst>
          </p:cNvPr>
          <p:cNvSpPr>
            <a:spLocks noGrp="1"/>
          </p:cNvSpPr>
          <p:nvPr>
            <p:ph type="body" sz="quarter" idx="23"/>
          </p:nvPr>
        </p:nvSpPr>
        <p:spPr>
          <a:xfrm>
            <a:off x="311149" y="1093767"/>
            <a:ext cx="11603669" cy="272786"/>
          </a:xfrm>
        </p:spPr>
        <p:txBody>
          <a:bodyPr vert="horz" lIns="0" tIns="0" rIns="0" bIns="0" numCol="1" rtlCol="0">
            <a:normAutofit/>
          </a:bodyPr>
          <a:lstStyle/>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p:txBody>
      </p:sp>
      <p:sp>
        <p:nvSpPr>
          <p:cNvPr id="15" name="TextBox 14">
            <a:extLst>
              <a:ext uri="{FF2B5EF4-FFF2-40B4-BE49-F238E27FC236}">
                <a16:creationId xmlns:a16="http://schemas.microsoft.com/office/drawing/2014/main" id="{97E91ECC-F4E4-FC89-1FDD-21E64FFBC761}"/>
              </a:ext>
            </a:extLst>
          </p:cNvPr>
          <p:cNvSpPr txBox="1"/>
          <p:nvPr/>
        </p:nvSpPr>
        <p:spPr>
          <a:xfrm>
            <a:off x="895547" y="1527400"/>
            <a:ext cx="9125146" cy="4093428"/>
          </a:xfrm>
          <a:prstGeom prst="rect">
            <a:avLst/>
          </a:prstGeom>
          <a:noFill/>
        </p:spPr>
        <p:txBody>
          <a:bodyPr wrap="square" lIns="91440" tIns="45720" rIns="91440" bIns="45720" anchor="t">
            <a:spAutoFit/>
          </a:bodyPr>
          <a:lstStyle/>
          <a:p>
            <a:pPr algn="l">
              <a:spcBef>
                <a:spcPts val="600"/>
              </a:spcBef>
              <a:spcAft>
                <a:spcPts val="600"/>
              </a:spcAft>
              <a:buFont typeface="Arial" panose="020B0604020202020204" pitchFamily="34" charset="0"/>
              <a:buChar char="•"/>
            </a:pPr>
            <a:endParaRPr lang="en-US" sz="2000" b="1" i="0" dirty="0">
              <a:solidFill>
                <a:srgbClr val="242424"/>
              </a:solidFill>
              <a:effectLst/>
              <a:latin typeface="Segoe UI" panose="020B0502040204020203" pitchFamily="34" charset="0"/>
            </a:endParaRPr>
          </a:p>
          <a:p>
            <a:pPr marL="342900" indent="-342900" algn="l">
              <a:spcBef>
                <a:spcPts val="600"/>
              </a:spcBef>
              <a:spcAft>
                <a:spcPts val="600"/>
              </a:spcAft>
              <a:buFont typeface="Arial" panose="020B0604020202020204" pitchFamily="34" charset="0"/>
              <a:buChar char="•"/>
            </a:pPr>
            <a:r>
              <a:rPr lang="en-US" sz="2000" b="1" i="0" dirty="0">
                <a:solidFill>
                  <a:srgbClr val="242424"/>
                </a:solidFill>
                <a:effectLst/>
                <a:latin typeface="Segoe UI" panose="020B0502040204020203" pitchFamily="34" charset="0"/>
              </a:rPr>
              <a:t>Efficacy Evaluation and Go/No-Go</a:t>
            </a:r>
            <a:r>
              <a:rPr lang="en-US" sz="2000" b="0" i="0" dirty="0">
                <a:solidFill>
                  <a:srgbClr val="242424"/>
                </a:solidFill>
                <a:effectLst/>
                <a:latin typeface="Segoe UI" panose="020B0502040204020203" pitchFamily="34" charset="0"/>
              </a:rPr>
              <a:t>: Changes from baseline in </a:t>
            </a:r>
            <a:r>
              <a:rPr lang="en-US" sz="2000" b="0" i="0" dirty="0" err="1">
                <a:solidFill>
                  <a:srgbClr val="242424"/>
                </a:solidFill>
                <a:effectLst/>
                <a:latin typeface="Segoe UI" panose="020B0502040204020203" pitchFamily="34" charset="0"/>
              </a:rPr>
              <a:t>NfL</a:t>
            </a:r>
            <a:r>
              <a:rPr lang="en-US" sz="2000" b="0" i="0" dirty="0">
                <a:solidFill>
                  <a:srgbClr val="242424"/>
                </a:solidFill>
                <a:effectLst/>
                <a:latin typeface="Segoe UI" panose="020B0502040204020203" pitchFamily="34" charset="0"/>
              </a:rPr>
              <a:t> (by week 16), ALSFRS-R, SVC, muscle strength, and speech (up to week 24).</a:t>
            </a:r>
          </a:p>
          <a:p>
            <a:pPr marL="342900" indent="-342900" algn="l">
              <a:spcBef>
                <a:spcPts val="600"/>
              </a:spcBef>
              <a:spcAft>
                <a:spcPts val="600"/>
              </a:spcAft>
              <a:buFont typeface="Arial" panose="020B0604020202020204" pitchFamily="34" charset="0"/>
              <a:buChar char="•"/>
            </a:pPr>
            <a:r>
              <a:rPr lang="en-US" sz="2000" b="1" i="0" dirty="0">
                <a:solidFill>
                  <a:srgbClr val="242424"/>
                </a:solidFill>
                <a:effectLst/>
                <a:latin typeface="Segoe UI" panose="020B0502040204020203" pitchFamily="34" charset="0"/>
              </a:rPr>
              <a:t>Data Summary</a:t>
            </a:r>
            <a:r>
              <a:rPr lang="en-US" sz="2000" b="0" i="0" dirty="0">
                <a:solidFill>
                  <a:srgbClr val="242424"/>
                </a:solidFill>
                <a:effectLst/>
                <a:latin typeface="Segoe UI" panose="020B0502040204020203" pitchFamily="34" charset="0"/>
              </a:rPr>
              <a:t>: Descriptive statistics and figures by dose level and follow-up time.</a:t>
            </a:r>
          </a:p>
          <a:p>
            <a:pPr marL="342900" indent="-342900" algn="l">
              <a:spcBef>
                <a:spcPts val="600"/>
              </a:spcBef>
              <a:spcAft>
                <a:spcPts val="600"/>
              </a:spcAft>
              <a:buFont typeface="Arial" panose="020B0604020202020204" pitchFamily="34" charset="0"/>
              <a:buChar char="•"/>
            </a:pPr>
            <a:r>
              <a:rPr lang="en-US" sz="2000" b="1" i="0" dirty="0" err="1">
                <a:solidFill>
                  <a:srgbClr val="242424"/>
                </a:solidFill>
                <a:effectLst/>
                <a:latin typeface="Segoe UI" panose="020B0502040204020203" pitchFamily="34" charset="0"/>
              </a:rPr>
              <a:t>NfL</a:t>
            </a:r>
            <a:r>
              <a:rPr lang="en-US" sz="2000" b="1" i="0" dirty="0">
                <a:solidFill>
                  <a:srgbClr val="242424"/>
                </a:solidFill>
                <a:effectLst/>
                <a:latin typeface="Segoe UI" panose="020B0502040204020203" pitchFamily="34" charset="0"/>
              </a:rPr>
              <a:t> Analysis</a:t>
            </a:r>
            <a:r>
              <a:rPr lang="en-US" sz="2000" b="0" i="0" dirty="0">
                <a:solidFill>
                  <a:srgbClr val="242424"/>
                </a:solidFill>
                <a:effectLst/>
                <a:latin typeface="Segoe UI" panose="020B0502040204020203" pitchFamily="34" charset="0"/>
              </a:rPr>
              <a:t>: Log-transformed; reported as geometric mean ratio to placebo.</a:t>
            </a:r>
          </a:p>
          <a:p>
            <a:pPr marL="342900" indent="-342900" algn="l">
              <a:spcBef>
                <a:spcPts val="600"/>
              </a:spcBef>
              <a:spcAft>
                <a:spcPts val="600"/>
              </a:spcAft>
              <a:buFont typeface="Arial" panose="020B0604020202020204" pitchFamily="34" charset="0"/>
              <a:buChar char="•"/>
            </a:pPr>
            <a:r>
              <a:rPr lang="en-US" sz="2000" b="1" i="0" dirty="0">
                <a:solidFill>
                  <a:srgbClr val="242424"/>
                </a:solidFill>
                <a:effectLst/>
                <a:latin typeface="Segoe UI" panose="020B0502040204020203" pitchFamily="34" charset="0"/>
              </a:rPr>
              <a:t>Reporting</a:t>
            </a:r>
            <a:r>
              <a:rPr lang="en-US" sz="2000" b="0" i="0" dirty="0">
                <a:solidFill>
                  <a:srgbClr val="242424"/>
                </a:solidFill>
                <a:effectLst/>
                <a:latin typeface="Segoe UI" panose="020B0502040204020203" pitchFamily="34" charset="0"/>
              </a:rPr>
              <a:t>: Point estimates with 95% confidence intervals.</a:t>
            </a:r>
          </a:p>
          <a:p>
            <a:pPr marL="342900" indent="-342900" algn="l">
              <a:spcBef>
                <a:spcPts val="600"/>
              </a:spcBef>
              <a:spcAft>
                <a:spcPts val="600"/>
              </a:spcAft>
              <a:buFont typeface="Arial" panose="020B0604020202020204" pitchFamily="34" charset="0"/>
              <a:buChar char="•"/>
            </a:pPr>
            <a:r>
              <a:rPr lang="en-US" sz="2000" b="1" i="0" dirty="0">
                <a:solidFill>
                  <a:srgbClr val="242424"/>
                </a:solidFill>
                <a:effectLst/>
                <a:latin typeface="Segoe UI" panose="020B0502040204020203" pitchFamily="34" charset="0"/>
              </a:rPr>
              <a:t>No Multiplicity Adjustment</a:t>
            </a:r>
            <a:r>
              <a:rPr lang="en-US" sz="2000" b="0" i="0" dirty="0">
                <a:solidFill>
                  <a:srgbClr val="242424"/>
                </a:solidFill>
                <a:effectLst/>
                <a:latin typeface="Segoe UI" panose="020B0502040204020203" pitchFamily="34" charset="0"/>
              </a:rPr>
              <a:t>: Inferential conclusions are not drawn.</a:t>
            </a:r>
          </a:p>
          <a:p>
            <a:pPr marL="342900" indent="-342900" algn="l">
              <a:spcBef>
                <a:spcPts val="600"/>
              </a:spcBef>
              <a:spcAft>
                <a:spcPts val="600"/>
              </a:spcAft>
              <a:buFont typeface="Arial" panose="020B0604020202020204" pitchFamily="34" charset="0"/>
              <a:buChar char="•"/>
            </a:pPr>
            <a:r>
              <a:rPr lang="en-US" sz="2000" b="1" i="0" dirty="0">
                <a:solidFill>
                  <a:srgbClr val="242424"/>
                </a:solidFill>
                <a:effectLst/>
                <a:latin typeface="Segoe UI" panose="020B0502040204020203" pitchFamily="34" charset="0"/>
              </a:rPr>
              <a:t>Subgroup Analysis</a:t>
            </a:r>
            <a:r>
              <a:rPr lang="en-US" sz="2000" b="0" i="0" dirty="0">
                <a:solidFill>
                  <a:srgbClr val="242424"/>
                </a:solidFill>
                <a:effectLst/>
                <a:latin typeface="Segoe UI" panose="020B0502040204020203" pitchFamily="34" charset="0"/>
              </a:rPr>
              <a:t>: Based on progression speed and UNC13A SNP data.</a:t>
            </a:r>
          </a:p>
        </p:txBody>
      </p:sp>
    </p:spTree>
    <p:extLst>
      <p:ext uri="{BB962C8B-B14F-4D97-AF65-F5344CB8AC3E}">
        <p14:creationId xmlns:p14="http://schemas.microsoft.com/office/powerpoint/2010/main" val="347915678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AD25A8-FFC0-164D-0BE4-3AC60542A764}"/>
              </a:ext>
            </a:extLst>
          </p:cNvPr>
          <p:cNvSpPr>
            <a:spLocks noGrp="1"/>
          </p:cNvSpPr>
          <p:nvPr>
            <p:ph type="body" sz="quarter" idx="15"/>
          </p:nvPr>
        </p:nvSpPr>
        <p:spPr>
          <a:xfrm>
            <a:off x="1008668" y="1659118"/>
            <a:ext cx="8710367" cy="4772124"/>
          </a:xfrm>
        </p:spPr>
        <p:txBody>
          <a:bodyPr>
            <a:normAutofit/>
          </a:bodyPr>
          <a:lstStyle/>
          <a:p>
            <a:pPr marL="285750" indent="-285750">
              <a:spcBef>
                <a:spcPts val="600"/>
              </a:spcBef>
              <a:buFont typeface="Arial" panose="020B0604020202020204" pitchFamily="34" charset="0"/>
              <a:buChar char="•"/>
            </a:pPr>
            <a:r>
              <a:rPr lang="en-US" sz="2000" b="1" dirty="0"/>
              <a:t>Study Design: </a:t>
            </a:r>
            <a:r>
              <a:rPr lang="en-US" sz="2000" dirty="0"/>
              <a:t>Is it adequate to meet the objectives?</a:t>
            </a:r>
          </a:p>
          <a:p>
            <a:pPr marL="285750" indent="-285750">
              <a:spcBef>
                <a:spcPts val="600"/>
              </a:spcBef>
              <a:buFont typeface="Arial" panose="020B0604020202020204" pitchFamily="34" charset="0"/>
              <a:buChar char="•"/>
            </a:pPr>
            <a:r>
              <a:rPr lang="en-US" sz="2000" b="1" dirty="0"/>
              <a:t>Endpoints: </a:t>
            </a:r>
            <a:r>
              <a:rPr lang="en-US" sz="2000" dirty="0"/>
              <a:t>Are they well-defined and sufficient for efficacy and Go/No-Go (GNG) decisions?</a:t>
            </a:r>
          </a:p>
          <a:p>
            <a:pPr marL="285750" indent="-285750">
              <a:spcBef>
                <a:spcPts val="600"/>
              </a:spcBef>
              <a:buFont typeface="Arial" panose="020B0604020202020204" pitchFamily="34" charset="0"/>
              <a:buChar char="•"/>
            </a:pPr>
            <a:r>
              <a:rPr lang="en-US" sz="2000" b="1" dirty="0"/>
              <a:t>Assumptions: </a:t>
            </a:r>
            <a:r>
              <a:rPr lang="en-US" sz="2000" dirty="0"/>
              <a:t>Are the reduction assumptions reasonable?</a:t>
            </a:r>
          </a:p>
          <a:p>
            <a:pPr marL="285750" indent="-285750">
              <a:spcBef>
                <a:spcPts val="600"/>
              </a:spcBef>
              <a:buFont typeface="Arial" panose="020B0604020202020204" pitchFamily="34" charset="0"/>
              <a:buChar char="•"/>
            </a:pPr>
            <a:r>
              <a:rPr lang="en-US" sz="2000" b="1" dirty="0"/>
              <a:t>Sample Size: </a:t>
            </a:r>
            <a:r>
              <a:rPr lang="en-US" sz="2000" dirty="0"/>
              <a:t>Is it sufficient to confidently achieve the study objectives?</a:t>
            </a:r>
          </a:p>
          <a:p>
            <a:pPr marL="285750" indent="-285750">
              <a:spcBef>
                <a:spcPts val="600"/>
              </a:spcBef>
              <a:buFont typeface="Arial" panose="020B0604020202020204" pitchFamily="34" charset="0"/>
              <a:buChar char="•"/>
            </a:pPr>
            <a:r>
              <a:rPr lang="en-US" sz="2000" b="1" dirty="0"/>
              <a:t>Go/No-Go Criteria: </a:t>
            </a:r>
            <a:r>
              <a:rPr lang="en-US" sz="2000" dirty="0"/>
              <a:t>Are the thresholds for TTV, TLRV, </a:t>
            </a:r>
            <a:r>
              <a:rPr lang="en-US" sz="2000" dirty="0" err="1"/>
              <a:t>ThetaTV</a:t>
            </a:r>
            <a:r>
              <a:rPr lang="en-US" sz="2000" dirty="0"/>
              <a:t>, and SD acceptable? Are the assumptions for GNG reasonable?</a:t>
            </a:r>
          </a:p>
          <a:p>
            <a:pPr marL="285750" indent="-285750">
              <a:spcBef>
                <a:spcPts val="600"/>
              </a:spcBef>
              <a:buFont typeface="Arial" panose="020B0604020202020204" pitchFamily="34" charset="0"/>
              <a:buChar char="•"/>
            </a:pPr>
            <a:r>
              <a:rPr lang="en-US" sz="2000" b="1" dirty="0"/>
              <a:t>Statistical Analysis Plan: </a:t>
            </a:r>
            <a:r>
              <a:rPr lang="en-US" sz="2000" dirty="0"/>
              <a:t>Any comments or suggestions?</a:t>
            </a:r>
          </a:p>
          <a:p>
            <a:pPr>
              <a:spcBef>
                <a:spcPts val="600"/>
              </a:spcBef>
            </a:pPr>
            <a:endParaRPr lang="en-US" sz="2000" dirty="0"/>
          </a:p>
          <a:p>
            <a:pPr>
              <a:spcBef>
                <a:spcPts val="600"/>
              </a:spcBef>
            </a:pPr>
            <a:endParaRPr lang="en-US" sz="2000" dirty="0"/>
          </a:p>
          <a:p>
            <a:pPr>
              <a:spcBef>
                <a:spcPts val="600"/>
              </a:spcBef>
            </a:pPr>
            <a:endParaRPr lang="en-US" sz="2000" dirty="0"/>
          </a:p>
          <a:p>
            <a:pPr>
              <a:spcBef>
                <a:spcPts val="600"/>
              </a:spcBef>
            </a:pPr>
            <a:endParaRPr lang="en-US" sz="2000" dirty="0"/>
          </a:p>
          <a:p>
            <a:pPr>
              <a:spcBef>
                <a:spcPts val="600"/>
              </a:spcBef>
            </a:pPr>
            <a:endParaRPr lang="en-US" sz="2000" dirty="0"/>
          </a:p>
          <a:p>
            <a:pPr>
              <a:spcBef>
                <a:spcPts val="600"/>
              </a:spcBef>
            </a:pPr>
            <a:endParaRPr lang="en-US" sz="2000" dirty="0"/>
          </a:p>
        </p:txBody>
      </p:sp>
      <p:sp>
        <p:nvSpPr>
          <p:cNvPr id="3" name="Footer Placeholder 2">
            <a:extLst>
              <a:ext uri="{FF2B5EF4-FFF2-40B4-BE49-F238E27FC236}">
                <a16:creationId xmlns:a16="http://schemas.microsoft.com/office/drawing/2014/main" id="{729CDAEF-19E2-C517-8707-373265319A9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47E61BF9-CEE9-5D2A-0756-8721C516EFE3}"/>
              </a:ext>
            </a:extLst>
          </p:cNvPr>
          <p:cNvSpPr>
            <a:spLocks noGrp="1"/>
          </p:cNvSpPr>
          <p:nvPr>
            <p:ph type="title"/>
          </p:nvPr>
        </p:nvSpPr>
        <p:spPr/>
        <p:txBody>
          <a:bodyPr/>
          <a:lstStyle/>
          <a:p>
            <a:r>
              <a:rPr lang="en-US" dirty="0"/>
              <a:t>Discussion Points</a:t>
            </a:r>
          </a:p>
        </p:txBody>
      </p:sp>
      <p:sp>
        <p:nvSpPr>
          <p:cNvPr id="5" name="Slide Number Placeholder 4">
            <a:extLst>
              <a:ext uri="{FF2B5EF4-FFF2-40B4-BE49-F238E27FC236}">
                <a16:creationId xmlns:a16="http://schemas.microsoft.com/office/drawing/2014/main" id="{496A53ED-B686-00C1-BE17-A55FB80B6D9A}"/>
              </a:ext>
            </a:extLst>
          </p:cNvPr>
          <p:cNvSpPr>
            <a:spLocks noGrp="1"/>
          </p:cNvSpPr>
          <p:nvPr>
            <p:ph type="sldNum" sz="quarter" idx="4"/>
          </p:nvPr>
        </p:nvSpPr>
        <p:spPr/>
        <p:txBody>
          <a:bodyPr/>
          <a:lstStyle/>
          <a:p>
            <a:pPr defTabSz="1218810"/>
            <a:fld id="{E9B57936-92EF-4126-AE48-1D9D36D15E98}" type="slidenum">
              <a:rPr lang="ja-JP" altLang="en-US" smtClean="0"/>
              <a:pPr defTabSz="1218810"/>
              <a:t>12</a:t>
            </a:fld>
            <a:endParaRPr lang="ja-JP" altLang="en-US"/>
          </a:p>
        </p:txBody>
      </p:sp>
      <p:sp>
        <p:nvSpPr>
          <p:cNvPr id="6" name="Text Placeholder 5">
            <a:extLst>
              <a:ext uri="{FF2B5EF4-FFF2-40B4-BE49-F238E27FC236}">
                <a16:creationId xmlns:a16="http://schemas.microsoft.com/office/drawing/2014/main" id="{9E381661-333B-4DA8-318A-2AE3CF2E6230}"/>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14273018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6DFC1-3480-719F-7E46-25A0D30608D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54AF440-5082-E163-DFDC-ADBCB3AB7050}"/>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90683B46-9DEB-7878-ABA4-F83855AEE1DF}"/>
              </a:ext>
            </a:extLst>
          </p:cNvPr>
          <p:cNvSpPr>
            <a:spLocks noGrp="1"/>
          </p:cNvSpPr>
          <p:nvPr>
            <p:ph type="ftr" sz="quarter" idx="3"/>
          </p:nvPr>
        </p:nvSpPr>
        <p:spPr/>
        <p:txBody>
          <a:bodyPr/>
          <a:lstStyle/>
          <a:p>
            <a:r>
              <a:rPr lang="en-JP" dirty="0"/>
              <a:t> </a:t>
            </a:r>
          </a:p>
        </p:txBody>
      </p:sp>
      <p:sp>
        <p:nvSpPr>
          <p:cNvPr id="4" name="Title 3">
            <a:extLst>
              <a:ext uri="{FF2B5EF4-FFF2-40B4-BE49-F238E27FC236}">
                <a16:creationId xmlns:a16="http://schemas.microsoft.com/office/drawing/2014/main" id="{C7B4597E-CABE-23B9-AF18-539610126C25}"/>
              </a:ext>
            </a:extLst>
          </p:cNvPr>
          <p:cNvSpPr>
            <a:spLocks noGrp="1"/>
          </p:cNvSpPr>
          <p:nvPr>
            <p:ph type="title"/>
          </p:nvPr>
        </p:nvSpPr>
        <p:spPr/>
        <p:txBody>
          <a:bodyPr/>
          <a:lstStyle/>
          <a:p>
            <a:r>
              <a:rPr lang="en-US">
                <a:latin typeface="Calibri"/>
                <a:ea typeface="メイリオ"/>
                <a:cs typeface="Calibri"/>
              </a:rPr>
              <a:t>GNG Operating Characteristics</a:t>
            </a:r>
            <a:endParaRPr lang="en-US" dirty="0"/>
          </a:p>
        </p:txBody>
      </p:sp>
      <p:sp>
        <p:nvSpPr>
          <p:cNvPr id="5" name="Slide Number Placeholder 4">
            <a:extLst>
              <a:ext uri="{FF2B5EF4-FFF2-40B4-BE49-F238E27FC236}">
                <a16:creationId xmlns:a16="http://schemas.microsoft.com/office/drawing/2014/main" id="{EA936B4A-2BF3-E7D3-180A-5E6DFE69B805}"/>
              </a:ext>
            </a:extLst>
          </p:cNvPr>
          <p:cNvSpPr>
            <a:spLocks noGrp="1"/>
          </p:cNvSpPr>
          <p:nvPr>
            <p:ph type="sldNum" sz="quarter" idx="4"/>
          </p:nvPr>
        </p:nvSpPr>
        <p:spPr/>
        <p:txBody>
          <a:bodyPr/>
          <a:lstStyle/>
          <a:p>
            <a:pPr defTabSz="1218810"/>
            <a:fld id="{E9B57936-92EF-4126-AE48-1D9D36D15E98}" type="slidenum">
              <a:rPr lang="ja-JP" altLang="en-US" smtClean="0"/>
              <a:pPr defTabSz="1218810"/>
              <a:t>13</a:t>
            </a:fld>
            <a:endParaRPr lang="ja-JP" altLang="en-US"/>
          </a:p>
        </p:txBody>
      </p:sp>
      <p:sp>
        <p:nvSpPr>
          <p:cNvPr id="6" name="Text Placeholder 5">
            <a:extLst>
              <a:ext uri="{FF2B5EF4-FFF2-40B4-BE49-F238E27FC236}">
                <a16:creationId xmlns:a16="http://schemas.microsoft.com/office/drawing/2014/main" id="{44EAD29F-0B2F-0D5D-817C-0DC2F0E77D8F}"/>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A858D6C5-C55C-6C0E-3ED6-7A72183307CB}"/>
              </a:ext>
            </a:extLst>
          </p:cNvPr>
          <p:cNvSpPr txBox="1"/>
          <p:nvPr/>
        </p:nvSpPr>
        <p:spPr>
          <a:xfrm>
            <a:off x="601720" y="1271129"/>
            <a:ext cx="11125524" cy="369332"/>
          </a:xfrm>
          <a:prstGeom prst="rect">
            <a:avLst/>
          </a:prstGeom>
          <a:noFill/>
        </p:spPr>
        <p:txBody>
          <a:bodyPr wrap="square" lIns="91440" tIns="45720" rIns="91440" bIns="45720" rtlCol="0" anchor="t">
            <a:spAutoFit/>
          </a:bodyPr>
          <a:lstStyle/>
          <a:p>
            <a:r>
              <a:rPr lang="en-US" dirty="0">
                <a:solidFill>
                  <a:srgbClr val="242424"/>
                </a:solidFill>
                <a:latin typeface="Segoe UI"/>
                <a:cs typeface="Segoe UI"/>
              </a:rPr>
              <a:t>Operating characteristics of the proposed QDM for two different standard deviation 0.11 and 0.7.  </a:t>
            </a:r>
            <a:endParaRPr lang="en-US" dirty="0">
              <a:ea typeface="Calibri" panose="020F0502020204030204"/>
              <a:cs typeface="Calibri" panose="020F0502020204030204"/>
            </a:endParaRPr>
          </a:p>
        </p:txBody>
      </p:sp>
      <p:sp>
        <p:nvSpPr>
          <p:cNvPr id="16" name="TextBox 15">
            <a:extLst>
              <a:ext uri="{FF2B5EF4-FFF2-40B4-BE49-F238E27FC236}">
                <a16:creationId xmlns:a16="http://schemas.microsoft.com/office/drawing/2014/main" id="{DBB4FB85-489C-CACB-EBFA-A7E2C198A837}"/>
              </a:ext>
            </a:extLst>
          </p:cNvPr>
          <p:cNvSpPr txBox="1"/>
          <p:nvPr/>
        </p:nvSpPr>
        <p:spPr>
          <a:xfrm>
            <a:off x="707011" y="5687913"/>
            <a:ext cx="111255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A higher SD widens the gray zone, necessitating a larger observed difference (more than 28%) for a go decision with the QDM.</a:t>
            </a:r>
            <a:endParaRPr lang="en-US" b="1" dirty="0"/>
          </a:p>
        </p:txBody>
      </p:sp>
      <p:pic>
        <p:nvPicPr>
          <p:cNvPr id="8" name="Picture 7">
            <a:extLst>
              <a:ext uri="{FF2B5EF4-FFF2-40B4-BE49-F238E27FC236}">
                <a16:creationId xmlns:a16="http://schemas.microsoft.com/office/drawing/2014/main" id="{38497028-6F10-20D7-C950-0F464BAD9D74}"/>
              </a:ext>
            </a:extLst>
          </p:cNvPr>
          <p:cNvPicPr>
            <a:picLocks noChangeAspect="1"/>
          </p:cNvPicPr>
          <p:nvPr/>
        </p:nvPicPr>
        <p:blipFill>
          <a:blip r:embed="rId2"/>
          <a:stretch>
            <a:fillRect/>
          </a:stretch>
        </p:blipFill>
        <p:spPr>
          <a:xfrm>
            <a:off x="5914607" y="2046084"/>
            <a:ext cx="4584589" cy="3670110"/>
          </a:xfrm>
          <a:prstGeom prst="rect">
            <a:avLst/>
          </a:prstGeom>
        </p:spPr>
      </p:pic>
      <p:pic>
        <p:nvPicPr>
          <p:cNvPr id="9" name="Picture 8">
            <a:extLst>
              <a:ext uri="{FF2B5EF4-FFF2-40B4-BE49-F238E27FC236}">
                <a16:creationId xmlns:a16="http://schemas.microsoft.com/office/drawing/2014/main" id="{802610B5-0A19-D3AE-C196-1BD6ED945B19}"/>
              </a:ext>
            </a:extLst>
          </p:cNvPr>
          <p:cNvPicPr>
            <a:picLocks noChangeAspect="1"/>
          </p:cNvPicPr>
          <p:nvPr/>
        </p:nvPicPr>
        <p:blipFill>
          <a:blip r:embed="rId3"/>
          <a:stretch>
            <a:fillRect/>
          </a:stretch>
        </p:blipFill>
        <p:spPr>
          <a:xfrm>
            <a:off x="815408" y="2047250"/>
            <a:ext cx="4584589" cy="3670110"/>
          </a:xfrm>
          <a:prstGeom prst="rect">
            <a:avLst/>
          </a:prstGeom>
        </p:spPr>
      </p:pic>
    </p:spTree>
    <p:extLst>
      <p:ext uri="{BB962C8B-B14F-4D97-AF65-F5344CB8AC3E}">
        <p14:creationId xmlns:p14="http://schemas.microsoft.com/office/powerpoint/2010/main" val="77922018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989-5D73-55A6-3380-9934210DCD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0A1C04C-C07F-C709-4EBE-DAB5FB2FBB1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B2E7E12-27FE-D04E-044E-07730D33D627}"/>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CC3E487-837F-BEA9-8C78-67C0E8938022}"/>
              </a:ext>
            </a:extLst>
          </p:cNvPr>
          <p:cNvSpPr>
            <a:spLocks noGrp="1"/>
          </p:cNvSpPr>
          <p:nvPr>
            <p:ph type="title"/>
          </p:nvPr>
        </p:nvSpPr>
        <p:spPr/>
        <p:txBody>
          <a:bodyPr/>
          <a:lstStyle/>
          <a:p>
            <a:r>
              <a:rPr lang="en-US">
                <a:latin typeface="Calibri"/>
                <a:ea typeface="メイリオ"/>
                <a:cs typeface="Calibri"/>
              </a:rPr>
              <a:t>GNG Operating Characteristics</a:t>
            </a:r>
            <a:endParaRPr lang="en-US" dirty="0"/>
          </a:p>
        </p:txBody>
      </p:sp>
      <p:sp>
        <p:nvSpPr>
          <p:cNvPr id="5" name="Slide Number Placeholder 4">
            <a:extLst>
              <a:ext uri="{FF2B5EF4-FFF2-40B4-BE49-F238E27FC236}">
                <a16:creationId xmlns:a16="http://schemas.microsoft.com/office/drawing/2014/main" id="{DDA478C3-4268-CDA0-6992-BE03D42A4CB0}"/>
              </a:ext>
            </a:extLst>
          </p:cNvPr>
          <p:cNvSpPr>
            <a:spLocks noGrp="1"/>
          </p:cNvSpPr>
          <p:nvPr>
            <p:ph type="sldNum" sz="quarter" idx="4"/>
          </p:nvPr>
        </p:nvSpPr>
        <p:spPr/>
        <p:txBody>
          <a:bodyPr/>
          <a:lstStyle/>
          <a:p>
            <a:pPr defTabSz="1218810"/>
            <a:fld id="{E9B57936-92EF-4126-AE48-1D9D36D15E98}" type="slidenum">
              <a:rPr lang="ja-JP" altLang="en-US" smtClean="0"/>
              <a:pPr defTabSz="1218810"/>
              <a:t>14</a:t>
            </a:fld>
            <a:endParaRPr lang="ja-JP" altLang="en-US"/>
          </a:p>
        </p:txBody>
      </p:sp>
      <p:sp>
        <p:nvSpPr>
          <p:cNvPr id="6" name="Text Placeholder 5">
            <a:extLst>
              <a:ext uri="{FF2B5EF4-FFF2-40B4-BE49-F238E27FC236}">
                <a16:creationId xmlns:a16="http://schemas.microsoft.com/office/drawing/2014/main" id="{5F102376-99FD-A813-3924-186835D2AA2E}"/>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8BE29D46-008E-33BF-BBF7-55BD56BA6435}"/>
              </a:ext>
            </a:extLst>
          </p:cNvPr>
          <p:cNvSpPr txBox="1"/>
          <p:nvPr/>
        </p:nvSpPr>
        <p:spPr>
          <a:xfrm>
            <a:off x="601720" y="846921"/>
            <a:ext cx="11125524" cy="1200329"/>
          </a:xfrm>
          <a:prstGeom prst="rect">
            <a:avLst/>
          </a:prstGeom>
          <a:noFill/>
        </p:spPr>
        <p:txBody>
          <a:bodyPr wrap="square" lIns="91440" tIns="45720" rIns="91440" bIns="45720" rtlCol="0" anchor="t">
            <a:spAutoFit/>
          </a:bodyPr>
          <a:lstStyle/>
          <a:p>
            <a:r>
              <a:rPr lang="en-US" b="1" dirty="0"/>
              <a:t>Quantitative Decision Metric Threshold</a:t>
            </a:r>
          </a:p>
          <a:p>
            <a:r>
              <a:rPr lang="en-US" dirty="0">
                <a:solidFill>
                  <a:srgbClr val="242424"/>
                </a:solidFill>
                <a:latin typeface="Segoe UI"/>
                <a:cs typeface="Segoe UI"/>
              </a:rPr>
              <a:t>Operating characteristics of the proposed QDM for two different standard deviation 0.11 and 0.7. The sample size and the other considerations was the same. X axis indicates the difference in change from baseline between treatment and placebo arms in log scale. </a:t>
            </a:r>
            <a:endParaRPr lang="en-US" dirty="0">
              <a:ea typeface="Calibri" panose="020F0502020204030204"/>
              <a:cs typeface="Calibri" panose="020F0502020204030204"/>
            </a:endParaRPr>
          </a:p>
        </p:txBody>
      </p:sp>
      <p:pic>
        <p:nvPicPr>
          <p:cNvPr id="12" name="Picture 11" descr="A graph of a function&#10;&#10;AI-generated content may be incorrect.">
            <a:extLst>
              <a:ext uri="{FF2B5EF4-FFF2-40B4-BE49-F238E27FC236}">
                <a16:creationId xmlns:a16="http://schemas.microsoft.com/office/drawing/2014/main" id="{78311469-9E38-9C6B-2F0F-FB3F8B13EB8D}"/>
              </a:ext>
            </a:extLst>
          </p:cNvPr>
          <p:cNvPicPr>
            <a:picLocks noChangeAspect="1"/>
          </p:cNvPicPr>
          <p:nvPr/>
        </p:nvPicPr>
        <p:blipFill>
          <a:blip r:embed="rId2"/>
          <a:stretch>
            <a:fillRect/>
          </a:stretch>
        </p:blipFill>
        <p:spPr>
          <a:xfrm>
            <a:off x="610796" y="2061353"/>
            <a:ext cx="4168486" cy="3871439"/>
          </a:xfrm>
          <a:prstGeom prst="rect">
            <a:avLst/>
          </a:prstGeom>
        </p:spPr>
      </p:pic>
      <p:pic>
        <p:nvPicPr>
          <p:cNvPr id="13" name="Picture 12" descr="A graph of a red green and blue line&#10;&#10;AI-generated content may be incorrect.">
            <a:extLst>
              <a:ext uri="{FF2B5EF4-FFF2-40B4-BE49-F238E27FC236}">
                <a16:creationId xmlns:a16="http://schemas.microsoft.com/office/drawing/2014/main" id="{5FCD2D99-5A07-D6A0-1A22-B7F939797752}"/>
              </a:ext>
            </a:extLst>
          </p:cNvPr>
          <p:cNvPicPr>
            <a:picLocks noChangeAspect="1"/>
          </p:cNvPicPr>
          <p:nvPr/>
        </p:nvPicPr>
        <p:blipFill>
          <a:blip r:embed="rId3"/>
          <a:stretch>
            <a:fillRect/>
          </a:stretch>
        </p:blipFill>
        <p:spPr>
          <a:xfrm>
            <a:off x="4859793" y="2053924"/>
            <a:ext cx="3892170" cy="3882151"/>
          </a:xfrm>
          <a:prstGeom prst="rect">
            <a:avLst/>
          </a:prstGeom>
        </p:spPr>
      </p:pic>
      <p:sp>
        <p:nvSpPr>
          <p:cNvPr id="14" name="TextBox 13">
            <a:extLst>
              <a:ext uri="{FF2B5EF4-FFF2-40B4-BE49-F238E27FC236}">
                <a16:creationId xmlns:a16="http://schemas.microsoft.com/office/drawing/2014/main" id="{898DD293-346A-D031-7549-2D2DFADC9402}"/>
              </a:ext>
            </a:extLst>
          </p:cNvPr>
          <p:cNvSpPr txBox="1"/>
          <p:nvPr/>
        </p:nvSpPr>
        <p:spPr>
          <a:xfrm>
            <a:off x="1341199" y="5932826"/>
            <a:ext cx="2462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Calibri"/>
                <a:cs typeface="Calibri"/>
              </a:rPr>
              <a:t>SD = 0.11</a:t>
            </a:r>
            <a:endParaRPr lang="en-US" dirty="0"/>
          </a:p>
        </p:txBody>
      </p:sp>
      <p:sp>
        <p:nvSpPr>
          <p:cNvPr id="15" name="TextBox 14">
            <a:extLst>
              <a:ext uri="{FF2B5EF4-FFF2-40B4-BE49-F238E27FC236}">
                <a16:creationId xmlns:a16="http://schemas.microsoft.com/office/drawing/2014/main" id="{55011E09-77E5-B626-52FD-DF7C96C8A3ED}"/>
              </a:ext>
            </a:extLst>
          </p:cNvPr>
          <p:cNvSpPr txBox="1"/>
          <p:nvPr/>
        </p:nvSpPr>
        <p:spPr>
          <a:xfrm>
            <a:off x="5568732" y="5932825"/>
            <a:ext cx="2462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SD = 0.7</a:t>
            </a:r>
            <a:endParaRPr lang="en-US"/>
          </a:p>
        </p:txBody>
      </p:sp>
      <p:sp>
        <p:nvSpPr>
          <p:cNvPr id="16" name="TextBox 15">
            <a:extLst>
              <a:ext uri="{FF2B5EF4-FFF2-40B4-BE49-F238E27FC236}">
                <a16:creationId xmlns:a16="http://schemas.microsoft.com/office/drawing/2014/main" id="{DCDA66FF-9A6F-74B1-C3BF-E977DE803C16}"/>
              </a:ext>
            </a:extLst>
          </p:cNvPr>
          <p:cNvSpPr txBox="1"/>
          <p:nvPr/>
        </p:nvSpPr>
        <p:spPr>
          <a:xfrm>
            <a:off x="9087773" y="2291533"/>
            <a:ext cx="21904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Higher SD would lead to a wider gray zone and require higher difference to observe to have go decision with the QDM</a:t>
            </a:r>
            <a:endParaRPr lang="en-US" dirty="0"/>
          </a:p>
        </p:txBody>
      </p:sp>
    </p:spTree>
    <p:extLst>
      <p:ext uri="{BB962C8B-B14F-4D97-AF65-F5344CB8AC3E}">
        <p14:creationId xmlns:p14="http://schemas.microsoft.com/office/powerpoint/2010/main" val="45072450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3AC92-D5FD-A0FD-2DE3-276097FFD2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CFEF0EB-CD97-696D-76C8-2C0E78DE75CB}"/>
              </a:ext>
            </a:extLst>
          </p:cNvPr>
          <p:cNvSpPr>
            <a:spLocks noGrp="1"/>
          </p:cNvSpPr>
          <p:nvPr>
            <p:ph type="body" sz="quarter" idx="15"/>
          </p:nvPr>
        </p:nvSpPr>
        <p:spPr>
          <a:xfrm>
            <a:off x="311150" y="1102385"/>
            <a:ext cx="8257815" cy="5328857"/>
          </a:xfrm>
        </p:spPr>
        <p:txBody>
          <a:bodyPr>
            <a:normAutofit/>
          </a:bodyPr>
          <a:lstStyle/>
          <a:p>
            <a:pPr marL="285750" indent="-285750">
              <a:buFont typeface="Arial" panose="020B0604020202020204" pitchFamily="34" charset="0"/>
              <a:buChar char="•"/>
            </a:pPr>
            <a:r>
              <a:rPr lang="en-US">
                <a:solidFill>
                  <a:srgbClr val="000000"/>
                </a:solidFill>
                <a:latin typeface="Segoe UI" panose="020B0502040204020203" pitchFamily="34" charset="0"/>
              </a:rPr>
              <a:t>Overall, ALSFRS-R points change from the baseline level was meaningful on day 57 and onward  </a:t>
            </a:r>
          </a:p>
          <a:p>
            <a:pPr marL="742818" lvl="1" indent="-285750">
              <a:buFont typeface="Arial" panose="020B0604020202020204" pitchFamily="34" charset="0"/>
              <a:buChar char="•"/>
            </a:pPr>
            <a:r>
              <a:rPr lang="en-US">
                <a:solidFill>
                  <a:srgbClr val="000000"/>
                </a:solidFill>
                <a:latin typeface="Segoe UI" panose="020B0502040204020203" pitchFamily="34" charset="0"/>
              </a:rPr>
              <a:t>D57 = −4.50 (−7.21 to −1.78)</a:t>
            </a:r>
          </a:p>
          <a:p>
            <a:pPr marL="742818" lvl="1" indent="-285750">
              <a:buFont typeface="Arial" panose="020B0604020202020204" pitchFamily="34" charset="0"/>
              <a:buChar char="•"/>
            </a:pPr>
            <a:r>
              <a:rPr lang="en-US">
                <a:solidFill>
                  <a:srgbClr val="000000"/>
                </a:solidFill>
                <a:latin typeface="Segoe UI" panose="020B0502040204020203" pitchFamily="34" charset="0"/>
              </a:rPr>
              <a:t>D85 = −5.63 (−8.90 to −2.36)</a:t>
            </a:r>
          </a:p>
          <a:p>
            <a:pPr marL="285750" indent="-285750">
              <a:buFont typeface="Arial" panose="020B0604020202020204" pitchFamily="34" charset="0"/>
              <a:buChar char="•"/>
            </a:pPr>
            <a:r>
              <a:rPr lang="en-US">
                <a:solidFill>
                  <a:srgbClr val="000000"/>
                </a:solidFill>
                <a:latin typeface="Segoe UI" panose="020B0502040204020203" pitchFamily="34" charset="0"/>
              </a:rPr>
              <a:t>Reduction was faster in the faster progressive group. The slower progressive group change was less detectable withing the timeframe of day 85</a:t>
            </a:r>
          </a:p>
          <a:p>
            <a:endParaRPr lang="en-US"/>
          </a:p>
        </p:txBody>
      </p:sp>
      <p:sp>
        <p:nvSpPr>
          <p:cNvPr id="3" name="Footer Placeholder 2">
            <a:extLst>
              <a:ext uri="{FF2B5EF4-FFF2-40B4-BE49-F238E27FC236}">
                <a16:creationId xmlns:a16="http://schemas.microsoft.com/office/drawing/2014/main" id="{34484FF2-B235-7569-98CD-4B123CEB8A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7A2484E-C163-4AE7-2483-2EAA4E8925E9}"/>
              </a:ext>
            </a:extLst>
          </p:cNvPr>
          <p:cNvSpPr>
            <a:spLocks noGrp="1"/>
          </p:cNvSpPr>
          <p:nvPr>
            <p:ph type="title"/>
          </p:nvPr>
        </p:nvSpPr>
        <p:spPr/>
        <p:txBody>
          <a:bodyPr/>
          <a:lstStyle/>
          <a:p>
            <a:r>
              <a:rPr lang="en-US" err="1"/>
              <a:t>Tofersen</a:t>
            </a:r>
            <a:r>
              <a:rPr lang="en-US"/>
              <a:t> ALSFRS-R score in Phase 1/2</a:t>
            </a:r>
          </a:p>
        </p:txBody>
      </p:sp>
      <p:sp>
        <p:nvSpPr>
          <p:cNvPr id="5" name="Slide Number Placeholder 4">
            <a:extLst>
              <a:ext uri="{FF2B5EF4-FFF2-40B4-BE49-F238E27FC236}">
                <a16:creationId xmlns:a16="http://schemas.microsoft.com/office/drawing/2014/main" id="{5F2588F9-2B03-919F-2583-3908A7B2BE55}"/>
              </a:ext>
            </a:extLst>
          </p:cNvPr>
          <p:cNvSpPr>
            <a:spLocks noGrp="1"/>
          </p:cNvSpPr>
          <p:nvPr>
            <p:ph type="sldNum" sz="quarter" idx="4"/>
          </p:nvPr>
        </p:nvSpPr>
        <p:spPr/>
        <p:txBody>
          <a:bodyPr/>
          <a:lstStyle/>
          <a:p>
            <a:pPr defTabSz="1218810"/>
            <a:fld id="{E9B57936-92EF-4126-AE48-1D9D36D15E98}" type="slidenum">
              <a:rPr lang="ja-JP" altLang="en-US" smtClean="0"/>
              <a:pPr defTabSz="1218810"/>
              <a:t>15</a:t>
            </a:fld>
            <a:endParaRPr lang="ja-JP" altLang="en-US"/>
          </a:p>
        </p:txBody>
      </p:sp>
      <p:sp>
        <p:nvSpPr>
          <p:cNvPr id="6" name="Text Placeholder 5">
            <a:extLst>
              <a:ext uri="{FF2B5EF4-FFF2-40B4-BE49-F238E27FC236}">
                <a16:creationId xmlns:a16="http://schemas.microsoft.com/office/drawing/2014/main" id="{0F882661-DB1F-06B2-3712-924ACEBCD61D}"/>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88924CBB-8F95-CC3B-13DB-FCE72E455431}"/>
              </a:ext>
            </a:extLst>
          </p:cNvPr>
          <p:cNvPicPr>
            <a:picLocks noChangeAspect="1"/>
          </p:cNvPicPr>
          <p:nvPr/>
        </p:nvPicPr>
        <p:blipFill>
          <a:blip r:embed="rId2"/>
          <a:stretch>
            <a:fillRect/>
          </a:stretch>
        </p:blipFill>
        <p:spPr>
          <a:xfrm>
            <a:off x="8639305" y="776288"/>
            <a:ext cx="3018372" cy="5624512"/>
          </a:xfrm>
          <a:prstGeom prst="rect">
            <a:avLst/>
          </a:prstGeom>
        </p:spPr>
      </p:pic>
    </p:spTree>
    <p:extLst>
      <p:ext uri="{BB962C8B-B14F-4D97-AF65-F5344CB8AC3E}">
        <p14:creationId xmlns:p14="http://schemas.microsoft.com/office/powerpoint/2010/main" val="229136286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normAutofit fontScale="92500" lnSpcReduction="10000"/>
          </a:bodyPr>
          <a:lstStyle/>
          <a:p>
            <a:r>
              <a:rPr lang="en-US" b="1" dirty="0"/>
              <a:t>Hypothesis </a:t>
            </a:r>
          </a:p>
          <a:p>
            <a:r>
              <a:rPr lang="en-US" b="0" i="0" dirty="0">
                <a:solidFill>
                  <a:srgbClr val="000000"/>
                </a:solidFill>
                <a:effectLst/>
                <a:latin typeface="Calibri" panose="020F0502020204030204" pitchFamily="34" charset="0"/>
              </a:rPr>
              <a:t>UNC13A splicing correction will restore UNC13A protein levels, restore neuronal </a:t>
            </a:r>
            <a:r>
              <a:rPr lang="en-US" dirty="0">
                <a:solidFill>
                  <a:srgbClr val="000000"/>
                </a:solidFill>
              </a:rPr>
              <a:t>function and slow/halt motor neuron degeneration in ALS </a:t>
            </a:r>
          </a:p>
          <a:p>
            <a:endParaRPr lang="en-US" dirty="0">
              <a:solidFill>
                <a:srgbClr val="000000"/>
              </a:solidFill>
            </a:endParaRPr>
          </a:p>
          <a:p>
            <a:r>
              <a:rPr lang="en-US" b="1" dirty="0">
                <a:solidFill>
                  <a:srgbClr val="000000"/>
                </a:solidFill>
              </a:rPr>
              <a:t>Surrogate biomarker</a:t>
            </a:r>
          </a:p>
          <a:p>
            <a:pPr marL="285750" indent="-285750">
              <a:buFont typeface="Arial" panose="020B0604020202020204" pitchFamily="34" charset="0"/>
              <a:buChar char="•"/>
            </a:pPr>
            <a:r>
              <a:rPr lang="en-US" dirty="0" err="1">
                <a:solidFill>
                  <a:srgbClr val="000000"/>
                </a:solidFill>
              </a:rPr>
              <a:t>NfL</a:t>
            </a:r>
            <a:r>
              <a:rPr lang="en-US" dirty="0">
                <a:solidFill>
                  <a:srgbClr val="000000"/>
                </a:solidFill>
              </a:rPr>
              <a:t> (Accelerated approval of </a:t>
            </a:r>
            <a:r>
              <a:rPr lang="en-US" dirty="0" err="1">
                <a:solidFill>
                  <a:srgbClr val="000000"/>
                </a:solidFill>
              </a:rPr>
              <a:t>Tofersen</a:t>
            </a:r>
            <a:r>
              <a:rPr lang="en-US" dirty="0">
                <a:solidFill>
                  <a:srgbClr val="000000"/>
                </a:solidFill>
              </a:rPr>
              <a:t> used the biomarker for approval))</a:t>
            </a:r>
          </a:p>
          <a:p>
            <a:pPr marL="285750" indent="-285750">
              <a:buFont typeface="Arial" panose="020B0604020202020204" pitchFamily="34" charset="0"/>
              <a:buChar char="•"/>
            </a:pPr>
            <a:r>
              <a:rPr lang="en-US">
                <a:solidFill>
                  <a:srgbClr val="000000"/>
                </a:solidFill>
              </a:rPr>
              <a:t>30% </a:t>
            </a:r>
            <a:r>
              <a:rPr lang="en-US" dirty="0">
                <a:solidFill>
                  <a:srgbClr val="000000"/>
                </a:solidFill>
              </a:rPr>
              <a:t>lowering the </a:t>
            </a:r>
            <a:r>
              <a:rPr lang="en-US" dirty="0" err="1">
                <a:solidFill>
                  <a:srgbClr val="000000"/>
                </a:solidFill>
              </a:rPr>
              <a:t>NfL</a:t>
            </a:r>
            <a:r>
              <a:rPr lang="en-US" dirty="0">
                <a:solidFill>
                  <a:srgbClr val="000000"/>
                </a:solidFill>
              </a:rPr>
              <a:t> level is clinically meaningful (Ref </a:t>
            </a:r>
            <a:r>
              <a:rPr lang="en-US" dirty="0" err="1">
                <a:solidFill>
                  <a:srgbClr val="000000"/>
                </a:solidFill>
              </a:rPr>
              <a:t>Tofersen</a:t>
            </a:r>
            <a:r>
              <a:rPr lang="en-US" dirty="0">
                <a:solidFill>
                  <a:srgbClr val="000000"/>
                </a:solidFill>
              </a:rPr>
              <a:t>). </a:t>
            </a:r>
            <a:r>
              <a:rPr lang="en-US" b="0" i="0" dirty="0">
                <a:solidFill>
                  <a:srgbClr val="000000"/>
                </a:solidFill>
                <a:effectLst/>
                <a:latin typeface="Calibri" panose="020F0502020204030204" pitchFamily="34" charset="0"/>
              </a:rPr>
              <a:t>Thus, current target levels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reduction desired in our Ph1/2 study are </a:t>
            </a:r>
            <a:r>
              <a:rPr lang="en-US" b="0" i="0">
                <a:solidFill>
                  <a:srgbClr val="000000"/>
                </a:solidFill>
                <a:effectLst/>
                <a:latin typeface="Calibri" panose="020F0502020204030204" pitchFamily="34" charset="0"/>
              </a:rPr>
              <a:t>a 30% </a:t>
            </a:r>
            <a:r>
              <a:rPr lang="en-US" b="0" i="0" dirty="0">
                <a:solidFill>
                  <a:srgbClr val="000000"/>
                </a:solidFill>
                <a:effectLst/>
                <a:latin typeface="Calibri" panose="020F0502020204030204" pitchFamily="34" charset="0"/>
              </a:rPr>
              <a:t>reduction and </a:t>
            </a:r>
            <a:r>
              <a:rPr lang="en-US" b="0" i="0">
                <a:solidFill>
                  <a:srgbClr val="000000"/>
                </a:solidFill>
                <a:effectLst/>
                <a:latin typeface="Calibri" panose="020F0502020204030204" pitchFamily="34" charset="0"/>
              </a:rPr>
              <a:t>a 30% </a:t>
            </a:r>
            <a:r>
              <a:rPr lang="en-US" b="0" i="0" dirty="0">
                <a:solidFill>
                  <a:srgbClr val="000000"/>
                </a:solidFill>
                <a:effectLst/>
                <a:latin typeface="Calibri" panose="020F0502020204030204" pitchFamily="34" charset="0"/>
              </a:rPr>
              <a:t>increase would represent an undesirable outcome</a:t>
            </a:r>
          </a:p>
          <a:p>
            <a:endParaRPr lang="en-US" dirty="0">
              <a:solidFill>
                <a:srgbClr val="000000"/>
              </a:solidFill>
            </a:endParaRPr>
          </a:p>
          <a:p>
            <a:r>
              <a:rPr lang="en-US" dirty="0">
                <a:solidFill>
                  <a:srgbClr val="000000"/>
                </a:solidFill>
              </a:rPr>
              <a:t>“Conversely, a recent Ph1/2 study of another IT ASO directly against the C9orf72 RNA in ALS patients with C9orf72 mutations demonstrated target engagement but at the highest dose tested trended towards worsening of clinical outcome measures and an </a:t>
            </a:r>
            <a:r>
              <a:rPr lang="en-US" dirty="0" err="1">
                <a:solidFill>
                  <a:srgbClr val="000000"/>
                </a:solidFill>
              </a:rPr>
              <a:t>NfL</a:t>
            </a:r>
            <a:r>
              <a:rPr lang="en-US" dirty="0">
                <a:solidFill>
                  <a:srgbClr val="000000"/>
                </a:solidFill>
              </a:rPr>
              <a:t> increase of </a:t>
            </a:r>
            <a:r>
              <a:rPr lang="en-US">
                <a:solidFill>
                  <a:srgbClr val="000000"/>
                </a:solidFill>
              </a:rPr>
              <a:t>over 30%.  </a:t>
            </a:r>
            <a:r>
              <a:rPr lang="en-US" dirty="0">
                <a:solidFill>
                  <a:srgbClr val="000000"/>
                </a:solidFill>
              </a:rPr>
              <a:t>Thus, current target levels of </a:t>
            </a:r>
            <a:r>
              <a:rPr lang="en-US" dirty="0" err="1">
                <a:solidFill>
                  <a:srgbClr val="000000"/>
                </a:solidFill>
              </a:rPr>
              <a:t>NfL</a:t>
            </a:r>
            <a:r>
              <a:rPr lang="en-US" dirty="0">
                <a:solidFill>
                  <a:srgbClr val="000000"/>
                </a:solidFill>
              </a:rPr>
              <a:t> reduction desired in our Ph1/2 study are </a:t>
            </a:r>
            <a:r>
              <a:rPr lang="en-US">
                <a:solidFill>
                  <a:srgbClr val="000000"/>
                </a:solidFill>
              </a:rPr>
              <a:t>a 30% </a:t>
            </a:r>
            <a:r>
              <a:rPr lang="en-US" dirty="0">
                <a:solidFill>
                  <a:srgbClr val="000000"/>
                </a:solidFill>
              </a:rPr>
              <a:t>reduction and </a:t>
            </a:r>
            <a:r>
              <a:rPr lang="en-US">
                <a:solidFill>
                  <a:srgbClr val="000000"/>
                </a:solidFill>
              </a:rPr>
              <a:t>a 30% </a:t>
            </a:r>
            <a:r>
              <a:rPr lang="en-US" dirty="0">
                <a:solidFill>
                  <a:srgbClr val="000000"/>
                </a:solidFill>
              </a:rPr>
              <a:t>increase would represent an undesirable outcome.”</a:t>
            </a:r>
          </a:p>
          <a:p>
            <a:r>
              <a:rPr lang="en-US" dirty="0">
                <a:solidFill>
                  <a:srgbClr val="000000"/>
                </a:solidFill>
              </a:rPr>
              <a:t>Justification: Prior market research indicated that achieving an improvement of </a:t>
            </a:r>
            <a:r>
              <a:rPr lang="en-US">
                <a:solidFill>
                  <a:srgbClr val="000000"/>
                </a:solidFill>
              </a:rPr>
              <a:t>&gt;40% </a:t>
            </a:r>
            <a:r>
              <a:rPr lang="en-US" dirty="0">
                <a:solidFill>
                  <a:srgbClr val="000000"/>
                </a:solidFill>
              </a:rPr>
              <a:t>in the ALSFRS-R (minimal acceptable level) would be differentiating and that an improvement of </a:t>
            </a:r>
            <a:r>
              <a:rPr lang="en-US">
                <a:solidFill>
                  <a:srgbClr val="000000"/>
                </a:solidFill>
              </a:rPr>
              <a:t>&gt;50% </a:t>
            </a:r>
            <a:r>
              <a:rPr lang="en-US" dirty="0">
                <a:solidFill>
                  <a:srgbClr val="000000"/>
                </a:solidFill>
              </a:rPr>
              <a:t>in the ALSFRS-R (target preferred level) would be considered transformative as this would translate to considerable preservation of independent function. </a:t>
            </a:r>
          </a:p>
          <a:p>
            <a:endParaRPr lang="en-US" dirty="0">
              <a:solidFill>
                <a:srgbClr val="000000"/>
              </a:solidFill>
            </a:endParaRPr>
          </a:p>
          <a:p>
            <a:r>
              <a:rPr lang="en-US" b="1" dirty="0">
                <a:solidFill>
                  <a:srgbClr val="000000"/>
                </a:solidFill>
              </a:rPr>
              <a:t>Evaluation time</a:t>
            </a:r>
          </a:p>
          <a:p>
            <a:pPr marL="285750" indent="-285750">
              <a:buFont typeface="Arial" panose="020B0604020202020204" pitchFamily="34" charset="0"/>
              <a:buChar char="•"/>
            </a:pPr>
            <a:r>
              <a:rPr lang="en-US" dirty="0">
                <a:solidFill>
                  <a:srgbClr val="000000"/>
                </a:solidFill>
              </a:rPr>
              <a:t>The evaluation time point is </a:t>
            </a:r>
            <a:r>
              <a:rPr lang="en-US" b="0" i="0" dirty="0">
                <a:solidFill>
                  <a:srgbClr val="000000"/>
                </a:solidFill>
                <a:effectLst/>
                <a:latin typeface="Calibri" panose="020F0502020204030204" pitchFamily="34" charset="0"/>
              </a:rPr>
              <a:t>4-12 weeks following the last dose to the baseline</a:t>
            </a:r>
          </a:p>
          <a:p>
            <a:pPr marL="285750" indent="-285750">
              <a:buFont typeface="Arial" panose="020B0604020202020204" pitchFamily="34" charset="0"/>
              <a:buChar char="•"/>
            </a:pPr>
            <a:r>
              <a:rPr lang="en-US" dirty="0">
                <a:solidFill>
                  <a:srgbClr val="000000"/>
                </a:solidFill>
              </a:rPr>
              <a:t>The doses level would the highest safe dose</a:t>
            </a:r>
          </a:p>
          <a:p>
            <a:pPr marL="285750" indent="-285750">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a:t>
            </a:r>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16</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3908372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E2C01-BBB4-C802-F088-3640329E416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31B2DE-C94D-9644-4011-C6A17B9848C2}"/>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ED15724C-8E3F-D99A-6FE2-52CE8B8B3A44}"/>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DFAB4AC7-ED65-5090-3D6B-9C16F1AA6B78}"/>
              </a:ext>
            </a:extLst>
          </p:cNvPr>
          <p:cNvSpPr>
            <a:spLocks noGrp="1"/>
          </p:cNvSpPr>
          <p:nvPr>
            <p:ph type="title"/>
          </p:nvPr>
        </p:nvSpPr>
        <p:spPr/>
        <p:txBody>
          <a:bodyPr/>
          <a:lstStyle/>
          <a:p>
            <a:r>
              <a:rPr lang="en-US"/>
              <a:t>Log Scale Vs Original Scale </a:t>
            </a:r>
            <a:r>
              <a:rPr lang="en-US" err="1"/>
              <a:t>NfL</a:t>
            </a:r>
            <a:r>
              <a:rPr lang="en-US"/>
              <a:t> from </a:t>
            </a:r>
            <a:r>
              <a:rPr lang="en-US" err="1"/>
              <a:t>Tofersen</a:t>
            </a:r>
            <a:r>
              <a:rPr lang="en-US"/>
              <a:t> study</a:t>
            </a:r>
          </a:p>
        </p:txBody>
      </p:sp>
      <p:sp>
        <p:nvSpPr>
          <p:cNvPr id="5" name="Slide Number Placeholder 4">
            <a:extLst>
              <a:ext uri="{FF2B5EF4-FFF2-40B4-BE49-F238E27FC236}">
                <a16:creationId xmlns:a16="http://schemas.microsoft.com/office/drawing/2014/main" id="{D8B8C630-1D21-A6D7-C41A-155E758E1014}"/>
              </a:ext>
            </a:extLst>
          </p:cNvPr>
          <p:cNvSpPr>
            <a:spLocks noGrp="1"/>
          </p:cNvSpPr>
          <p:nvPr>
            <p:ph type="sldNum" sz="quarter" idx="4"/>
          </p:nvPr>
        </p:nvSpPr>
        <p:spPr/>
        <p:txBody>
          <a:bodyPr/>
          <a:lstStyle/>
          <a:p>
            <a:pPr defTabSz="1218810"/>
            <a:fld id="{E9B57936-92EF-4126-AE48-1D9D36D15E98}" type="slidenum">
              <a:rPr lang="ja-JP" altLang="en-US" smtClean="0"/>
              <a:pPr defTabSz="1218810"/>
              <a:t>17</a:t>
            </a:fld>
            <a:endParaRPr lang="ja-JP" altLang="en-US"/>
          </a:p>
        </p:txBody>
      </p:sp>
      <p:sp>
        <p:nvSpPr>
          <p:cNvPr id="6" name="Text Placeholder 5">
            <a:extLst>
              <a:ext uri="{FF2B5EF4-FFF2-40B4-BE49-F238E27FC236}">
                <a16:creationId xmlns:a16="http://schemas.microsoft.com/office/drawing/2014/main" id="{9B9C4A93-82D2-06B6-3151-C195668AC389}"/>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936212CA-0CE1-E096-53D6-8D009D2A2A1E}"/>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t>
            </a:r>
            <a:r>
              <a:rPr lang="en-US"/>
              <a:t>a 30% </a:t>
            </a:r>
            <a:r>
              <a:rPr lang="en-US" dirty="0"/>
              <a:t>reduction in the log scale in the change from baseline?</a:t>
            </a:r>
          </a:p>
        </p:txBody>
      </p:sp>
      <p:graphicFrame>
        <p:nvGraphicFramePr>
          <p:cNvPr id="9" name="Table 8">
            <a:extLst>
              <a:ext uri="{FF2B5EF4-FFF2-40B4-BE49-F238E27FC236}">
                <a16:creationId xmlns:a16="http://schemas.microsoft.com/office/drawing/2014/main" id="{AEB0FE85-80C4-05A6-88DF-D6B509BF526C}"/>
              </a:ext>
            </a:extLst>
          </p:cNvPr>
          <p:cNvGraphicFramePr>
            <a:graphicFrameLocks noGrp="1"/>
          </p:cNvGraphicFramePr>
          <p:nvPr>
            <p:extLst>
              <p:ext uri="{D42A27DB-BD31-4B8C-83A1-F6EECF244321}">
                <p14:modId xmlns:p14="http://schemas.microsoft.com/office/powerpoint/2010/main" val="31053262"/>
              </p:ext>
            </p:extLst>
          </p:nvPr>
        </p:nvGraphicFramePr>
        <p:xfrm>
          <a:off x="1251736" y="1733923"/>
          <a:ext cx="5880100" cy="1905000"/>
        </p:xfrm>
        <a:graphic>
          <a:graphicData uri="http://schemas.openxmlformats.org/drawingml/2006/table">
            <a:tbl>
              <a:tblPr>
                <a:tableStyleId>{5C22544A-7EE6-4342-B048-85BDC9FD1C3A}</a:tableStyleId>
              </a:tblPr>
              <a:tblGrid>
                <a:gridCol w="1003300">
                  <a:extLst>
                    <a:ext uri="{9D8B030D-6E8A-4147-A177-3AD203B41FA5}">
                      <a16:colId xmlns:a16="http://schemas.microsoft.com/office/drawing/2014/main" val="260403532"/>
                    </a:ext>
                  </a:extLst>
                </a:gridCol>
                <a:gridCol w="609600">
                  <a:extLst>
                    <a:ext uri="{9D8B030D-6E8A-4147-A177-3AD203B41FA5}">
                      <a16:colId xmlns:a16="http://schemas.microsoft.com/office/drawing/2014/main" val="1218543404"/>
                    </a:ext>
                  </a:extLst>
                </a:gridCol>
                <a:gridCol w="609600">
                  <a:extLst>
                    <a:ext uri="{9D8B030D-6E8A-4147-A177-3AD203B41FA5}">
                      <a16:colId xmlns:a16="http://schemas.microsoft.com/office/drawing/2014/main" val="1698605465"/>
                    </a:ext>
                  </a:extLst>
                </a:gridCol>
                <a:gridCol w="609600">
                  <a:extLst>
                    <a:ext uri="{9D8B030D-6E8A-4147-A177-3AD203B41FA5}">
                      <a16:colId xmlns:a16="http://schemas.microsoft.com/office/drawing/2014/main" val="1099426608"/>
                    </a:ext>
                  </a:extLst>
                </a:gridCol>
                <a:gridCol w="609600">
                  <a:extLst>
                    <a:ext uri="{9D8B030D-6E8A-4147-A177-3AD203B41FA5}">
                      <a16:colId xmlns:a16="http://schemas.microsoft.com/office/drawing/2014/main" val="2638856236"/>
                    </a:ext>
                  </a:extLst>
                </a:gridCol>
                <a:gridCol w="609600">
                  <a:extLst>
                    <a:ext uri="{9D8B030D-6E8A-4147-A177-3AD203B41FA5}">
                      <a16:colId xmlns:a16="http://schemas.microsoft.com/office/drawing/2014/main" val="732578876"/>
                    </a:ext>
                  </a:extLst>
                </a:gridCol>
                <a:gridCol w="609600">
                  <a:extLst>
                    <a:ext uri="{9D8B030D-6E8A-4147-A177-3AD203B41FA5}">
                      <a16:colId xmlns:a16="http://schemas.microsoft.com/office/drawing/2014/main" val="4150082757"/>
                    </a:ext>
                  </a:extLst>
                </a:gridCol>
                <a:gridCol w="609600">
                  <a:extLst>
                    <a:ext uri="{9D8B030D-6E8A-4147-A177-3AD203B41FA5}">
                      <a16:colId xmlns:a16="http://schemas.microsoft.com/office/drawing/2014/main" val="2602408277"/>
                    </a:ext>
                  </a:extLst>
                </a:gridCol>
                <a:gridCol w="609600">
                  <a:extLst>
                    <a:ext uri="{9D8B030D-6E8A-4147-A177-3AD203B41FA5}">
                      <a16:colId xmlns:a16="http://schemas.microsoft.com/office/drawing/2014/main" val="950272150"/>
                    </a:ext>
                  </a:extLst>
                </a:gridCol>
              </a:tblGrid>
              <a:tr h="190500">
                <a:tc>
                  <a:txBody>
                    <a:bodyPr/>
                    <a:lstStyle/>
                    <a:p>
                      <a:pPr algn="l" fontAlgn="b"/>
                      <a:r>
                        <a:rPr lang="en-US" sz="1100" b="1" u="none" strike="noStrike" err="1">
                          <a:effectLst/>
                        </a:rPr>
                        <a:t>NfL</a:t>
                      </a:r>
                      <a:r>
                        <a:rPr lang="en-US" sz="1100" b="1" u="none" strike="noStrike">
                          <a:effectLst/>
                        </a:rPr>
                        <a:t>/Study</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Mean</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SD</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GM</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Median</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Scale</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n</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Sample</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Time</a:t>
                      </a:r>
                      <a:endParaRPr lang="en-US" sz="11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28172209"/>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127.3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94.4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92.7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92.7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85135826"/>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0.66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03919071"/>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29.5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28.4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28.4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09295611"/>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8134150"/>
                  </a:ext>
                </a:extLst>
              </a:tr>
              <a:tr h="190500">
                <a:tc>
                  <a:txBody>
                    <a:bodyPr/>
                    <a:lstStyle/>
                    <a:p>
                      <a:pPr algn="l" fontAlgn="b"/>
                      <a:r>
                        <a:rPr lang="en-US" sz="1100" u="none" strike="noStrike">
                          <a:effectLst/>
                        </a:rPr>
                        <a:t>Tofersen P1/2*|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06805251"/>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146.2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82.6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121.8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121.8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97258528"/>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00235684"/>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47.6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41.8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26804655"/>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0.14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53575526"/>
                  </a:ext>
                </a:extLst>
              </a:tr>
            </a:tbl>
          </a:graphicData>
        </a:graphic>
      </p:graphicFrame>
    </p:spTree>
    <p:extLst>
      <p:ext uri="{BB962C8B-B14F-4D97-AF65-F5344CB8AC3E}">
        <p14:creationId xmlns:p14="http://schemas.microsoft.com/office/powerpoint/2010/main" val="957152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E1CF4-4269-90EA-1AB7-00F37F4903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415CC4-9F2E-22FF-1837-E3FC0CB127DF}"/>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F7EB709-EDBB-00C8-7060-B9146CEBF12A}"/>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987B95-8208-A6FB-3A7A-F56CEEB3057A}"/>
              </a:ext>
            </a:extLst>
          </p:cNvPr>
          <p:cNvSpPr>
            <a:spLocks noGrp="1"/>
          </p:cNvSpPr>
          <p:nvPr>
            <p:ph type="title"/>
          </p:nvPr>
        </p:nvSpPr>
        <p:spPr/>
        <p:txBody>
          <a:bodyPr/>
          <a:lstStyle/>
          <a:p>
            <a:r>
              <a:rPr lang="en-US" err="1"/>
              <a:t>Tofersen</a:t>
            </a:r>
            <a:r>
              <a:rPr lang="en-US"/>
              <a:t> Phase 2/3 SAP</a:t>
            </a:r>
          </a:p>
        </p:txBody>
      </p:sp>
      <p:sp>
        <p:nvSpPr>
          <p:cNvPr id="5" name="Slide Number Placeholder 4">
            <a:extLst>
              <a:ext uri="{FF2B5EF4-FFF2-40B4-BE49-F238E27FC236}">
                <a16:creationId xmlns:a16="http://schemas.microsoft.com/office/drawing/2014/main" id="{3CB6832C-04F8-AD05-A2C8-66699AF2C0A5}"/>
              </a:ext>
            </a:extLst>
          </p:cNvPr>
          <p:cNvSpPr>
            <a:spLocks noGrp="1"/>
          </p:cNvSpPr>
          <p:nvPr>
            <p:ph type="sldNum" sz="quarter" idx="4"/>
          </p:nvPr>
        </p:nvSpPr>
        <p:spPr/>
        <p:txBody>
          <a:bodyPr/>
          <a:lstStyle/>
          <a:p>
            <a:pPr defTabSz="1218810"/>
            <a:fld id="{E9B57936-92EF-4126-AE48-1D9D36D15E98}" type="slidenum">
              <a:rPr lang="ja-JP" altLang="en-US" smtClean="0"/>
              <a:pPr defTabSz="1218810"/>
              <a:t>18</a:t>
            </a:fld>
            <a:endParaRPr lang="ja-JP" altLang="en-US"/>
          </a:p>
        </p:txBody>
      </p:sp>
      <p:sp>
        <p:nvSpPr>
          <p:cNvPr id="6" name="Text Placeholder 5">
            <a:extLst>
              <a:ext uri="{FF2B5EF4-FFF2-40B4-BE49-F238E27FC236}">
                <a16:creationId xmlns:a16="http://schemas.microsoft.com/office/drawing/2014/main" id="{298DDCFE-567F-A90B-3074-EB4DAE0148E4}"/>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BFA22077-C935-1A46-51DD-31281EE8D387}"/>
              </a:ext>
            </a:extLst>
          </p:cNvPr>
          <p:cNvSpPr txBox="1"/>
          <p:nvPr/>
        </p:nvSpPr>
        <p:spPr>
          <a:xfrm>
            <a:off x="606078" y="1233488"/>
            <a:ext cx="10206466" cy="5632311"/>
          </a:xfrm>
          <a:prstGeom prst="rect">
            <a:avLst/>
          </a:prstGeom>
          <a:noFill/>
        </p:spPr>
        <p:txBody>
          <a:bodyPr wrap="square" rtlCol="0">
            <a:spAutoFit/>
          </a:bodyPr>
          <a:lstStyle/>
          <a:p>
            <a:r>
              <a:rPr lang="en-US"/>
              <a:t>The joint rank test used in the VALOR trial is summarized as follows:</a:t>
            </a:r>
          </a:p>
          <a:p>
            <a:pPr>
              <a:buFont typeface="Arial" panose="020B0604020202020204" pitchFamily="34" charset="0"/>
              <a:buChar char="•"/>
            </a:pPr>
            <a:r>
              <a:rPr lang="en-US" b="1"/>
              <a:t>Purpose</a:t>
            </a:r>
            <a:r>
              <a:rPr lang="en-US"/>
              <a:t>: To account for both functional decline and survival in the analysis of the change in the ALS Functional Rating Scale-Revised (ALSFRS-R) score.</a:t>
            </a:r>
          </a:p>
          <a:p>
            <a:pPr>
              <a:buFont typeface="Arial" panose="020B0604020202020204" pitchFamily="34" charset="0"/>
              <a:buChar char="•"/>
            </a:pPr>
            <a:r>
              <a:rPr lang="en-US" b="1"/>
              <a:t>Method</a:t>
            </a:r>
            <a:r>
              <a:rPr lang="en-US"/>
              <a:t>: </a:t>
            </a:r>
          </a:p>
          <a:p>
            <a:pPr marL="742950" lvl="1" indent="-285750">
              <a:buFont typeface="Arial" panose="020B0604020202020204" pitchFamily="34" charset="0"/>
              <a:buChar char="•"/>
            </a:pPr>
            <a:r>
              <a:rPr lang="en-US"/>
              <a:t>Each participant's change in ALSFRS-R score from baseline to week 28 is compared with that of every other participant.</a:t>
            </a:r>
          </a:p>
          <a:p>
            <a:pPr marL="742950" lvl="1" indent="-285750">
              <a:buFont typeface="Arial" panose="020B0604020202020204" pitchFamily="34" charset="0"/>
              <a:buChar char="•"/>
            </a:pPr>
            <a:r>
              <a:rPr lang="en-US"/>
              <a:t>Participants receive a score of 1 if their outcome is better, -1 if worse, and 0 if the same as the participant being compared.</a:t>
            </a:r>
          </a:p>
          <a:p>
            <a:pPr marL="742950" lvl="1" indent="-285750">
              <a:buFont typeface="Arial" panose="020B0604020202020204" pitchFamily="34" charset="0"/>
              <a:buChar char="•"/>
            </a:pPr>
            <a:r>
              <a:rPr lang="en-US"/>
              <a:t>Participants who died are ranked lowest based on their time to death, with progressively lower ranks given to those who died sooner after the first dose.</a:t>
            </a:r>
          </a:p>
          <a:p>
            <a:pPr>
              <a:buFont typeface="Arial" panose="020B0604020202020204" pitchFamily="34" charset="0"/>
              <a:buChar char="•"/>
            </a:pPr>
            <a:r>
              <a:rPr lang="en-US" b="1"/>
              <a:t>Analysis</a:t>
            </a:r>
            <a:r>
              <a:rPr lang="en-US"/>
              <a:t>: </a:t>
            </a:r>
          </a:p>
          <a:p>
            <a:pPr marL="742950" lvl="1" indent="-285750">
              <a:buFont typeface="Arial" panose="020B0604020202020204" pitchFamily="34" charset="0"/>
              <a:buChar char="•"/>
            </a:pPr>
            <a:r>
              <a:rPr lang="en-US"/>
              <a:t>The </a:t>
            </a:r>
            <a:r>
              <a:rPr lang="en-US" b="1"/>
              <a:t>sum of individual scores </a:t>
            </a:r>
            <a:r>
              <a:rPr lang="en-US"/>
              <a:t>for each participant (ranked score) is assessed using analysis of covariance (ANCOVA).</a:t>
            </a:r>
          </a:p>
          <a:p>
            <a:pPr marL="742950" lvl="1" indent="-285750">
              <a:buFont typeface="Arial" panose="020B0604020202020204" pitchFamily="34" charset="0"/>
              <a:buChar char="•"/>
            </a:pPr>
            <a:r>
              <a:rPr lang="en-US"/>
              <a:t>The ANCOVA model includes the trial group as a fixed effect and adjusts for covariates such as baseline disease duration, baseline ALSFRS-R score, and use of </a:t>
            </a:r>
            <a:r>
              <a:rPr lang="en-US" err="1"/>
              <a:t>riluzole</a:t>
            </a:r>
            <a:r>
              <a:rPr lang="en-US"/>
              <a:t> or </a:t>
            </a:r>
            <a:r>
              <a:rPr lang="en-US" err="1"/>
              <a:t>edaravone</a:t>
            </a:r>
            <a:r>
              <a:rPr lang="en-US"/>
              <a:t>.</a:t>
            </a:r>
          </a:p>
          <a:p>
            <a:pPr marL="742950" lvl="1" indent="-285750">
              <a:buFont typeface="Arial" panose="020B0604020202020204" pitchFamily="34" charset="0"/>
              <a:buChar char="•"/>
            </a:pPr>
            <a:r>
              <a:rPr lang="en-US"/>
              <a:t>Multiple imputation is used to account for missing data due to withdrawals not accounted for by death.</a:t>
            </a:r>
          </a:p>
          <a:p>
            <a:r>
              <a:rPr lang="en-US"/>
              <a:t>The joint rank test allows for a statistical test of the treatment effect while considering the truncation of data due to deaths.-</a:t>
            </a:r>
          </a:p>
          <a:p>
            <a:pPr marL="285750" indent="-285750" algn="l">
              <a:buFont typeface="Arial" panose="020B0604020202020204" pitchFamily="34" charset="0"/>
              <a:buChar char="•"/>
            </a:pPr>
            <a:endParaRPr lang="en-US">
              <a:solidFill>
                <a:srgbClr val="242424"/>
              </a:solidFill>
              <a:latin typeface="Segoe UI" panose="020B0502040204020203" pitchFamily="34" charset="0"/>
            </a:endParaRPr>
          </a:p>
        </p:txBody>
      </p:sp>
    </p:spTree>
    <p:extLst>
      <p:ext uri="{BB962C8B-B14F-4D97-AF65-F5344CB8AC3E}">
        <p14:creationId xmlns:p14="http://schemas.microsoft.com/office/powerpoint/2010/main" val="65123461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AE047-44D9-E879-DE03-1C540AF0584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A29F103-61CC-F8A6-2740-9FF06855AED3}"/>
              </a:ext>
            </a:extLst>
          </p:cNvPr>
          <p:cNvSpPr>
            <a:spLocks noGrp="1"/>
          </p:cNvSpPr>
          <p:nvPr>
            <p:ph type="body" sz="quarter" idx="15"/>
          </p:nvPr>
        </p:nvSpPr>
        <p:spPr>
          <a:xfrm>
            <a:off x="1008668" y="1659118"/>
            <a:ext cx="8710367" cy="4772124"/>
          </a:xfrm>
        </p:spPr>
        <p:txBody>
          <a:bodyPr>
            <a:normAutofit/>
          </a:bodyPr>
          <a:lstStyle/>
          <a:p>
            <a:pPr marL="285750" indent="-285750">
              <a:spcBef>
                <a:spcPts val="600"/>
              </a:spcBef>
              <a:buFont typeface="Arial" panose="020B0604020202020204" pitchFamily="34" charset="0"/>
              <a:buChar char="•"/>
            </a:pPr>
            <a:r>
              <a:rPr lang="en-US" sz="2000" b="1" dirty="0"/>
              <a:t>Study Design: </a:t>
            </a:r>
            <a:r>
              <a:rPr lang="en-US" sz="2000" dirty="0"/>
              <a:t>Is it adequate to meet the objectives?</a:t>
            </a:r>
          </a:p>
          <a:p>
            <a:pPr marL="285750" indent="-285750">
              <a:spcBef>
                <a:spcPts val="600"/>
              </a:spcBef>
              <a:buFont typeface="Arial" panose="020B0604020202020204" pitchFamily="34" charset="0"/>
              <a:buChar char="•"/>
            </a:pPr>
            <a:r>
              <a:rPr lang="en-US" sz="2000" b="1" dirty="0"/>
              <a:t>Endpoints: </a:t>
            </a:r>
            <a:r>
              <a:rPr lang="en-US" sz="2000" dirty="0"/>
              <a:t>Are they well-defined and sufficient for efficacy and Go/No-Go (GNG) decisions?</a:t>
            </a:r>
          </a:p>
          <a:p>
            <a:pPr marL="285750" indent="-285750">
              <a:spcBef>
                <a:spcPts val="600"/>
              </a:spcBef>
              <a:buFont typeface="Arial" panose="020B0604020202020204" pitchFamily="34" charset="0"/>
              <a:buChar char="•"/>
            </a:pPr>
            <a:r>
              <a:rPr lang="en-US" sz="2000" b="1" dirty="0"/>
              <a:t>Assumptions: </a:t>
            </a:r>
            <a:r>
              <a:rPr lang="en-US" sz="2000" dirty="0"/>
              <a:t>Are the reduction assumptions reasonable?</a:t>
            </a:r>
          </a:p>
          <a:p>
            <a:pPr marL="285750" indent="-285750">
              <a:spcBef>
                <a:spcPts val="600"/>
              </a:spcBef>
              <a:buFont typeface="Arial" panose="020B0604020202020204" pitchFamily="34" charset="0"/>
              <a:buChar char="•"/>
            </a:pPr>
            <a:r>
              <a:rPr lang="en-US" sz="2000" b="1" dirty="0"/>
              <a:t>Sample Size: </a:t>
            </a:r>
            <a:r>
              <a:rPr lang="en-US" sz="2000" dirty="0"/>
              <a:t>Is it sufficient to confidently achieve the study objectives?</a:t>
            </a:r>
          </a:p>
          <a:p>
            <a:pPr marL="285750" indent="-285750">
              <a:spcBef>
                <a:spcPts val="600"/>
              </a:spcBef>
              <a:buFont typeface="Arial" panose="020B0604020202020204" pitchFamily="34" charset="0"/>
              <a:buChar char="•"/>
            </a:pPr>
            <a:r>
              <a:rPr lang="en-US" sz="2000" b="1" dirty="0"/>
              <a:t>Go/No-Go Criteria: </a:t>
            </a:r>
            <a:r>
              <a:rPr lang="en-US" sz="2000" dirty="0"/>
              <a:t>Are the thresholds and SD acceptable? Are the assumptions for GNG reasonable?</a:t>
            </a:r>
          </a:p>
          <a:p>
            <a:pPr marL="285750" indent="-285750">
              <a:spcBef>
                <a:spcPts val="600"/>
              </a:spcBef>
              <a:buFont typeface="Arial" panose="020B0604020202020204" pitchFamily="34" charset="0"/>
              <a:buChar char="•"/>
            </a:pPr>
            <a:r>
              <a:rPr lang="en-US" sz="2000" b="1" dirty="0"/>
              <a:t>Statistical Analysis Plan: </a:t>
            </a:r>
            <a:r>
              <a:rPr lang="en-US" sz="2000" dirty="0"/>
              <a:t>Any comments or suggestions?</a:t>
            </a:r>
          </a:p>
          <a:p>
            <a:pPr>
              <a:spcBef>
                <a:spcPts val="600"/>
              </a:spcBef>
            </a:pPr>
            <a:endParaRPr lang="en-US" sz="2000" dirty="0"/>
          </a:p>
          <a:p>
            <a:pPr>
              <a:spcBef>
                <a:spcPts val="600"/>
              </a:spcBef>
            </a:pPr>
            <a:endParaRPr lang="en-US" sz="2000" dirty="0"/>
          </a:p>
          <a:p>
            <a:pPr>
              <a:spcBef>
                <a:spcPts val="600"/>
              </a:spcBef>
            </a:pPr>
            <a:endParaRPr lang="en-US" sz="2000" dirty="0"/>
          </a:p>
          <a:p>
            <a:pPr>
              <a:spcBef>
                <a:spcPts val="600"/>
              </a:spcBef>
            </a:pPr>
            <a:endParaRPr lang="en-US" sz="2000" dirty="0"/>
          </a:p>
          <a:p>
            <a:pPr>
              <a:spcBef>
                <a:spcPts val="600"/>
              </a:spcBef>
            </a:pPr>
            <a:endParaRPr lang="en-US" sz="2000" dirty="0"/>
          </a:p>
          <a:p>
            <a:pPr>
              <a:spcBef>
                <a:spcPts val="600"/>
              </a:spcBef>
            </a:pPr>
            <a:endParaRPr lang="en-US" sz="2000" dirty="0"/>
          </a:p>
        </p:txBody>
      </p:sp>
      <p:sp>
        <p:nvSpPr>
          <p:cNvPr id="3" name="Footer Placeholder 2">
            <a:extLst>
              <a:ext uri="{FF2B5EF4-FFF2-40B4-BE49-F238E27FC236}">
                <a16:creationId xmlns:a16="http://schemas.microsoft.com/office/drawing/2014/main" id="{D97461BD-D257-59AF-5308-CD2053740EBB}"/>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DE6E55F8-21D2-7ED2-47BC-878895AC33B1}"/>
              </a:ext>
            </a:extLst>
          </p:cNvPr>
          <p:cNvSpPr>
            <a:spLocks noGrp="1"/>
          </p:cNvSpPr>
          <p:nvPr>
            <p:ph type="title"/>
          </p:nvPr>
        </p:nvSpPr>
        <p:spPr/>
        <p:txBody>
          <a:bodyPr/>
          <a:lstStyle/>
          <a:p>
            <a:r>
              <a:rPr lang="en-US" dirty="0"/>
              <a:t>Discussion Points</a:t>
            </a:r>
          </a:p>
        </p:txBody>
      </p:sp>
      <p:sp>
        <p:nvSpPr>
          <p:cNvPr id="5" name="Slide Number Placeholder 4">
            <a:extLst>
              <a:ext uri="{FF2B5EF4-FFF2-40B4-BE49-F238E27FC236}">
                <a16:creationId xmlns:a16="http://schemas.microsoft.com/office/drawing/2014/main" id="{FF8D7CA6-1D0B-B6EC-53C2-549539CD0536}"/>
              </a:ext>
            </a:extLst>
          </p:cNvPr>
          <p:cNvSpPr>
            <a:spLocks noGrp="1"/>
          </p:cNvSpPr>
          <p:nvPr>
            <p:ph type="sldNum" sz="quarter" idx="4"/>
          </p:nvPr>
        </p:nvSpPr>
        <p:spPr/>
        <p:txBody>
          <a:bodyPr/>
          <a:lstStyle/>
          <a:p>
            <a:pPr defTabSz="1218810"/>
            <a:fld id="{E9B57936-92EF-4126-AE48-1D9D36D15E98}" type="slidenum">
              <a:rPr lang="ja-JP" altLang="en-US" smtClean="0"/>
              <a:pPr defTabSz="1218810"/>
              <a:t>1</a:t>
            </a:fld>
            <a:endParaRPr lang="ja-JP" altLang="en-US"/>
          </a:p>
        </p:txBody>
      </p:sp>
      <p:sp>
        <p:nvSpPr>
          <p:cNvPr id="6" name="Text Placeholder 5">
            <a:extLst>
              <a:ext uri="{FF2B5EF4-FFF2-40B4-BE49-F238E27FC236}">
                <a16:creationId xmlns:a16="http://schemas.microsoft.com/office/drawing/2014/main" id="{86FEB245-4683-8732-BF31-996191021C9D}"/>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59584753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145D-AAAA-4762-60DB-B314BA42ED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5091B2F-5AAC-BD9A-29B7-B862E630D915}"/>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53E5C400-CA1B-108F-703E-9B9501220DF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21E98BC-3A02-5181-FB84-7411CD7F2C41}"/>
              </a:ext>
            </a:extLst>
          </p:cNvPr>
          <p:cNvSpPr>
            <a:spLocks noGrp="1"/>
          </p:cNvSpPr>
          <p:nvPr>
            <p:ph type="title"/>
          </p:nvPr>
        </p:nvSpPr>
        <p:spPr/>
        <p:txBody>
          <a:bodyPr/>
          <a:lstStyle/>
          <a:p>
            <a:r>
              <a:rPr lang="en-US" err="1"/>
              <a:t>Tofersen</a:t>
            </a:r>
            <a:r>
              <a:rPr lang="en-US"/>
              <a:t> Phase 2/3 Sample size calculation</a:t>
            </a:r>
          </a:p>
        </p:txBody>
      </p:sp>
      <p:sp>
        <p:nvSpPr>
          <p:cNvPr id="5" name="Slide Number Placeholder 4">
            <a:extLst>
              <a:ext uri="{FF2B5EF4-FFF2-40B4-BE49-F238E27FC236}">
                <a16:creationId xmlns:a16="http://schemas.microsoft.com/office/drawing/2014/main" id="{3CF21E3A-936D-93E0-E120-6EFF4048CCF3}"/>
              </a:ext>
            </a:extLst>
          </p:cNvPr>
          <p:cNvSpPr>
            <a:spLocks noGrp="1"/>
          </p:cNvSpPr>
          <p:nvPr>
            <p:ph type="sldNum" sz="quarter" idx="4"/>
          </p:nvPr>
        </p:nvSpPr>
        <p:spPr/>
        <p:txBody>
          <a:bodyPr/>
          <a:lstStyle/>
          <a:p>
            <a:pPr defTabSz="1218810"/>
            <a:fld id="{E9B57936-92EF-4126-AE48-1D9D36D15E98}" type="slidenum">
              <a:rPr lang="ja-JP" altLang="en-US" smtClean="0"/>
              <a:pPr defTabSz="1218810"/>
              <a:t>19</a:t>
            </a:fld>
            <a:endParaRPr lang="ja-JP" altLang="en-US"/>
          </a:p>
        </p:txBody>
      </p:sp>
      <p:sp>
        <p:nvSpPr>
          <p:cNvPr id="6" name="Text Placeholder 5">
            <a:extLst>
              <a:ext uri="{FF2B5EF4-FFF2-40B4-BE49-F238E27FC236}">
                <a16:creationId xmlns:a16="http://schemas.microsoft.com/office/drawing/2014/main" id="{89E19661-40BC-11B9-0E8F-76B974A24A40}"/>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C9FB969-4A77-A20C-1B08-9A4C5F582C72}"/>
              </a:ext>
            </a:extLst>
          </p:cNvPr>
          <p:cNvSpPr txBox="1"/>
          <p:nvPr/>
        </p:nvSpPr>
        <p:spPr>
          <a:xfrm>
            <a:off x="606078" y="1233488"/>
            <a:ext cx="10206466"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Sample Size</a:t>
            </a:r>
            <a:r>
              <a:rPr lang="en-US" b="0" i="0" dirty="0">
                <a:solidFill>
                  <a:srgbClr val="616161"/>
                </a:solidFill>
                <a:effectLst/>
                <a:latin typeface="Segoe UI" panose="020B0502040204020203" pitchFamily="34" charset="0"/>
              </a:rPr>
              <a:t>: 60 participants in the faster-progression primary analysis subgroup.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Randomization Ratio</a:t>
            </a:r>
            <a:r>
              <a:rPr lang="en-US" b="0" i="0" dirty="0">
                <a:solidFill>
                  <a:srgbClr val="616161"/>
                </a:solidFill>
                <a:effectLst/>
                <a:latin typeface="Segoe UI" panose="020B0502040204020203" pitchFamily="34" charset="0"/>
              </a:rPr>
              <a:t>: 2:1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to placebo).</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Power</a:t>
            </a:r>
            <a:r>
              <a:rPr lang="en-US" b="0" i="0">
                <a:solidFill>
                  <a:srgbClr val="616161"/>
                </a:solidFill>
                <a:effectLst/>
                <a:latin typeface="Segoe UI" panose="020B0502040204020203" pitchFamily="34" charset="0"/>
              </a:rPr>
              <a:t>: 84% </a:t>
            </a:r>
            <a:r>
              <a:rPr lang="en-US" b="0" i="0" dirty="0">
                <a:solidFill>
                  <a:srgbClr val="616161"/>
                </a:solidFill>
                <a:effectLst/>
                <a:latin typeface="Segoe UI" panose="020B0502040204020203" pitchFamily="34" charset="0"/>
              </a:rPr>
              <a:t>power to detect a between-group difference.</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Assumptions</a:t>
            </a:r>
            <a:r>
              <a:rPr lang="en-US"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-4.8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-24.7 in the placebo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Standard deviation of 20.39.</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a:t>
            </a:r>
            <a:r>
              <a:rPr lang="en-US" b="0" i="0">
                <a:solidFill>
                  <a:srgbClr val="616161"/>
                </a:solidFill>
                <a:effectLst/>
                <a:latin typeface="Segoe UI" panose="020B0502040204020203" pitchFamily="34" charset="0"/>
              </a:rPr>
              <a:t>of 90% </a:t>
            </a:r>
            <a:r>
              <a:rPr lang="en-US" b="0" i="0" dirty="0">
                <a:solidFill>
                  <a:srgbClr val="616161"/>
                </a:solidFill>
                <a:effectLst/>
                <a:latin typeface="Segoe UI" panose="020B0502040204020203" pitchFamily="34" charset="0"/>
              </a:rPr>
              <a:t>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a:t>
            </a:r>
            <a:r>
              <a:rPr lang="en-US" b="0" i="0">
                <a:solidFill>
                  <a:srgbClr val="616161"/>
                </a:solidFill>
                <a:effectLst/>
                <a:latin typeface="Segoe UI" panose="020B0502040204020203" pitchFamily="34" charset="0"/>
              </a:rPr>
              <a:t>of 82% </a:t>
            </a:r>
            <a:r>
              <a:rPr lang="en-US" b="0" i="0" dirty="0">
                <a:solidFill>
                  <a:srgbClr val="616161"/>
                </a:solidFill>
                <a:effectLst/>
                <a:latin typeface="Segoe UI" panose="020B0502040204020203" pitchFamily="34" charset="0"/>
              </a:rPr>
              <a:t>in the placebo 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Significance Level</a:t>
            </a:r>
            <a:r>
              <a:rPr lang="en-US" b="0" i="0" dirty="0">
                <a:solidFill>
                  <a:srgbClr val="616161"/>
                </a:solidFill>
                <a:effectLst/>
                <a:latin typeface="Segoe UI" panose="020B0502040204020203" pitchFamily="34" charset="0"/>
              </a:rPr>
              <a:t>: Two-sided alpha level of 0.05.</a:t>
            </a:r>
          </a:p>
          <a:p>
            <a:pPr algn="l"/>
            <a:r>
              <a:rPr lang="en-US" b="0" i="0" dirty="0">
                <a:solidFill>
                  <a:srgbClr val="616161"/>
                </a:solidFill>
                <a:effectLst/>
                <a:latin typeface="Segoe UI" panose="020B0502040204020203" pitchFamily="34" charset="0"/>
              </a:rPr>
              <a:t>These calculations were based on the joint rank test, which accounts for both functional decline and survival.</a:t>
            </a:r>
          </a:p>
          <a:p>
            <a:pPr marL="285750" indent="-285750" algn="l">
              <a:buFont typeface="Arial" panose="020B0604020202020204" pitchFamily="34" charset="0"/>
              <a:buChar char="•"/>
            </a:pPr>
            <a:endParaRPr lang="en-US" b="0" i="0" dirty="0">
              <a:solidFill>
                <a:srgbClr val="242424"/>
              </a:solidFill>
              <a:effectLst/>
              <a:latin typeface="Segoe UI" panose="020B0502040204020203" pitchFamily="34" charset="0"/>
            </a:endParaRP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4172076643"/>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FFF3-C38B-01C5-3827-DF56E0382B4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4C2065-593A-E498-9A79-7E8651655C06}"/>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2B7868EF-BF06-53EF-FB6E-EEFDAED178E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A842F3-07A4-4CE2-7C2F-5DC285FAE66A}"/>
              </a:ext>
            </a:extLst>
          </p:cNvPr>
          <p:cNvSpPr>
            <a:spLocks noGrp="1"/>
          </p:cNvSpPr>
          <p:nvPr>
            <p:ph type="title"/>
          </p:nvPr>
        </p:nvSpPr>
        <p:spPr/>
        <p:txBody>
          <a:bodyPr/>
          <a:lstStyle/>
          <a:p>
            <a:r>
              <a:rPr lang="en-US" err="1"/>
              <a:t>Tofersen</a:t>
            </a:r>
            <a:r>
              <a:rPr lang="en-US"/>
              <a:t> Phase 2/3 </a:t>
            </a:r>
            <a:r>
              <a:rPr lang="en-US" err="1"/>
              <a:t>NfL</a:t>
            </a:r>
            <a:r>
              <a:rPr lang="en-US"/>
              <a:t> Results at baseline</a:t>
            </a:r>
          </a:p>
        </p:txBody>
      </p:sp>
      <p:sp>
        <p:nvSpPr>
          <p:cNvPr id="5" name="Slide Number Placeholder 4">
            <a:extLst>
              <a:ext uri="{FF2B5EF4-FFF2-40B4-BE49-F238E27FC236}">
                <a16:creationId xmlns:a16="http://schemas.microsoft.com/office/drawing/2014/main" id="{D1F3AF0A-67C9-DBD6-5ABA-EFE688A27AEB}"/>
              </a:ext>
            </a:extLst>
          </p:cNvPr>
          <p:cNvSpPr>
            <a:spLocks noGrp="1"/>
          </p:cNvSpPr>
          <p:nvPr>
            <p:ph type="sldNum" sz="quarter" idx="4"/>
          </p:nvPr>
        </p:nvSpPr>
        <p:spPr/>
        <p:txBody>
          <a:bodyPr/>
          <a:lstStyle/>
          <a:p>
            <a:pPr defTabSz="1218810"/>
            <a:fld id="{E9B57936-92EF-4126-AE48-1D9D36D15E98}" type="slidenum">
              <a:rPr lang="ja-JP" altLang="en-US" smtClean="0"/>
              <a:pPr defTabSz="1218810"/>
              <a:t>20</a:t>
            </a:fld>
            <a:endParaRPr lang="ja-JP" altLang="en-US"/>
          </a:p>
        </p:txBody>
      </p:sp>
      <p:sp>
        <p:nvSpPr>
          <p:cNvPr id="6" name="Text Placeholder 5">
            <a:extLst>
              <a:ext uri="{FF2B5EF4-FFF2-40B4-BE49-F238E27FC236}">
                <a16:creationId xmlns:a16="http://schemas.microsoft.com/office/drawing/2014/main" id="{D1AFD41F-E169-F0E2-8A85-D6E548F113C1}"/>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2B2CDE5A-33D6-15F7-EAA0-B8819B23191A}"/>
              </a:ext>
            </a:extLst>
          </p:cNvPr>
          <p:cNvPicPr>
            <a:picLocks noChangeAspect="1"/>
          </p:cNvPicPr>
          <p:nvPr/>
        </p:nvPicPr>
        <p:blipFill>
          <a:blip r:embed="rId2"/>
          <a:stretch>
            <a:fillRect/>
          </a:stretch>
        </p:blipFill>
        <p:spPr>
          <a:xfrm>
            <a:off x="311150" y="620200"/>
            <a:ext cx="6174241" cy="4460905"/>
          </a:xfrm>
          <a:prstGeom prst="rect">
            <a:avLst/>
          </a:prstGeom>
        </p:spPr>
      </p:pic>
      <p:sp>
        <p:nvSpPr>
          <p:cNvPr id="8" name="TextBox 7">
            <a:extLst>
              <a:ext uri="{FF2B5EF4-FFF2-40B4-BE49-F238E27FC236}">
                <a16:creationId xmlns:a16="http://schemas.microsoft.com/office/drawing/2014/main" id="{683D2DE0-E2A8-3AAF-96FC-5CAD93175929}"/>
              </a:ext>
            </a:extLst>
          </p:cNvPr>
          <p:cNvSpPr txBox="1"/>
          <p:nvPr/>
        </p:nvSpPr>
        <p:spPr>
          <a:xfrm>
            <a:off x="6485391" y="1212268"/>
            <a:ext cx="5139710" cy="3046988"/>
          </a:xfrm>
          <a:prstGeom prst="rect">
            <a:avLst/>
          </a:prstGeom>
          <a:noFill/>
        </p:spPr>
        <p:txBody>
          <a:bodyPr wrap="square">
            <a:spAutoFit/>
          </a:bodyPr>
          <a:lstStyle/>
          <a:p>
            <a:pPr algn="l"/>
            <a:r>
              <a:rPr lang="en-US" sz="1600" b="1" i="0" dirty="0">
                <a:solidFill>
                  <a:srgbClr val="616161"/>
                </a:solidFill>
                <a:effectLst/>
                <a:latin typeface="Segoe UI" panose="020B0502040204020203" pitchFamily="34" charset="0"/>
              </a:rPr>
              <a:t>End of the study</a:t>
            </a:r>
          </a:p>
          <a:p>
            <a:pPr algn="l">
              <a:buFont typeface="Arial" panose="020B0604020202020204" pitchFamily="34" charset="0"/>
              <a:buChar char="•"/>
            </a:pPr>
            <a:r>
              <a:rPr lang="en-US" sz="1600" b="1" i="0" dirty="0">
                <a:solidFill>
                  <a:srgbClr val="616161"/>
                </a:solidFill>
                <a:effectLst/>
                <a:latin typeface="Segoe UI" panose="020B0502040204020203" pitchFamily="34" charset="0"/>
              </a:rPr>
              <a:t>Faster-Progression Subgroup</a:t>
            </a:r>
            <a:r>
              <a:rPr lang="en-US" sz="1600"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Placebo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1.20.</a:t>
            </a:r>
          </a:p>
          <a:p>
            <a:pPr marL="742950" lvl="1" indent="-285750" algn="l">
              <a:buFont typeface="Arial" panose="020B0604020202020204" pitchFamily="34" charset="0"/>
              <a:buChar char="•"/>
            </a:pPr>
            <a:r>
              <a:rPr lang="en-US" sz="1600" b="1" i="0" dirty="0" err="1">
                <a:solidFill>
                  <a:srgbClr val="616161"/>
                </a:solidFill>
                <a:effectLst/>
                <a:latin typeface="Segoe UI" panose="020B0502040204020203" pitchFamily="34" charset="0"/>
              </a:rPr>
              <a:t>Tofersen</a:t>
            </a:r>
            <a:r>
              <a:rPr lang="en-US" sz="1600" b="1" i="0" dirty="0">
                <a:solidFill>
                  <a:srgbClr val="616161"/>
                </a:solidFill>
                <a:effectLst/>
                <a:latin typeface="Segoe UI" panose="020B0502040204020203" pitchFamily="34" charset="0"/>
              </a:rPr>
              <a:t>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0.40.</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Between-Group Difference</a:t>
            </a:r>
            <a:r>
              <a:rPr lang="en-US" sz="1600" b="0" i="0" dirty="0">
                <a:solidFill>
                  <a:srgbClr val="616161"/>
                </a:solidFill>
                <a:effectLst/>
                <a:latin typeface="Segoe UI" panose="020B0502040204020203" pitchFamily="34" charset="0"/>
              </a:rPr>
              <a:t>: The geometric mean ratio for </a:t>
            </a:r>
            <a:r>
              <a:rPr lang="en-US" sz="1600" b="0" i="0" dirty="0" err="1">
                <a:solidFill>
                  <a:srgbClr val="616161"/>
                </a:solidFill>
                <a:effectLst/>
                <a:latin typeface="Segoe UI" panose="020B0502040204020203" pitchFamily="34" charset="0"/>
              </a:rPr>
              <a:t>tofersen</a:t>
            </a:r>
            <a:r>
              <a:rPr lang="en-US" sz="1600" b="0" i="0" dirty="0">
                <a:solidFill>
                  <a:srgbClr val="616161"/>
                </a:solidFill>
                <a:effectLst/>
                <a:latin typeface="Segoe UI" panose="020B0502040204020203" pitchFamily="34" charset="0"/>
              </a:rPr>
              <a:t> vs. placebo was 0.33 </a:t>
            </a:r>
            <a:r>
              <a:rPr lang="en-US" sz="1600" b="0" i="0">
                <a:solidFill>
                  <a:srgbClr val="616161"/>
                </a:solidFill>
                <a:effectLst/>
                <a:latin typeface="Segoe UI" panose="020B0502040204020203" pitchFamily="34" charset="0"/>
              </a:rPr>
              <a:t>(95% </a:t>
            </a:r>
            <a:r>
              <a:rPr lang="en-US" sz="1600" b="0" i="0" dirty="0">
                <a:solidFill>
                  <a:srgbClr val="616161"/>
                </a:solidFill>
                <a:effectLst/>
                <a:latin typeface="Segoe UI" panose="020B0502040204020203" pitchFamily="34" charset="0"/>
              </a:rPr>
              <a:t>CI, 0.25 to 0.45).</a:t>
            </a:r>
          </a:p>
          <a:p>
            <a:pPr marL="742950" lvl="1" indent="-285750" algn="l">
              <a:buFont typeface="Arial" panose="020B0604020202020204" pitchFamily="34" charset="0"/>
              <a:buChar char="•"/>
            </a:pPr>
            <a:r>
              <a:rPr lang="en-US" sz="1600" b="1" dirty="0">
                <a:solidFill>
                  <a:srgbClr val="616161"/>
                </a:solidFill>
                <a:latin typeface="Segoe UI" panose="020B0502040204020203" pitchFamily="34" charset="0"/>
              </a:rPr>
              <a:t>Approximated SD: (</a:t>
            </a:r>
            <a:r>
              <a:rPr lang="en-US" sz="1600" dirty="0">
                <a:solidFill>
                  <a:srgbClr val="616161"/>
                </a:solidFill>
                <a:latin typeface="Segoe UI" panose="020B0502040204020203" pitchFamily="34" charset="0"/>
              </a:rPr>
              <a:t>.45-.25)/2*1.96 = 0.051</a:t>
            </a:r>
            <a:endParaRPr lang="en-US" sz="1600" b="1" dirty="0">
              <a:solidFill>
                <a:srgbClr val="616161"/>
              </a:solidFill>
              <a:latin typeface="Segoe UI" panose="020B0502040204020203" pitchFamily="34" charset="0"/>
            </a:endParaRPr>
          </a:p>
        </p:txBody>
      </p:sp>
    </p:spTree>
    <p:extLst>
      <p:ext uri="{BB962C8B-B14F-4D97-AF65-F5344CB8AC3E}">
        <p14:creationId xmlns:p14="http://schemas.microsoft.com/office/powerpoint/2010/main" val="422575523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2BF54-12E7-F18D-A90F-E615C707D65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8C4075-F4B3-9CF6-1348-A7E2E3A68B34}"/>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5A8E362-9352-7906-3EEC-E751D1D05C4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2C73B05-DCB7-E1AB-5ECA-F8955FB69257}"/>
              </a:ext>
            </a:extLst>
          </p:cNvPr>
          <p:cNvSpPr>
            <a:spLocks noGrp="1"/>
          </p:cNvSpPr>
          <p:nvPr>
            <p:ph type="title"/>
          </p:nvPr>
        </p:nvSpPr>
        <p:spPr/>
        <p:txBody>
          <a:bodyPr/>
          <a:lstStyle/>
          <a:p>
            <a:r>
              <a:rPr lang="en-US" err="1"/>
              <a:t>Tofersen</a:t>
            </a:r>
            <a:r>
              <a:rPr lang="en-US"/>
              <a:t> Phase 2/3 </a:t>
            </a:r>
            <a:r>
              <a:rPr lang="en-US" err="1"/>
              <a:t>NfL</a:t>
            </a:r>
            <a:r>
              <a:rPr lang="en-US"/>
              <a:t> Results</a:t>
            </a:r>
          </a:p>
        </p:txBody>
      </p:sp>
      <p:sp>
        <p:nvSpPr>
          <p:cNvPr id="5" name="Slide Number Placeholder 4">
            <a:extLst>
              <a:ext uri="{FF2B5EF4-FFF2-40B4-BE49-F238E27FC236}">
                <a16:creationId xmlns:a16="http://schemas.microsoft.com/office/drawing/2014/main" id="{547F4641-2713-E0C9-F9F9-A58D4D66F5B0}"/>
              </a:ext>
            </a:extLst>
          </p:cNvPr>
          <p:cNvSpPr>
            <a:spLocks noGrp="1"/>
          </p:cNvSpPr>
          <p:nvPr>
            <p:ph type="sldNum" sz="quarter" idx="4"/>
          </p:nvPr>
        </p:nvSpPr>
        <p:spPr/>
        <p:txBody>
          <a:bodyPr/>
          <a:lstStyle/>
          <a:p>
            <a:pPr defTabSz="1218810"/>
            <a:fld id="{E9B57936-92EF-4126-AE48-1D9D36D15E98}" type="slidenum">
              <a:rPr lang="ja-JP" altLang="en-US" smtClean="0"/>
              <a:pPr defTabSz="1218810"/>
              <a:t>21</a:t>
            </a:fld>
            <a:endParaRPr lang="ja-JP" altLang="en-US"/>
          </a:p>
        </p:txBody>
      </p:sp>
      <p:sp>
        <p:nvSpPr>
          <p:cNvPr id="6" name="Text Placeholder 5">
            <a:extLst>
              <a:ext uri="{FF2B5EF4-FFF2-40B4-BE49-F238E27FC236}">
                <a16:creationId xmlns:a16="http://schemas.microsoft.com/office/drawing/2014/main" id="{DA768FB1-4FFD-E1C2-A74E-A05944F85AF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26C506F0-5C10-A008-4BA6-38979BC07894}"/>
              </a:ext>
            </a:extLst>
          </p:cNvPr>
          <p:cNvSpPr txBox="1"/>
          <p:nvPr/>
        </p:nvSpPr>
        <p:spPr>
          <a:xfrm>
            <a:off x="606078" y="1233488"/>
            <a:ext cx="10206466" cy="4801314"/>
          </a:xfrm>
          <a:prstGeom prst="rect">
            <a:avLst/>
          </a:prstGeom>
          <a:noFill/>
        </p:spPr>
        <p:txBody>
          <a:bodyPr wrap="square" rtlCol="0">
            <a:spAutoFit/>
          </a:bodyPr>
          <a:lstStyle/>
          <a:p>
            <a:pPr algn="l">
              <a:buFont typeface="Arial" panose="020B0604020202020204" pitchFamily="34" charset="0"/>
              <a:buChar char="•"/>
            </a:pPr>
            <a:r>
              <a:rPr lang="en-US" b="1" i="0" dirty="0">
                <a:solidFill>
                  <a:srgbClr val="616161"/>
                </a:solidFill>
                <a:effectLst/>
                <a:latin typeface="Segoe UI" panose="020B0502040204020203" pitchFamily="34" charset="0"/>
              </a:rPr>
              <a:t> Adjusted geometric mean ratio to VALOR baseline</a:t>
            </a:r>
            <a:r>
              <a:rPr lang="en-US" b="0" i="0" dirty="0">
                <a:solidFill>
                  <a:srgbClr val="616161"/>
                </a:solidFill>
                <a:effectLst/>
                <a:latin typeface="Segoe UI" panose="020B0502040204020203" pitchFamily="34" charset="0"/>
              </a:rPr>
              <a:t>: 1.20</a:t>
            </a:r>
          </a:p>
          <a:p>
            <a:pPr algn="l">
              <a:buFont typeface="Arial" panose="020B0604020202020204" pitchFamily="34" charset="0"/>
              <a:buChar char="•"/>
            </a:pPr>
            <a:r>
              <a:rPr lang="en-US" b="1" i="0" dirty="0">
                <a:solidFill>
                  <a:srgbClr val="616161"/>
                </a:solidFill>
                <a:effectLst/>
                <a:latin typeface="Segoe UI" panose="020B0502040204020203" pitchFamily="34" charset="0"/>
              </a:rPr>
              <a:t> Geometric mean ratio: </a:t>
            </a:r>
            <a:r>
              <a:rPr lang="en-US" b="1" i="0" dirty="0" err="1">
                <a:solidFill>
                  <a:srgbClr val="616161"/>
                </a:solidFill>
                <a:effectLst/>
                <a:latin typeface="Segoe UI" panose="020B0502040204020203" pitchFamily="34" charset="0"/>
              </a:rPr>
              <a:t>tofersen</a:t>
            </a:r>
            <a:r>
              <a:rPr lang="en-US" b="1" i="0" dirty="0">
                <a:solidFill>
                  <a:srgbClr val="616161"/>
                </a:solidFill>
                <a:effectLst/>
                <a:latin typeface="Segoe UI" panose="020B0502040204020203" pitchFamily="34" charset="0"/>
              </a:rPr>
              <a:t> vs. placebo </a:t>
            </a:r>
            <a:r>
              <a:rPr lang="en-US" b="1" i="0">
                <a:solidFill>
                  <a:srgbClr val="616161"/>
                </a:solidFill>
                <a:effectLst/>
                <a:latin typeface="Segoe UI" panose="020B0502040204020203" pitchFamily="34" charset="0"/>
              </a:rPr>
              <a:t>(95% </a:t>
            </a:r>
            <a:r>
              <a:rPr lang="en-US" b="1" i="0" dirty="0">
                <a:solidFill>
                  <a:srgbClr val="616161"/>
                </a:solidFill>
                <a:effectLst/>
                <a:latin typeface="Segoe UI" panose="020B0502040204020203" pitchFamily="34" charset="0"/>
              </a:rPr>
              <a:t>CI)</a:t>
            </a:r>
            <a:r>
              <a:rPr lang="en-US" b="0" i="0" dirty="0">
                <a:solidFill>
                  <a:srgbClr val="616161"/>
                </a:solidFill>
                <a:effectLst/>
                <a:latin typeface="Segoe UI" panose="020B0502040204020203" pitchFamily="34" charset="0"/>
              </a:rPr>
              <a:t>: 0.33 (0.25 to 0.45)</a:t>
            </a:r>
          </a:p>
          <a:p>
            <a:pPr algn="l"/>
            <a:r>
              <a:rPr lang="en-US" b="0" i="0" dirty="0">
                <a:solidFill>
                  <a:srgbClr val="616161"/>
                </a:solidFill>
                <a:effectLst/>
                <a:latin typeface="Segoe UI" panose="020B0502040204020203" pitchFamily="34" charset="0"/>
              </a:rPr>
              <a:t>This indicates that the concentration of </a:t>
            </a:r>
            <a:r>
              <a:rPr lang="en-US" b="0" i="0" dirty="0" err="1">
                <a:solidFill>
                  <a:srgbClr val="616161"/>
                </a:solidFill>
                <a:effectLst/>
                <a:latin typeface="Segoe UI" panose="020B0502040204020203" pitchFamily="34" charset="0"/>
              </a:rPr>
              <a:t>NfL</a:t>
            </a:r>
            <a:r>
              <a:rPr lang="en-US" b="0" i="0" dirty="0">
                <a:solidFill>
                  <a:srgbClr val="616161"/>
                </a:solidFill>
                <a:effectLst/>
                <a:latin typeface="Segoe UI" panose="020B0502040204020203" pitchFamily="34" charset="0"/>
              </a:rPr>
              <a:t> in plasma increased </a:t>
            </a:r>
            <a:r>
              <a:rPr lang="en-US" b="0" i="0">
                <a:solidFill>
                  <a:srgbClr val="616161"/>
                </a:solidFill>
                <a:effectLst/>
                <a:latin typeface="Segoe UI" panose="020B0502040204020203" pitchFamily="34" charset="0"/>
              </a:rPr>
              <a:t>by 20% </a:t>
            </a:r>
            <a:r>
              <a:rPr lang="en-US" b="0" i="0" dirty="0">
                <a:solidFill>
                  <a:srgbClr val="616161"/>
                </a:solidFill>
                <a:effectLst/>
                <a:latin typeface="Segoe UI" panose="020B0502040204020203" pitchFamily="34" charset="0"/>
              </a:rPr>
              <a:t>from baseline in the placebo group.</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In the faster-progression subgroup, the concentration of neurofilament light chains in plasma was reduced </a:t>
            </a:r>
            <a:r>
              <a:rPr lang="en-US" b="0" i="0">
                <a:solidFill>
                  <a:srgbClr val="616161"/>
                </a:solidFill>
                <a:effectLst/>
                <a:latin typeface="Segoe UI" panose="020B0502040204020203" pitchFamily="34" charset="0"/>
              </a:rPr>
              <a:t>by 60% </a:t>
            </a:r>
            <a:r>
              <a:rPr lang="en-US" b="0" i="0" dirty="0">
                <a:solidFill>
                  <a:srgbClr val="616161"/>
                </a:solidFill>
                <a:effectLst/>
                <a:latin typeface="Segoe UI" panose="020B0502040204020203" pitchFamily="34" charset="0"/>
              </a:rPr>
              <a:t>in participants who received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whereas it increased </a:t>
            </a:r>
            <a:r>
              <a:rPr lang="en-US" b="0" i="0">
                <a:solidFill>
                  <a:srgbClr val="616161"/>
                </a:solidFill>
                <a:effectLst/>
                <a:latin typeface="Segoe UI" panose="020B0502040204020203" pitchFamily="34" charset="0"/>
              </a:rPr>
              <a:t>by 20% </a:t>
            </a:r>
            <a:r>
              <a:rPr lang="en-US" b="0" i="0" dirty="0">
                <a:solidFill>
                  <a:srgbClr val="616161"/>
                </a:solidFill>
                <a:effectLst/>
                <a:latin typeface="Segoe UI" panose="020B0502040204020203" pitchFamily="34" charset="0"/>
              </a:rPr>
              <a:t>in those who received placebo. </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The faster-progression subgroup in the VALOR trial was defined based on the following criteria:</a:t>
            </a:r>
          </a:p>
          <a:p>
            <a:pPr algn="l">
              <a:buFont typeface="Arial" panose="020B0604020202020204" pitchFamily="34" charset="0"/>
              <a:buChar char="•"/>
            </a:pPr>
            <a:r>
              <a:rPr lang="en-US" b="1" i="0" dirty="0">
                <a:solidFill>
                  <a:srgbClr val="616161"/>
                </a:solidFill>
                <a:effectLst/>
                <a:latin typeface="Segoe UI" panose="020B0502040204020203" pitchFamily="34" charset="0"/>
              </a:rPr>
              <a:t>SOD1 Mutation Type</a:t>
            </a:r>
            <a:r>
              <a:rPr lang="en-US" b="0" i="0" dirty="0">
                <a:solidFill>
                  <a:srgbClr val="616161"/>
                </a:solidFill>
                <a:effectLst/>
                <a:latin typeface="Segoe UI" panose="020B0502040204020203" pitchFamily="34" charset="0"/>
              </a:rPr>
              <a:t>: Specific types of SOD1 mutations associated with faster disease progression.</a:t>
            </a:r>
          </a:p>
          <a:p>
            <a:pPr algn="l">
              <a:buFont typeface="Arial" panose="020B0604020202020204" pitchFamily="34" charset="0"/>
              <a:buChar char="•"/>
            </a:pPr>
            <a:endParaRPr lang="en-US" b="0" i="0" dirty="0">
              <a:solidFill>
                <a:srgbClr val="616161"/>
              </a:solidFill>
              <a:effectLst/>
              <a:latin typeface="Segoe UI" panose="020B0502040204020203" pitchFamily="34" charset="0"/>
            </a:endParaRPr>
          </a:p>
          <a:p>
            <a:pPr algn="l">
              <a:buFont typeface="Arial" panose="020B0604020202020204" pitchFamily="34" charset="0"/>
              <a:buChar char="•"/>
            </a:pPr>
            <a:r>
              <a:rPr lang="en-US" b="1" i="0" dirty="0">
                <a:solidFill>
                  <a:srgbClr val="616161"/>
                </a:solidFill>
                <a:effectLst/>
                <a:latin typeface="Segoe UI" panose="020B0502040204020203" pitchFamily="34" charset="0"/>
              </a:rPr>
              <a:t>Pre-randomization ALSFRS-R Slope</a:t>
            </a:r>
            <a:r>
              <a:rPr lang="en-US" b="0" i="0" dirty="0">
                <a:solidFill>
                  <a:srgbClr val="616161"/>
                </a:solidFill>
                <a:effectLst/>
                <a:latin typeface="Segoe UI" panose="020B0502040204020203" pitchFamily="34" charset="0"/>
              </a:rPr>
              <a:t>: The estimated slope of the ALS Functional Rating Scale-Revised (ALSFRS-R) score calculated from the time of symptom onset until screening.</a:t>
            </a:r>
          </a:p>
          <a:p>
            <a:pPr algn="l"/>
            <a:endParaRPr lang="en-US" b="0" i="0" dirty="0">
              <a:solidFill>
                <a:srgbClr val="616161"/>
              </a:solidFill>
              <a:effectLst/>
              <a:latin typeface="Segoe UI" panose="020B0502040204020203" pitchFamily="34" charset="0"/>
            </a:endParaRPr>
          </a:p>
          <a:p>
            <a:pPr algn="l"/>
            <a:r>
              <a:rPr lang="en-US" sz="1800" b="0" i="0" u="none" strike="noStrike" baseline="0" dirty="0">
                <a:latin typeface="OTNEJMQuadraat"/>
              </a:rPr>
              <a:t>A total of 60 of the 108 participants made up the faster-progression subgroup</a:t>
            </a:r>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388753629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8A7F956-226B-E2C5-7570-A9971147FE8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25" name="think-cell data - do not delete" hidden="1">
                        <a:extLst>
                          <a:ext uri="{FF2B5EF4-FFF2-40B4-BE49-F238E27FC236}">
                            <a16:creationId xmlns:a16="http://schemas.microsoft.com/office/drawing/2014/main" id="{88A7F956-226B-E2C5-7570-A9971147FE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48" name="Arrow: Right 1047">
            <a:extLst>
              <a:ext uri="{FF2B5EF4-FFF2-40B4-BE49-F238E27FC236}">
                <a16:creationId xmlns:a16="http://schemas.microsoft.com/office/drawing/2014/main" id="{B835FFD2-B1A6-020F-75E3-C6E04EAC6573}"/>
              </a:ext>
            </a:extLst>
          </p:cNvPr>
          <p:cNvSpPr/>
          <p:nvPr/>
        </p:nvSpPr>
        <p:spPr>
          <a:xfrm>
            <a:off x="7574562" y="-358424"/>
            <a:ext cx="4560187" cy="5964960"/>
          </a:xfrm>
          <a:prstGeom prst="rightArrow">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Open label extension</a:t>
            </a:r>
          </a:p>
          <a:p>
            <a:pPr algn="ctr"/>
            <a:r>
              <a:rPr lang="en-US" sz="1200">
                <a:solidFill>
                  <a:schemeClr val="tx1"/>
                </a:solidFill>
              </a:rPr>
              <a:t>(earliest start could be the end of chronic tox, in-life results, timing TBD)</a:t>
            </a:r>
          </a:p>
        </p:txBody>
      </p:sp>
      <p:sp>
        <p:nvSpPr>
          <p:cNvPr id="2" name="Title 1">
            <a:extLst>
              <a:ext uri="{FF2B5EF4-FFF2-40B4-BE49-F238E27FC236}">
                <a16:creationId xmlns:a16="http://schemas.microsoft.com/office/drawing/2014/main" id="{6FA94DC7-DCB9-67B7-BDCB-C72C1B3438F3}"/>
              </a:ext>
            </a:extLst>
          </p:cNvPr>
          <p:cNvSpPr>
            <a:spLocks noGrp="1"/>
          </p:cNvSpPr>
          <p:nvPr>
            <p:ph type="title"/>
          </p:nvPr>
        </p:nvSpPr>
        <p:spPr/>
        <p:txBody>
          <a:bodyPr vert="horz">
            <a:normAutofit/>
          </a:bodyPr>
          <a:lstStyle/>
          <a:p>
            <a:r>
              <a:rPr kumimoji="1" lang="en-US" sz="2800" b="1" i="0" u="none" strike="noStrike" kern="1200" cap="none" spc="0" normalizeH="0" baseline="0" noProof="0">
                <a:ln>
                  <a:noFill/>
                </a:ln>
                <a:solidFill>
                  <a:srgbClr val="34373F"/>
                </a:solidFill>
                <a:effectLst/>
                <a:uLnTx/>
                <a:uFillTx/>
                <a:latin typeface="Calibri" panose="020F0502020204030204" pitchFamily="34" charset="0"/>
                <a:ea typeface="メイリオ" pitchFamily="50" charset="-128"/>
                <a:cs typeface="Calibri" pitchFamily="34" charset="0"/>
              </a:rPr>
              <a:t>Ph1/2 Study Schematic (DRAFT)</a:t>
            </a:r>
            <a:endParaRPr lang="en-US" sz="2000"/>
          </a:p>
        </p:txBody>
      </p:sp>
      <p:sp>
        <p:nvSpPr>
          <p:cNvPr id="5" name="Rectangle 4">
            <a:extLst>
              <a:ext uri="{FF2B5EF4-FFF2-40B4-BE49-F238E27FC236}">
                <a16:creationId xmlns:a16="http://schemas.microsoft.com/office/drawing/2014/main" id="{58CD0C01-36B2-F76C-DAC1-269B44F3DE95}"/>
              </a:ext>
            </a:extLst>
          </p:cNvPr>
          <p:cNvSpPr/>
          <p:nvPr/>
        </p:nvSpPr>
        <p:spPr>
          <a:xfrm>
            <a:off x="1292326" y="1188450"/>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Cohort A (x mg</a:t>
            </a:r>
            <a:r>
              <a:rPr lang="en-US" dirty="0">
                <a:solidFill>
                  <a:schemeClr val="tx1"/>
                </a:solidFill>
              </a:rPr>
              <a:t>)</a:t>
            </a:r>
          </a:p>
        </p:txBody>
      </p:sp>
      <p:sp>
        <p:nvSpPr>
          <p:cNvPr id="6" name="Rectangle 5">
            <a:extLst>
              <a:ext uri="{FF2B5EF4-FFF2-40B4-BE49-F238E27FC236}">
                <a16:creationId xmlns:a16="http://schemas.microsoft.com/office/drawing/2014/main" id="{ECE9BF03-26C1-55A3-08AD-93029692B61F}"/>
              </a:ext>
            </a:extLst>
          </p:cNvPr>
          <p:cNvSpPr/>
          <p:nvPr/>
        </p:nvSpPr>
        <p:spPr>
          <a:xfrm>
            <a:off x="4010359" y="1188450"/>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7" name="Rectangle 6">
            <a:extLst>
              <a:ext uri="{FF2B5EF4-FFF2-40B4-BE49-F238E27FC236}">
                <a16:creationId xmlns:a16="http://schemas.microsoft.com/office/drawing/2014/main" id="{E160BAA2-09DB-6194-10ED-CB2566EBF678}"/>
              </a:ext>
            </a:extLst>
          </p:cNvPr>
          <p:cNvSpPr/>
          <p:nvPr/>
        </p:nvSpPr>
        <p:spPr>
          <a:xfrm>
            <a:off x="2132623" y="2104248"/>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rPr>
              <a:t>Cohort B (2x mg)</a:t>
            </a:r>
          </a:p>
        </p:txBody>
      </p:sp>
      <p:sp>
        <p:nvSpPr>
          <p:cNvPr id="8" name="Rectangle 7">
            <a:extLst>
              <a:ext uri="{FF2B5EF4-FFF2-40B4-BE49-F238E27FC236}">
                <a16:creationId xmlns:a16="http://schemas.microsoft.com/office/drawing/2014/main" id="{D20C13FE-69AE-C584-18A9-C722A1F9BA29}"/>
              </a:ext>
            </a:extLst>
          </p:cNvPr>
          <p:cNvSpPr/>
          <p:nvPr/>
        </p:nvSpPr>
        <p:spPr>
          <a:xfrm>
            <a:off x="4850656" y="2104248"/>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9" name="Rectangle 8">
            <a:extLst>
              <a:ext uri="{FF2B5EF4-FFF2-40B4-BE49-F238E27FC236}">
                <a16:creationId xmlns:a16="http://schemas.microsoft.com/office/drawing/2014/main" id="{C69D6C88-EB38-6249-CC23-453F6E8BFA0B}"/>
              </a:ext>
            </a:extLst>
          </p:cNvPr>
          <p:cNvSpPr/>
          <p:nvPr/>
        </p:nvSpPr>
        <p:spPr>
          <a:xfrm>
            <a:off x="3088968" y="3023265"/>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rPr>
              <a:t>Cohort C (4x mg)</a:t>
            </a:r>
          </a:p>
        </p:txBody>
      </p:sp>
      <p:sp>
        <p:nvSpPr>
          <p:cNvPr id="10" name="Rectangle 9">
            <a:extLst>
              <a:ext uri="{FF2B5EF4-FFF2-40B4-BE49-F238E27FC236}">
                <a16:creationId xmlns:a16="http://schemas.microsoft.com/office/drawing/2014/main" id="{21B760F6-5EF8-C529-539F-9C8B2B6E5217}"/>
              </a:ext>
            </a:extLst>
          </p:cNvPr>
          <p:cNvSpPr/>
          <p:nvPr/>
        </p:nvSpPr>
        <p:spPr>
          <a:xfrm>
            <a:off x="5807001" y="3023265"/>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11" name="Rectangle 10">
            <a:extLst>
              <a:ext uri="{FF2B5EF4-FFF2-40B4-BE49-F238E27FC236}">
                <a16:creationId xmlns:a16="http://schemas.microsoft.com/office/drawing/2014/main" id="{7065E93F-A414-81D1-1B81-139671035BFB}"/>
              </a:ext>
            </a:extLst>
          </p:cNvPr>
          <p:cNvSpPr/>
          <p:nvPr/>
        </p:nvSpPr>
        <p:spPr>
          <a:xfrm>
            <a:off x="4010359" y="3944571"/>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rPr>
              <a:t>Cohort D (8x mg)</a:t>
            </a:r>
          </a:p>
        </p:txBody>
      </p:sp>
      <p:sp>
        <p:nvSpPr>
          <p:cNvPr id="12" name="Rectangle 11">
            <a:extLst>
              <a:ext uri="{FF2B5EF4-FFF2-40B4-BE49-F238E27FC236}">
                <a16:creationId xmlns:a16="http://schemas.microsoft.com/office/drawing/2014/main" id="{9D255A3B-E3AD-3C58-8F55-3C77ABD89870}"/>
              </a:ext>
            </a:extLst>
          </p:cNvPr>
          <p:cNvSpPr/>
          <p:nvPr/>
        </p:nvSpPr>
        <p:spPr>
          <a:xfrm>
            <a:off x="6728392" y="3944571"/>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13" name="TextBox 12">
            <a:extLst>
              <a:ext uri="{FF2B5EF4-FFF2-40B4-BE49-F238E27FC236}">
                <a16:creationId xmlns:a16="http://schemas.microsoft.com/office/drawing/2014/main" id="{0FCB78FE-FF29-E597-2155-9CDAE88244F0}"/>
              </a:ext>
            </a:extLst>
          </p:cNvPr>
          <p:cNvSpPr txBox="1"/>
          <p:nvPr/>
        </p:nvSpPr>
        <p:spPr>
          <a:xfrm>
            <a:off x="653685" y="1058285"/>
            <a:ext cx="646331" cy="461665"/>
          </a:xfrm>
          <a:prstGeom prst="rect">
            <a:avLst/>
          </a:prstGeom>
          <a:noFill/>
        </p:spPr>
        <p:txBody>
          <a:bodyPr wrap="none" rtlCol="0">
            <a:spAutoFit/>
          </a:bodyPr>
          <a:lstStyle/>
          <a:p>
            <a:r>
              <a:rPr lang="en-US" sz="1200" b="1"/>
              <a:t>N=8 </a:t>
            </a:r>
          </a:p>
          <a:p>
            <a:r>
              <a:rPr lang="en-US" sz="1200"/>
              <a:t>(6A:2P)</a:t>
            </a:r>
          </a:p>
        </p:txBody>
      </p:sp>
      <p:sp>
        <p:nvSpPr>
          <p:cNvPr id="14" name="TextBox 13">
            <a:extLst>
              <a:ext uri="{FF2B5EF4-FFF2-40B4-BE49-F238E27FC236}">
                <a16:creationId xmlns:a16="http://schemas.microsoft.com/office/drawing/2014/main" id="{2F8B72E3-4E57-32CF-7083-224395CCC29E}"/>
              </a:ext>
            </a:extLst>
          </p:cNvPr>
          <p:cNvSpPr txBox="1"/>
          <p:nvPr/>
        </p:nvSpPr>
        <p:spPr>
          <a:xfrm>
            <a:off x="1401004" y="1946331"/>
            <a:ext cx="646331" cy="461665"/>
          </a:xfrm>
          <a:prstGeom prst="rect">
            <a:avLst/>
          </a:prstGeom>
          <a:noFill/>
        </p:spPr>
        <p:txBody>
          <a:bodyPr wrap="none" rtlCol="0">
            <a:spAutoFit/>
          </a:bodyPr>
          <a:lstStyle/>
          <a:p>
            <a:r>
              <a:rPr lang="en-US" sz="1200" b="1"/>
              <a:t>N=8 </a:t>
            </a:r>
          </a:p>
          <a:p>
            <a:r>
              <a:rPr lang="en-US" sz="1200"/>
              <a:t>(6A:2P)</a:t>
            </a:r>
          </a:p>
        </p:txBody>
      </p:sp>
      <p:sp>
        <p:nvSpPr>
          <p:cNvPr id="15" name="TextBox 14">
            <a:extLst>
              <a:ext uri="{FF2B5EF4-FFF2-40B4-BE49-F238E27FC236}">
                <a16:creationId xmlns:a16="http://schemas.microsoft.com/office/drawing/2014/main" id="{B5134E7A-0B0B-41AB-D961-B453C2B893CB}"/>
              </a:ext>
            </a:extLst>
          </p:cNvPr>
          <p:cNvSpPr txBox="1"/>
          <p:nvPr/>
        </p:nvSpPr>
        <p:spPr>
          <a:xfrm>
            <a:off x="2407843" y="2847936"/>
            <a:ext cx="724878" cy="461665"/>
          </a:xfrm>
          <a:prstGeom prst="rect">
            <a:avLst/>
          </a:prstGeom>
          <a:noFill/>
        </p:spPr>
        <p:txBody>
          <a:bodyPr wrap="none" rtlCol="0">
            <a:spAutoFit/>
          </a:bodyPr>
          <a:lstStyle/>
          <a:p>
            <a:r>
              <a:rPr lang="en-US" sz="1200" b="1"/>
              <a:t>N=16 </a:t>
            </a:r>
          </a:p>
          <a:p>
            <a:r>
              <a:rPr lang="en-US" sz="1200"/>
              <a:t>(12A:4P)</a:t>
            </a:r>
          </a:p>
        </p:txBody>
      </p:sp>
      <p:sp>
        <p:nvSpPr>
          <p:cNvPr id="16" name="TextBox 15">
            <a:extLst>
              <a:ext uri="{FF2B5EF4-FFF2-40B4-BE49-F238E27FC236}">
                <a16:creationId xmlns:a16="http://schemas.microsoft.com/office/drawing/2014/main" id="{8C023718-5FDF-F4FB-417D-C92B6DA71F3B}"/>
              </a:ext>
            </a:extLst>
          </p:cNvPr>
          <p:cNvSpPr txBox="1"/>
          <p:nvPr/>
        </p:nvSpPr>
        <p:spPr>
          <a:xfrm>
            <a:off x="3329234" y="3761763"/>
            <a:ext cx="724878" cy="461665"/>
          </a:xfrm>
          <a:prstGeom prst="rect">
            <a:avLst/>
          </a:prstGeom>
          <a:noFill/>
        </p:spPr>
        <p:txBody>
          <a:bodyPr wrap="none" rtlCol="0">
            <a:spAutoFit/>
          </a:bodyPr>
          <a:lstStyle/>
          <a:p>
            <a:r>
              <a:rPr lang="en-US" sz="1200" b="1"/>
              <a:t>N=16 </a:t>
            </a:r>
          </a:p>
          <a:p>
            <a:r>
              <a:rPr lang="en-US" sz="1200"/>
              <a:t>(12A:4P)</a:t>
            </a:r>
          </a:p>
        </p:txBody>
      </p:sp>
      <p:sp>
        <p:nvSpPr>
          <p:cNvPr id="17" name="TextBox 16">
            <a:extLst>
              <a:ext uri="{FF2B5EF4-FFF2-40B4-BE49-F238E27FC236}">
                <a16:creationId xmlns:a16="http://schemas.microsoft.com/office/drawing/2014/main" id="{F8F95942-9FA7-6F6F-EA17-5D3DF5918AFC}"/>
              </a:ext>
            </a:extLst>
          </p:cNvPr>
          <p:cNvSpPr txBox="1"/>
          <p:nvPr/>
        </p:nvSpPr>
        <p:spPr>
          <a:xfrm>
            <a:off x="254006" y="2598003"/>
            <a:ext cx="976286" cy="830997"/>
          </a:xfrm>
          <a:prstGeom prst="rect">
            <a:avLst/>
          </a:prstGeom>
          <a:noFill/>
        </p:spPr>
        <p:txBody>
          <a:bodyPr wrap="square" rtlCol="0">
            <a:spAutoFit/>
          </a:bodyPr>
          <a:lstStyle/>
          <a:p>
            <a:r>
              <a:rPr lang="en-US" sz="1200"/>
              <a:t>Total N = 48 (36 active and 12 placebo)</a:t>
            </a:r>
          </a:p>
        </p:txBody>
      </p:sp>
      <p:grpSp>
        <p:nvGrpSpPr>
          <p:cNvPr id="18" name="Group 17">
            <a:extLst>
              <a:ext uri="{FF2B5EF4-FFF2-40B4-BE49-F238E27FC236}">
                <a16:creationId xmlns:a16="http://schemas.microsoft.com/office/drawing/2014/main" id="{E62BF04D-C96A-A35A-F4B1-667A5948EB1C}"/>
              </a:ext>
            </a:extLst>
          </p:cNvPr>
          <p:cNvGrpSpPr/>
          <p:nvPr/>
        </p:nvGrpSpPr>
        <p:grpSpPr>
          <a:xfrm>
            <a:off x="1237093" y="595614"/>
            <a:ext cx="2786335" cy="577214"/>
            <a:chOff x="1237093" y="595614"/>
            <a:chExt cx="2786335" cy="577214"/>
          </a:xfrm>
        </p:grpSpPr>
        <p:pic>
          <p:nvPicPr>
            <p:cNvPr id="102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D1ABBDD-64CA-0450-390E-697277F79A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46DB060A-F104-5FFF-5309-CFEEE5D4D3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A74725F-F38F-8793-6C43-D8A9DD472B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AF6E8F-C547-96CB-50C8-42F637C51D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sp>
        <p:nvSpPr>
          <p:cNvPr id="1030" name="TextBox 1029">
            <a:extLst>
              <a:ext uri="{FF2B5EF4-FFF2-40B4-BE49-F238E27FC236}">
                <a16:creationId xmlns:a16="http://schemas.microsoft.com/office/drawing/2014/main" id="{FA0ED9E3-1114-C843-DFFC-F19B01B25B00}"/>
              </a:ext>
            </a:extLst>
          </p:cNvPr>
          <p:cNvSpPr txBox="1"/>
          <p:nvPr/>
        </p:nvSpPr>
        <p:spPr>
          <a:xfrm>
            <a:off x="4889295" y="4223428"/>
            <a:ext cx="828560" cy="369332"/>
          </a:xfrm>
          <a:prstGeom prst="rect">
            <a:avLst/>
          </a:prstGeom>
          <a:noFill/>
        </p:spPr>
        <p:txBody>
          <a:bodyPr wrap="none" rtlCol="0">
            <a:spAutoFit/>
          </a:bodyPr>
          <a:lstStyle/>
          <a:p>
            <a:r>
              <a:rPr lang="en-US"/>
              <a:t>12 </a:t>
            </a:r>
            <a:r>
              <a:rPr lang="en-US" err="1"/>
              <a:t>wks</a:t>
            </a:r>
            <a:endParaRPr lang="en-US"/>
          </a:p>
        </p:txBody>
      </p:sp>
      <p:sp>
        <p:nvSpPr>
          <p:cNvPr id="1031" name="TextBox 1030">
            <a:extLst>
              <a:ext uri="{FF2B5EF4-FFF2-40B4-BE49-F238E27FC236}">
                <a16:creationId xmlns:a16="http://schemas.microsoft.com/office/drawing/2014/main" id="{2EDCBE9E-05A1-4CCF-BF65-2C9A2C9157AA}"/>
              </a:ext>
            </a:extLst>
          </p:cNvPr>
          <p:cNvSpPr txBox="1"/>
          <p:nvPr/>
        </p:nvSpPr>
        <p:spPr>
          <a:xfrm>
            <a:off x="7823155" y="4205571"/>
            <a:ext cx="828560" cy="369332"/>
          </a:xfrm>
          <a:prstGeom prst="rect">
            <a:avLst/>
          </a:prstGeom>
          <a:noFill/>
        </p:spPr>
        <p:txBody>
          <a:bodyPr wrap="none" rtlCol="0">
            <a:spAutoFit/>
          </a:bodyPr>
          <a:lstStyle/>
          <a:p>
            <a:r>
              <a:rPr lang="en-US"/>
              <a:t>12 </a:t>
            </a:r>
            <a:r>
              <a:rPr lang="en-US" err="1"/>
              <a:t>wks</a:t>
            </a:r>
            <a:endParaRPr lang="en-US"/>
          </a:p>
        </p:txBody>
      </p:sp>
      <p:cxnSp>
        <p:nvCxnSpPr>
          <p:cNvPr id="1033" name="Straight Arrow Connector 1032">
            <a:extLst>
              <a:ext uri="{FF2B5EF4-FFF2-40B4-BE49-F238E27FC236}">
                <a16:creationId xmlns:a16="http://schemas.microsoft.com/office/drawing/2014/main" id="{6C5783A2-4171-FE23-A060-B2728C7E63CF}"/>
              </a:ext>
            </a:extLst>
          </p:cNvPr>
          <p:cNvCxnSpPr>
            <a:stCxn id="1030" idx="1"/>
          </p:cNvCxnSpPr>
          <p:nvPr/>
        </p:nvCxnSpPr>
        <p:spPr>
          <a:xfrm flipH="1">
            <a:off x="4023428" y="4408094"/>
            <a:ext cx="86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4" name="Straight Arrow Connector 1033">
            <a:extLst>
              <a:ext uri="{FF2B5EF4-FFF2-40B4-BE49-F238E27FC236}">
                <a16:creationId xmlns:a16="http://schemas.microsoft.com/office/drawing/2014/main" id="{3C71D1BE-95E3-36B7-652F-E039C8C18411}"/>
              </a:ext>
            </a:extLst>
          </p:cNvPr>
          <p:cNvCxnSpPr>
            <a:cxnSpLocks/>
          </p:cNvCxnSpPr>
          <p:nvPr/>
        </p:nvCxnSpPr>
        <p:spPr>
          <a:xfrm flipH="1">
            <a:off x="6769844" y="4408094"/>
            <a:ext cx="9814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7" name="Straight Arrow Connector 1036">
            <a:extLst>
              <a:ext uri="{FF2B5EF4-FFF2-40B4-BE49-F238E27FC236}">
                <a16:creationId xmlns:a16="http://schemas.microsoft.com/office/drawing/2014/main" id="{B1A138C0-5ED1-B410-8363-BEDDD55080F3}"/>
              </a:ext>
            </a:extLst>
          </p:cNvPr>
          <p:cNvCxnSpPr>
            <a:cxnSpLocks/>
          </p:cNvCxnSpPr>
          <p:nvPr/>
        </p:nvCxnSpPr>
        <p:spPr>
          <a:xfrm>
            <a:off x="5695115" y="4408094"/>
            <a:ext cx="10104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1" name="Straight Arrow Connector 1040">
            <a:extLst>
              <a:ext uri="{FF2B5EF4-FFF2-40B4-BE49-F238E27FC236}">
                <a16:creationId xmlns:a16="http://schemas.microsoft.com/office/drawing/2014/main" id="{A6ECEDDA-ED0F-AC7A-C39F-674A9042E67E}"/>
              </a:ext>
            </a:extLst>
          </p:cNvPr>
          <p:cNvCxnSpPr>
            <a:cxnSpLocks/>
          </p:cNvCxnSpPr>
          <p:nvPr/>
        </p:nvCxnSpPr>
        <p:spPr>
          <a:xfrm>
            <a:off x="8651715" y="4415085"/>
            <a:ext cx="8646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6" name="TextBox 1045">
            <a:extLst>
              <a:ext uri="{FF2B5EF4-FFF2-40B4-BE49-F238E27FC236}">
                <a16:creationId xmlns:a16="http://schemas.microsoft.com/office/drawing/2014/main" id="{22B18C26-DDC2-6619-2718-50E3930E4B1A}"/>
              </a:ext>
            </a:extLst>
          </p:cNvPr>
          <p:cNvSpPr txBox="1"/>
          <p:nvPr/>
        </p:nvSpPr>
        <p:spPr>
          <a:xfrm>
            <a:off x="215447" y="4664467"/>
            <a:ext cx="10307856" cy="2185214"/>
          </a:xfrm>
          <a:prstGeom prst="rect">
            <a:avLst/>
          </a:prstGeom>
          <a:noFill/>
        </p:spPr>
        <p:txBody>
          <a:bodyPr wrap="square" rtlCol="0">
            <a:spAutoFit/>
          </a:bodyPr>
          <a:lstStyle/>
          <a:p>
            <a:pPr marL="285750" indent="-285750">
              <a:buFont typeface="Arial" panose="020B0604020202020204" pitchFamily="34" charset="0"/>
              <a:buChar char="•"/>
            </a:pPr>
            <a:r>
              <a:rPr lang="en-US" sz="1200" dirty="0"/>
              <a:t>Start of </a:t>
            </a:r>
            <a:r>
              <a:rPr lang="en-US" sz="1200" b="1" dirty="0"/>
              <a:t>each cohort </a:t>
            </a:r>
            <a:r>
              <a:rPr lang="en-US" sz="1200" dirty="0"/>
              <a:t>with </a:t>
            </a:r>
            <a:r>
              <a:rPr lang="en-US" sz="1200" b="1" dirty="0"/>
              <a:t>sentinel dosing </a:t>
            </a:r>
            <a:r>
              <a:rPr lang="en-US" sz="1200" dirty="0"/>
              <a:t>(1 active, 1 placebo)</a:t>
            </a:r>
          </a:p>
          <a:p>
            <a:pPr marL="742950" lvl="1" indent="-285750">
              <a:buFont typeface="Arial" panose="020B0604020202020204" pitchFamily="34" charset="0"/>
              <a:buChar char="•"/>
            </a:pPr>
            <a:r>
              <a:rPr lang="en-US" sz="1200" dirty="0"/>
              <a:t>24 </a:t>
            </a:r>
            <a:r>
              <a:rPr lang="en-US" sz="1200" dirty="0" err="1"/>
              <a:t>hr</a:t>
            </a:r>
            <a:r>
              <a:rPr lang="en-US" sz="1200" dirty="0"/>
              <a:t> safety data review of sentinels prior to allowing dosing of remaining within cohort</a:t>
            </a:r>
          </a:p>
          <a:p>
            <a:pPr marL="742950" lvl="1" indent="-285750">
              <a:buFont typeface="Arial" panose="020B0604020202020204" pitchFamily="34" charset="0"/>
              <a:buChar char="•"/>
            </a:pPr>
            <a:r>
              <a:rPr lang="en-US" sz="1200" dirty="0"/>
              <a:t>After sentinels, no more than one patient can be dosed in a day</a:t>
            </a:r>
          </a:p>
          <a:p>
            <a:pPr marL="285750" indent="-285750">
              <a:buFont typeface="Arial" panose="020B0604020202020204" pitchFamily="34" charset="0"/>
              <a:buChar char="•"/>
            </a:pPr>
            <a:r>
              <a:rPr lang="en-US" sz="1200" b="1" dirty="0"/>
              <a:t>Dose escalation</a:t>
            </a:r>
          </a:p>
          <a:p>
            <a:pPr marL="742950" lvl="1" indent="-285750">
              <a:buFont typeface="Arial" panose="020B0604020202020204" pitchFamily="34" charset="0"/>
              <a:buChar char="•"/>
            </a:pPr>
            <a:r>
              <a:rPr lang="en-US" sz="1200" dirty="0"/>
              <a:t>All patients in previous cohort have reached 7 days post 2</a:t>
            </a:r>
            <a:r>
              <a:rPr lang="en-US" sz="1200" baseline="30000" dirty="0"/>
              <a:t>nd</a:t>
            </a:r>
            <a:r>
              <a:rPr lang="en-US" sz="1200" dirty="0"/>
              <a:t> dose (4 </a:t>
            </a:r>
            <a:r>
              <a:rPr lang="en-US" sz="1200" dirty="0" err="1"/>
              <a:t>wks</a:t>
            </a:r>
            <a:r>
              <a:rPr lang="en-US" sz="1200" dirty="0"/>
              <a:t> post baseline) for safety review</a:t>
            </a:r>
          </a:p>
          <a:p>
            <a:pPr marL="742950" lvl="1" indent="-285750">
              <a:buFont typeface="Arial" panose="020B0604020202020204" pitchFamily="34" charset="0"/>
              <a:buChar char="•"/>
            </a:pPr>
            <a:r>
              <a:rPr lang="en-US" sz="1200" dirty="0"/>
              <a:t>Once safety confirmed, sentinel dosing for next cohort can start</a:t>
            </a:r>
          </a:p>
          <a:p>
            <a:pPr marL="285750" indent="-285750">
              <a:buFont typeface="Arial" panose="020B0604020202020204" pitchFamily="34" charset="0"/>
              <a:buChar char="•"/>
            </a:pPr>
            <a:r>
              <a:rPr lang="en-US" sz="1200" b="1" dirty="0"/>
              <a:t>Adaptive elements:  </a:t>
            </a:r>
            <a:r>
              <a:rPr lang="en-US" sz="1200" dirty="0"/>
              <a:t>Emerging PK and PD could lead to adaptions of dose level, dose frequency, and sample size in cohort 3 and 4</a:t>
            </a:r>
          </a:p>
          <a:p>
            <a:pPr marL="742950" lvl="1" indent="-285750">
              <a:buFont typeface="Arial" panose="020B0604020202020204" pitchFamily="34" charset="0"/>
              <a:buChar char="•"/>
            </a:pPr>
            <a:r>
              <a:rPr lang="en-US" sz="1200" dirty="0"/>
              <a:t>However, dose level will not exceed 2x to prior dose level and dose frequency will not be more frequent than monthly</a:t>
            </a:r>
          </a:p>
          <a:p>
            <a:pPr marL="171450" indent="-171450">
              <a:buFont typeface="Arial" panose="020B0604020202020204" pitchFamily="34" charset="0"/>
              <a:buChar char="•"/>
            </a:pPr>
            <a:r>
              <a:rPr lang="en-US" sz="1200" dirty="0"/>
              <a:t>Utilization of an external DSMB</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endParaRPr lang="en-US" sz="1400" dirty="0"/>
          </a:p>
        </p:txBody>
      </p:sp>
      <p:grpSp>
        <p:nvGrpSpPr>
          <p:cNvPr id="1055" name="Group 1054">
            <a:extLst>
              <a:ext uri="{FF2B5EF4-FFF2-40B4-BE49-F238E27FC236}">
                <a16:creationId xmlns:a16="http://schemas.microsoft.com/office/drawing/2014/main" id="{46658FF9-EF77-C8F2-3C1F-3A2C695B3B1A}"/>
              </a:ext>
            </a:extLst>
          </p:cNvPr>
          <p:cNvGrpSpPr/>
          <p:nvPr/>
        </p:nvGrpSpPr>
        <p:grpSpPr>
          <a:xfrm>
            <a:off x="4609953" y="589325"/>
            <a:ext cx="2145149" cy="579671"/>
            <a:chOff x="4609953" y="589325"/>
            <a:chExt cx="2145149" cy="579671"/>
          </a:xfrm>
        </p:grpSpPr>
        <p:pic>
          <p:nvPicPr>
            <p:cNvPr id="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EF460B7-6329-64E1-A7A3-DC64F56D69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C1DD9EF-8B57-3F2C-5B8A-5EDFA8018A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B8FB0D4-855F-C033-1681-73CDDEC045EB}"/>
              </a:ext>
            </a:extLst>
          </p:cNvPr>
          <p:cNvGrpSpPr/>
          <p:nvPr/>
        </p:nvGrpSpPr>
        <p:grpSpPr>
          <a:xfrm>
            <a:off x="2095536" y="1527066"/>
            <a:ext cx="2786335" cy="577214"/>
            <a:chOff x="1237093" y="595614"/>
            <a:chExt cx="2786335" cy="577214"/>
          </a:xfrm>
        </p:grpSpPr>
        <p:pic>
          <p:nvPicPr>
            <p:cNvPr id="2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735AEDD-8F6E-2ABE-0C9E-7A113BCB38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2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D6B91CF4-D5E3-EE4D-443B-E980218BFE3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5E3EAD-DD1B-4DC0-7930-0F48F407B2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8B7AB19-9530-B301-0A12-1A580E3147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36" name="Group 1035">
            <a:extLst>
              <a:ext uri="{FF2B5EF4-FFF2-40B4-BE49-F238E27FC236}">
                <a16:creationId xmlns:a16="http://schemas.microsoft.com/office/drawing/2014/main" id="{C48498B1-05CD-4FF6-9C6D-3944D9AAC286}"/>
              </a:ext>
            </a:extLst>
          </p:cNvPr>
          <p:cNvGrpSpPr/>
          <p:nvPr/>
        </p:nvGrpSpPr>
        <p:grpSpPr>
          <a:xfrm>
            <a:off x="3044122" y="2435031"/>
            <a:ext cx="2786335" cy="577214"/>
            <a:chOff x="1237093" y="595614"/>
            <a:chExt cx="2786335" cy="577214"/>
          </a:xfrm>
        </p:grpSpPr>
        <p:pic>
          <p:nvPicPr>
            <p:cNvPr id="103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F344653-5754-117C-338C-B7CD1456B8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A5B034C4-62E0-0269-D73B-818501631C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5FB0B256-1D96-D007-E50B-A9E096DEA1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463B7F-0DFE-0ADB-CEBC-4C444EBBB9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0" name="Group 1049">
            <a:extLst>
              <a:ext uri="{FF2B5EF4-FFF2-40B4-BE49-F238E27FC236}">
                <a16:creationId xmlns:a16="http://schemas.microsoft.com/office/drawing/2014/main" id="{926EBD15-905B-64AB-D8E3-947310902545}"/>
              </a:ext>
            </a:extLst>
          </p:cNvPr>
          <p:cNvGrpSpPr/>
          <p:nvPr/>
        </p:nvGrpSpPr>
        <p:grpSpPr>
          <a:xfrm>
            <a:off x="3991683" y="3359868"/>
            <a:ext cx="2786335" cy="577214"/>
            <a:chOff x="1237093" y="595614"/>
            <a:chExt cx="2786335" cy="577214"/>
          </a:xfrm>
        </p:grpSpPr>
        <p:pic>
          <p:nvPicPr>
            <p:cNvPr id="105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904533DC-8E50-9EF7-1338-6D3E1A23E7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122CDA9-F23B-A8B9-ED98-07A17BC4CA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0778982-B530-74D5-30C6-B7658EDC44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25D1BB8-E85A-F8EC-A2BC-BC0582934E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6" name="Group 1055">
            <a:extLst>
              <a:ext uri="{FF2B5EF4-FFF2-40B4-BE49-F238E27FC236}">
                <a16:creationId xmlns:a16="http://schemas.microsoft.com/office/drawing/2014/main" id="{53C0E461-33AF-B4C1-26BA-84EECB338939}"/>
              </a:ext>
            </a:extLst>
          </p:cNvPr>
          <p:cNvGrpSpPr/>
          <p:nvPr/>
        </p:nvGrpSpPr>
        <p:grpSpPr>
          <a:xfrm>
            <a:off x="5499137" y="1519232"/>
            <a:ext cx="2145149" cy="579671"/>
            <a:chOff x="4609953" y="589325"/>
            <a:chExt cx="2145149" cy="579671"/>
          </a:xfrm>
        </p:grpSpPr>
        <p:pic>
          <p:nvPicPr>
            <p:cNvPr id="1057"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A32B9C1-6B28-54C1-40A4-553692750C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D1ADC91-530E-4FED-447A-135C1D483D0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9" name="Group 1058">
            <a:extLst>
              <a:ext uri="{FF2B5EF4-FFF2-40B4-BE49-F238E27FC236}">
                <a16:creationId xmlns:a16="http://schemas.microsoft.com/office/drawing/2014/main" id="{24F66689-C033-8EB9-D118-7E23928C9E8D}"/>
              </a:ext>
            </a:extLst>
          </p:cNvPr>
          <p:cNvGrpSpPr/>
          <p:nvPr/>
        </p:nvGrpSpPr>
        <p:grpSpPr>
          <a:xfrm>
            <a:off x="6436252" y="2433183"/>
            <a:ext cx="2145149" cy="579671"/>
            <a:chOff x="4609953" y="589325"/>
            <a:chExt cx="2145149" cy="579671"/>
          </a:xfrm>
        </p:grpSpPr>
        <p:pic>
          <p:nvPicPr>
            <p:cNvPr id="106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CE9F6A7-155C-94B0-2951-60D08BF165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0645EA0-79F0-EF34-E3C9-A23393708B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2" name="Group 1061">
            <a:extLst>
              <a:ext uri="{FF2B5EF4-FFF2-40B4-BE49-F238E27FC236}">
                <a16:creationId xmlns:a16="http://schemas.microsoft.com/office/drawing/2014/main" id="{3C1EEDAB-A7B6-7F85-8FE8-690D742AB2CF}"/>
              </a:ext>
            </a:extLst>
          </p:cNvPr>
          <p:cNvGrpSpPr/>
          <p:nvPr/>
        </p:nvGrpSpPr>
        <p:grpSpPr>
          <a:xfrm>
            <a:off x="7371184" y="3364900"/>
            <a:ext cx="2145149" cy="579671"/>
            <a:chOff x="4609953" y="589325"/>
            <a:chExt cx="2145149" cy="579671"/>
          </a:xfrm>
        </p:grpSpPr>
        <p:pic>
          <p:nvPicPr>
            <p:cNvPr id="106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82A88E72-644B-D700-44D3-E520759A76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9362F2-10C9-0432-ECA4-01CFC74540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6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AE03B3E-C29F-4CCA-CC32-E09EC9F1BA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87036" y="3641491"/>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6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C727911-EBDB-1B08-D289-7D5872B96D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00278" y="3633209"/>
            <a:ext cx="128640" cy="564080"/>
          </a:xfrm>
          <a:prstGeom prst="rect">
            <a:avLst/>
          </a:prstGeom>
          <a:noFill/>
          <a:extLst>
            <a:ext uri="{909E8E84-426E-40DD-AFC4-6F175D3DCCD1}">
              <a14:hiddenFill xmlns:a14="http://schemas.microsoft.com/office/drawing/2010/main">
                <a:solidFill>
                  <a:srgbClr val="FFFFFF"/>
                </a:solidFill>
              </a14:hiddenFill>
            </a:ext>
          </a:extLst>
        </p:spPr>
      </p:pic>
      <p:sp>
        <p:nvSpPr>
          <p:cNvPr id="1067" name="TextBox 1066">
            <a:extLst>
              <a:ext uri="{FF2B5EF4-FFF2-40B4-BE49-F238E27FC236}">
                <a16:creationId xmlns:a16="http://schemas.microsoft.com/office/drawing/2014/main" id="{EE314791-4135-E888-57F4-52701DD22D3F}"/>
              </a:ext>
            </a:extLst>
          </p:cNvPr>
          <p:cNvSpPr txBox="1"/>
          <p:nvPr/>
        </p:nvSpPr>
        <p:spPr>
          <a:xfrm>
            <a:off x="433696" y="3633209"/>
            <a:ext cx="544217" cy="461665"/>
          </a:xfrm>
          <a:prstGeom prst="rect">
            <a:avLst/>
          </a:prstGeom>
          <a:noFill/>
        </p:spPr>
        <p:txBody>
          <a:bodyPr wrap="square" rtlCol="0">
            <a:spAutoFit/>
          </a:bodyPr>
          <a:lstStyle/>
          <a:p>
            <a:pPr algn="ctr"/>
            <a:r>
              <a:rPr lang="en-US" sz="800"/>
              <a:t>Drug or placebo </a:t>
            </a:r>
          </a:p>
          <a:p>
            <a:pPr algn="ctr"/>
            <a:r>
              <a:rPr lang="en-US" sz="800"/>
              <a:t>IT bolus</a:t>
            </a:r>
          </a:p>
        </p:txBody>
      </p:sp>
      <p:sp>
        <p:nvSpPr>
          <p:cNvPr id="1068" name="TextBox 1067">
            <a:extLst>
              <a:ext uri="{FF2B5EF4-FFF2-40B4-BE49-F238E27FC236}">
                <a16:creationId xmlns:a16="http://schemas.microsoft.com/office/drawing/2014/main" id="{70C970D9-528D-1C06-36E5-2472BDEAE26B}"/>
              </a:ext>
            </a:extLst>
          </p:cNvPr>
          <p:cNvSpPr txBox="1"/>
          <p:nvPr/>
        </p:nvSpPr>
        <p:spPr>
          <a:xfrm>
            <a:off x="1306349" y="3651547"/>
            <a:ext cx="544217" cy="338554"/>
          </a:xfrm>
          <a:prstGeom prst="rect">
            <a:avLst/>
          </a:prstGeom>
          <a:noFill/>
        </p:spPr>
        <p:txBody>
          <a:bodyPr wrap="square" rtlCol="0">
            <a:spAutoFit/>
          </a:bodyPr>
          <a:lstStyle/>
          <a:p>
            <a:pPr algn="ctr"/>
            <a:r>
              <a:rPr lang="en-US" sz="800"/>
              <a:t>LP for CSF only</a:t>
            </a:r>
          </a:p>
        </p:txBody>
      </p:sp>
      <p:sp>
        <p:nvSpPr>
          <p:cNvPr id="24" name="TextBox 23">
            <a:extLst>
              <a:ext uri="{FF2B5EF4-FFF2-40B4-BE49-F238E27FC236}">
                <a16:creationId xmlns:a16="http://schemas.microsoft.com/office/drawing/2014/main" id="{D97997AD-15B4-7C9A-47BD-C75145B88D98}"/>
              </a:ext>
            </a:extLst>
          </p:cNvPr>
          <p:cNvSpPr txBox="1"/>
          <p:nvPr/>
        </p:nvSpPr>
        <p:spPr>
          <a:xfrm>
            <a:off x="287035" y="5265982"/>
            <a:ext cx="11569700" cy="1102866"/>
          </a:xfrm>
          <a:prstGeom prst="rect">
            <a:avLst/>
          </a:prstGeom>
          <a:noFill/>
        </p:spPr>
        <p:txBody>
          <a:bodyPr wrap="square">
            <a:spAutoFit/>
          </a:bodyPr>
          <a:lstStyle/>
          <a:p>
            <a:pPr algn="just" rtl="0" fontAlgn="base">
              <a:lnSpc>
                <a:spcPts val="1350"/>
              </a:lnSpc>
            </a:pPr>
            <a:r>
              <a:rPr lang="en-US" sz="1800" b="1" i="0" dirty="0">
                <a:effectLst/>
                <a:latin typeface="Calibri" panose="020F0502020204030204" pitchFamily="34" charset="0"/>
              </a:rPr>
              <a:t>Open Label Extension</a:t>
            </a:r>
            <a:r>
              <a:rPr lang="en-US" sz="1800" b="0" i="0" dirty="0">
                <a:effectLst/>
                <a:latin typeface="Calibri" panose="020F0502020204030204" pitchFamily="34" charset="0"/>
              </a:rPr>
              <a:t> </a:t>
            </a:r>
            <a:endParaRPr lang="en-US" b="0" i="0" dirty="0">
              <a:effectLst/>
              <a:latin typeface="Segoe UI" panose="020B0502040204020203" pitchFamily="34" charset="0"/>
            </a:endParaRPr>
          </a:p>
          <a:p>
            <a:pPr algn="just" rtl="0" fontAlgn="base"/>
            <a:r>
              <a:rPr lang="en-US" sz="1800" b="0" i="0" dirty="0">
                <a:effectLst/>
                <a:latin typeface="Calibri" panose="020F0502020204030204" pitchFamily="34" charset="0"/>
              </a:rPr>
              <a:t>Completed Subjects will be invited to participate The open label extension (OLE) portion of the Ph1/2. OLE will be a separate study with objectives similar to Phase 1/2.  The original treatment group assignment will remain blinded to the participants and investigators.</a:t>
            </a:r>
            <a:endParaRPr lang="en-US" b="0" i="0" dirty="0">
              <a:effectLst/>
              <a:latin typeface="Segoe UI" panose="020B0502040204020203" pitchFamily="34" charset="0"/>
            </a:endParaRPr>
          </a:p>
        </p:txBody>
      </p:sp>
    </p:spTree>
    <p:extLst>
      <p:ext uri="{BB962C8B-B14F-4D97-AF65-F5344CB8AC3E}">
        <p14:creationId xmlns:p14="http://schemas.microsoft.com/office/powerpoint/2010/main" val="322515888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8B547-E22C-F72D-F235-34C5993B358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DD800F2-774C-E3EC-5336-F0E791C38510}"/>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695F25AC-E825-A0BF-5126-7A28261BB8CB}"/>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F52BCE0-B88B-E003-ABA1-D3EEED8E9208}"/>
              </a:ext>
            </a:extLst>
          </p:cNvPr>
          <p:cNvSpPr>
            <a:spLocks noGrp="1"/>
          </p:cNvSpPr>
          <p:nvPr>
            <p:ph type="title"/>
          </p:nvPr>
        </p:nvSpPr>
        <p:spPr/>
        <p:txBody>
          <a:bodyPr/>
          <a:lstStyle/>
          <a:p>
            <a:r>
              <a:rPr lang="en-US"/>
              <a:t>FTE for Biostatistician</a:t>
            </a:r>
          </a:p>
        </p:txBody>
      </p:sp>
      <p:sp>
        <p:nvSpPr>
          <p:cNvPr id="5" name="Slide Number Placeholder 4">
            <a:extLst>
              <a:ext uri="{FF2B5EF4-FFF2-40B4-BE49-F238E27FC236}">
                <a16:creationId xmlns:a16="http://schemas.microsoft.com/office/drawing/2014/main" id="{0FF983EA-880D-EDB6-2A07-65D88B31BD60}"/>
              </a:ext>
            </a:extLst>
          </p:cNvPr>
          <p:cNvSpPr>
            <a:spLocks noGrp="1"/>
          </p:cNvSpPr>
          <p:nvPr>
            <p:ph type="sldNum" sz="quarter" idx="4"/>
          </p:nvPr>
        </p:nvSpPr>
        <p:spPr/>
        <p:txBody>
          <a:bodyPr/>
          <a:lstStyle/>
          <a:p>
            <a:pPr defTabSz="1218810"/>
            <a:fld id="{E9B57936-92EF-4126-AE48-1D9D36D15E98}" type="slidenum">
              <a:rPr lang="ja-JP" altLang="en-US" smtClean="0"/>
              <a:pPr defTabSz="1218810"/>
              <a:t>23</a:t>
            </a:fld>
            <a:endParaRPr lang="ja-JP" altLang="en-US"/>
          </a:p>
        </p:txBody>
      </p:sp>
      <p:sp>
        <p:nvSpPr>
          <p:cNvPr id="6" name="Text Placeholder 5">
            <a:extLst>
              <a:ext uri="{FF2B5EF4-FFF2-40B4-BE49-F238E27FC236}">
                <a16:creationId xmlns:a16="http://schemas.microsoft.com/office/drawing/2014/main" id="{EBA8E3F0-A635-1798-6CBA-5DEDE32EF3C9}"/>
              </a:ext>
            </a:extLst>
          </p:cNvPr>
          <p:cNvSpPr>
            <a:spLocks noGrp="1"/>
          </p:cNvSpPr>
          <p:nvPr>
            <p:ph type="body" sz="quarter" idx="16"/>
          </p:nvPr>
        </p:nvSpPr>
        <p:spPr/>
        <p:txBody>
          <a:bodyPr/>
          <a:lstStyle/>
          <a:p>
            <a:endParaRPr lang="en-US"/>
          </a:p>
        </p:txBody>
      </p:sp>
      <p:sp>
        <p:nvSpPr>
          <p:cNvPr id="13" name="TextBox 12">
            <a:extLst>
              <a:ext uri="{FF2B5EF4-FFF2-40B4-BE49-F238E27FC236}">
                <a16:creationId xmlns:a16="http://schemas.microsoft.com/office/drawing/2014/main" id="{F43F62A5-D9A3-A47D-9C0A-94FC235F0763}"/>
              </a:ext>
            </a:extLst>
          </p:cNvPr>
          <p:cNvSpPr txBox="1"/>
          <p:nvPr/>
        </p:nvSpPr>
        <p:spPr>
          <a:xfrm>
            <a:off x="606079" y="1233488"/>
            <a:ext cx="5489922" cy="4524315"/>
          </a:xfrm>
          <a:prstGeom prst="rect">
            <a:avLst/>
          </a:prstGeom>
          <a:noFill/>
        </p:spPr>
        <p:txBody>
          <a:bodyPr wrap="square">
            <a:spAutoFit/>
          </a:bodyPr>
          <a:lstStyle/>
          <a:p>
            <a:pPr marR="0" algn="l" rtl="0"/>
            <a:r>
              <a:rPr lang="en-US" b="1" i="0" u="none" strike="noStrike" kern="100" baseline="0" dirty="0">
                <a:latin typeface="Times New Roman" panose="02020603050405020304" pitchFamily="18" charset="0"/>
              </a:rPr>
              <a:t>Dec 2024 - Jun 2025 (Phase 1/2)</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b="0" i="0" u="none" strike="noStrike" kern="100" baseline="0" dirty="0">
                <a:latin typeface="Times New Roman" panose="02020603050405020304" pitchFamily="18" charset="0"/>
              </a:rPr>
              <a:t>Review literature</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Write and disseminate the concept note</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Perform simulation and power analysis</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Contribute to Concept Sheet and CDP</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1" i="0" u="none" strike="noStrike" kern="100" baseline="0">
                <a:latin typeface="Times New Roman" panose="02020603050405020304" pitchFamily="18" charset="0"/>
              </a:rPr>
              <a:t>:</a:t>
            </a:r>
            <a:r>
              <a:rPr lang="en-US" b="0" i="0" u="none" strike="noStrike" kern="100" baseline="0">
                <a:latin typeface="Times New Roman" panose="02020603050405020304" pitchFamily="18" charset="0"/>
              </a:rPr>
              <a:t> 70% </a:t>
            </a:r>
            <a:r>
              <a:rPr lang="en-US" b="0" i="0" u="none" strike="noStrike" kern="100" baseline="0" dirty="0">
                <a:latin typeface="Times New Roman" panose="02020603050405020304" pitchFamily="18" charset="0"/>
              </a:rPr>
              <a:t>of a biostatistician</a:t>
            </a:r>
          </a:p>
          <a:p>
            <a:pPr marR="0" algn="l" rtl="0"/>
            <a:endParaRPr lang="en-US" b="1" i="0" u="none" strike="noStrike" kern="100" baseline="0" dirty="0">
              <a:latin typeface="Times New Roman" panose="02020603050405020304" pitchFamily="18" charset="0"/>
            </a:endParaRPr>
          </a:p>
          <a:p>
            <a:pPr marR="0" algn="l" rtl="0"/>
            <a:r>
              <a:rPr lang="en-US" b="1" i="0" u="none" strike="noStrike" kern="100" baseline="0" dirty="0">
                <a:latin typeface="Times New Roman" panose="02020603050405020304" pitchFamily="18" charset="0"/>
              </a:rPr>
              <a:t>Jul 2026 - Sep 2026</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kern="100" dirty="0">
                <a:latin typeface="Times New Roman" panose="02020603050405020304" pitchFamily="18" charset="0"/>
              </a:rPr>
              <a:t>Develop Protocol and SAP</a:t>
            </a:r>
          </a:p>
          <a:p>
            <a:pPr marL="627063" lvl="2" indent="-169863">
              <a:buFont typeface="Arial" panose="020B0604020202020204" pitchFamily="34" charset="0"/>
              <a:buChar char="•"/>
            </a:pPr>
            <a:r>
              <a:rPr lang="en-US" kern="100" dirty="0">
                <a:latin typeface="Times New Roman" panose="02020603050405020304" pitchFamily="18" charset="0"/>
              </a:rPr>
              <a:t>Collaborate with statistical programmers for randomization, ADAM, SDTM database, and TLFs setup</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1" i="0" u="none" strike="noStrike" kern="100" baseline="0">
                <a:latin typeface="Times New Roman" panose="02020603050405020304" pitchFamily="18" charset="0"/>
              </a:rPr>
              <a:t>:</a:t>
            </a:r>
            <a:r>
              <a:rPr lang="en-US" b="0" i="0" u="none" strike="noStrike" kern="100" baseline="0">
                <a:latin typeface="Times New Roman" panose="02020603050405020304" pitchFamily="18" charset="0"/>
              </a:rPr>
              <a:t> 75% </a:t>
            </a:r>
            <a:r>
              <a:rPr lang="en-US" b="0" i="0" u="none" strike="noStrike" kern="100" baseline="0" dirty="0">
                <a:latin typeface="Times New Roman" panose="02020603050405020304" pitchFamily="18" charset="0"/>
              </a:rPr>
              <a:t>of a biostatistician</a:t>
            </a:r>
          </a:p>
          <a:p>
            <a:pPr marR="0" algn="l" rtl="0"/>
            <a:endParaRPr lang="en-US" b="0" i="0" u="none" strike="noStrike" kern="100" baseline="0" dirty="0">
              <a:latin typeface="Times New Roman" panose="02020603050405020304" pitchFamily="18" charset="0"/>
            </a:endParaRPr>
          </a:p>
        </p:txBody>
      </p:sp>
      <p:sp>
        <p:nvSpPr>
          <p:cNvPr id="14" name="TextBox 13">
            <a:extLst>
              <a:ext uri="{FF2B5EF4-FFF2-40B4-BE49-F238E27FC236}">
                <a16:creationId xmlns:a16="http://schemas.microsoft.com/office/drawing/2014/main" id="{375AD8A7-FF53-5856-46D7-F08D8D4116A2}"/>
              </a:ext>
            </a:extLst>
          </p:cNvPr>
          <p:cNvSpPr txBox="1"/>
          <p:nvPr/>
        </p:nvSpPr>
        <p:spPr>
          <a:xfrm>
            <a:off x="6169465" y="1385888"/>
            <a:ext cx="5489922" cy="3416320"/>
          </a:xfrm>
          <a:prstGeom prst="rect">
            <a:avLst/>
          </a:prstGeom>
          <a:noFill/>
        </p:spPr>
        <p:txBody>
          <a:bodyPr wrap="square">
            <a:spAutoFit/>
          </a:bodyPr>
          <a:lstStyle/>
          <a:p>
            <a:pPr marR="0" algn="l" rtl="0"/>
            <a:endParaRPr lang="en-US" b="1" i="0" u="none" strike="noStrike" kern="100" baseline="0" dirty="0">
              <a:latin typeface="Times New Roman" panose="02020603050405020304" pitchFamily="18" charset="0"/>
            </a:endParaRPr>
          </a:p>
          <a:p>
            <a:pPr marR="0" algn="l" rtl="0"/>
            <a:r>
              <a:rPr lang="en-US" b="1" i="0" u="none" strike="noStrike" kern="100" baseline="0" dirty="0">
                <a:latin typeface="Times New Roman" panose="02020603050405020304" pitchFamily="18" charset="0"/>
              </a:rPr>
              <a:t>Oct 2026 Onwards</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kern="100" dirty="0">
                <a:latin typeface="Times New Roman" panose="02020603050405020304" pitchFamily="18" charset="0"/>
              </a:rPr>
              <a:t>Data quality monitoring</a:t>
            </a:r>
          </a:p>
          <a:p>
            <a:pPr marL="627063" lvl="2" indent="-169863">
              <a:buFont typeface="Arial" panose="020B0604020202020204" pitchFamily="34" charset="0"/>
              <a:buChar char="•"/>
            </a:pPr>
            <a:r>
              <a:rPr lang="en-US" kern="100" dirty="0">
                <a:latin typeface="Times New Roman" panose="02020603050405020304" pitchFamily="18" charset="0"/>
              </a:rPr>
              <a:t>Amend protocol and SAP if needed </a:t>
            </a:r>
          </a:p>
          <a:p>
            <a:pPr marL="627063" lvl="2" indent="-169863">
              <a:buFont typeface="Arial" panose="020B0604020202020204" pitchFamily="34" charset="0"/>
              <a:buChar char="•"/>
            </a:pPr>
            <a:r>
              <a:rPr lang="en-US" kern="100" dirty="0">
                <a:latin typeface="Times New Roman" panose="02020603050405020304" pitchFamily="18" charset="0"/>
              </a:rPr>
              <a:t>Collaborate with programmers for database unlock, finalize ADAM, SDTM, and TLF</a:t>
            </a:r>
          </a:p>
          <a:p>
            <a:pPr marL="627063" lvl="2" indent="-169863">
              <a:buFont typeface="Arial" panose="020B0604020202020204" pitchFamily="34" charset="0"/>
              <a:buChar char="•"/>
            </a:pPr>
            <a:r>
              <a:rPr lang="en-US" kern="100" dirty="0">
                <a:latin typeface="Times New Roman" panose="02020603050405020304" pitchFamily="18" charset="0"/>
              </a:rPr>
              <a:t>Analyze data for GNG and CRS</a:t>
            </a:r>
          </a:p>
          <a:p>
            <a:pPr marL="627063" lvl="2" indent="-169863">
              <a:buFont typeface="Arial" panose="020B0604020202020204" pitchFamily="34" charset="0"/>
              <a:buChar char="•"/>
            </a:pPr>
            <a:r>
              <a:rPr lang="en-US" kern="100" dirty="0">
                <a:latin typeface="Times New Roman" panose="02020603050405020304" pitchFamily="18" charset="0"/>
              </a:rPr>
              <a:t>Work with the study team for clinical study report and</a:t>
            </a:r>
            <a:r>
              <a:rPr lang="en-US" b="0" i="0" u="none" strike="noStrike" kern="100" baseline="0" dirty="0">
                <a:latin typeface="Times New Roman" panose="02020603050405020304" pitchFamily="18" charset="0"/>
              </a:rPr>
              <a:t> regulatory submission</a:t>
            </a:r>
          </a:p>
          <a:p>
            <a:pPr marL="627063" lvl="2" indent="-169863">
              <a:buFont typeface="Arial" panose="020B0604020202020204" pitchFamily="34" charset="0"/>
              <a:buChar char="•"/>
            </a:pPr>
            <a:r>
              <a:rPr lang="en-US" kern="100" dirty="0">
                <a:latin typeface="Times New Roman" panose="02020603050405020304" pitchFamily="18" charset="0"/>
              </a:rPr>
              <a:t>Develop Phase 2/3 trial</a:t>
            </a:r>
            <a:endParaRPr lang="en-US" b="0" i="0" u="none" strike="noStrike" kern="100" baseline="0" dirty="0">
              <a:latin typeface="Times New Roman" panose="02020603050405020304" pitchFamily="18" charset="0"/>
            </a:endParaRP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1" i="0" u="none" strike="noStrike" kern="100" baseline="0">
                <a:latin typeface="Times New Roman" panose="02020603050405020304" pitchFamily="18" charset="0"/>
              </a:rPr>
              <a:t>:</a:t>
            </a:r>
            <a:r>
              <a:rPr lang="en-US" b="0" i="0" u="none" strike="noStrike" kern="100" baseline="0">
                <a:latin typeface="Times New Roman" panose="02020603050405020304" pitchFamily="18" charset="0"/>
              </a:rPr>
              <a:t> 100% </a:t>
            </a:r>
            <a:r>
              <a:rPr lang="en-US" b="0" i="0" u="none" strike="noStrike" kern="100" baseline="0" dirty="0">
                <a:latin typeface="Times New Roman" panose="02020603050405020304" pitchFamily="18" charset="0"/>
              </a:rPr>
              <a:t>of a biostatistician</a:t>
            </a:r>
          </a:p>
        </p:txBody>
      </p:sp>
    </p:spTree>
    <p:extLst>
      <p:ext uri="{BB962C8B-B14F-4D97-AF65-F5344CB8AC3E}">
        <p14:creationId xmlns:p14="http://schemas.microsoft.com/office/powerpoint/2010/main" val="164023844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7086D-AD6C-3AF4-1428-4AFD53E0E9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15DE4AD-BBD4-708C-13C5-CAECDCF34649}"/>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815306E-AD38-9B44-3FD3-2C2972DABFF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4A7AAA4-8F52-CE42-6505-B7990BD2731A}"/>
              </a:ext>
            </a:extLst>
          </p:cNvPr>
          <p:cNvSpPr>
            <a:spLocks noGrp="1"/>
          </p:cNvSpPr>
          <p:nvPr>
            <p:ph type="title"/>
          </p:nvPr>
        </p:nvSpPr>
        <p:spPr/>
        <p:txBody>
          <a:bodyPr/>
          <a:lstStyle/>
          <a:p>
            <a:r>
              <a:rPr lang="en-US"/>
              <a:t>Biostatistics Support</a:t>
            </a:r>
          </a:p>
        </p:txBody>
      </p:sp>
      <p:sp>
        <p:nvSpPr>
          <p:cNvPr id="5" name="Slide Number Placeholder 4">
            <a:extLst>
              <a:ext uri="{FF2B5EF4-FFF2-40B4-BE49-F238E27FC236}">
                <a16:creationId xmlns:a16="http://schemas.microsoft.com/office/drawing/2014/main" id="{300747E2-F36E-3B4D-4FBF-D53618753474}"/>
              </a:ext>
            </a:extLst>
          </p:cNvPr>
          <p:cNvSpPr>
            <a:spLocks noGrp="1"/>
          </p:cNvSpPr>
          <p:nvPr>
            <p:ph type="sldNum" sz="quarter" idx="4"/>
          </p:nvPr>
        </p:nvSpPr>
        <p:spPr/>
        <p:txBody>
          <a:bodyPr/>
          <a:lstStyle/>
          <a:p>
            <a:pPr defTabSz="1218810"/>
            <a:fld id="{E9B57936-92EF-4126-AE48-1D9D36D15E98}" type="slidenum">
              <a:rPr lang="ja-JP" altLang="en-US" smtClean="0"/>
              <a:pPr defTabSz="1218810"/>
              <a:t>24</a:t>
            </a:fld>
            <a:endParaRPr lang="ja-JP" altLang="en-US"/>
          </a:p>
        </p:txBody>
      </p:sp>
      <p:sp>
        <p:nvSpPr>
          <p:cNvPr id="6" name="Text Placeholder 5">
            <a:extLst>
              <a:ext uri="{FF2B5EF4-FFF2-40B4-BE49-F238E27FC236}">
                <a16:creationId xmlns:a16="http://schemas.microsoft.com/office/drawing/2014/main" id="{75C6C3E1-B564-CE7F-917B-1CD1F751F61F}"/>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C5554F0-D42F-1C12-8358-8E6B7BF078C9}"/>
              </a:ext>
            </a:extLst>
          </p:cNvPr>
          <p:cNvSpPr txBox="1"/>
          <p:nvPr/>
        </p:nvSpPr>
        <p:spPr>
          <a:xfrm>
            <a:off x="606079" y="1233488"/>
            <a:ext cx="4625798" cy="3616375"/>
          </a:xfrm>
          <a:prstGeom prst="rect">
            <a:avLst/>
          </a:prstGeom>
          <a:noFill/>
        </p:spPr>
        <p:txBody>
          <a:bodyPr wrap="square" rtlCol="0">
            <a:spAutoFit/>
          </a:bodyPr>
          <a:lstStyle/>
          <a:p>
            <a:r>
              <a:rPr lang="en-US"/>
              <a:t>Biostatistics</a:t>
            </a:r>
          </a:p>
          <a:p>
            <a:pPr marR="0" algn="l" rtl="0"/>
            <a:r>
              <a:rPr lang="en-US" sz="1300" b="1" i="0" u="none" strike="noStrike" baseline="0">
                <a:latin typeface="Times New Roman" panose="02020603050405020304" pitchFamily="18" charset="0"/>
              </a:rPr>
              <a:t>Phase 1/2</a:t>
            </a:r>
          </a:p>
          <a:p>
            <a:pPr marR="0" algn="l" rtl="0">
              <a:buFont typeface="Symbol" panose="05050102010706020507" pitchFamily="18" charset="2"/>
              <a:buChar char="·"/>
            </a:pPr>
            <a:r>
              <a:rPr lang="en-US" sz="1200" b="1" i="0" u="none" strike="noStrike" baseline="0">
                <a:latin typeface="Times New Roman" panose="02020603050405020304" pitchFamily="18" charset="0"/>
              </a:rPr>
              <a:t> Concept Development:</a:t>
            </a:r>
            <a:endParaRPr lang="en-US" sz="1200" b="0" i="0" u="none" strike="noStrike" baseline="0">
              <a:latin typeface="Times New Roman" panose="02020603050405020304" pitchFamily="18" charset="0"/>
            </a:endParaRPr>
          </a:p>
          <a:p>
            <a:pPr marL="112713" marR="0" lvl="1" indent="-171450">
              <a:buFont typeface="Courier New" panose="02070309020205020404" pitchFamily="49" charset="0"/>
              <a:buChar char="o"/>
            </a:pPr>
            <a:r>
              <a:rPr lang="en-US" sz="1200">
                <a:latin typeface="Times New Roman" panose="02020603050405020304" pitchFamily="18" charset="0"/>
              </a:rPr>
              <a:t>Review literature</a:t>
            </a:r>
          </a:p>
          <a:p>
            <a:pPr marL="112713" indent="-171450">
              <a:buFont typeface="Courier New" panose="02070309020205020404" pitchFamily="49" charset="0"/>
              <a:buChar char="o"/>
            </a:pPr>
            <a:r>
              <a:rPr lang="en-US" sz="1200">
                <a:latin typeface="Times New Roman" panose="02020603050405020304" pitchFamily="18" charset="0"/>
              </a:rPr>
              <a:t>Write and disseminate the concept note</a:t>
            </a:r>
          </a:p>
          <a:p>
            <a:pPr marL="112713" indent="-171450">
              <a:buFont typeface="Courier New" panose="02070309020205020404" pitchFamily="49" charset="0"/>
              <a:buChar char="o"/>
            </a:pPr>
            <a:r>
              <a:rPr lang="en-US" sz="1200">
                <a:latin typeface="Times New Roman" panose="02020603050405020304" pitchFamily="18" charset="0"/>
              </a:rPr>
              <a:t>Perform simulation and power analysis</a:t>
            </a:r>
          </a:p>
          <a:p>
            <a:pPr marL="112713" indent="-171450">
              <a:buFont typeface="Courier New" panose="02070309020205020404" pitchFamily="49" charset="0"/>
              <a:buChar char="o"/>
            </a:pPr>
            <a:r>
              <a:rPr lang="en-US" sz="1200">
                <a:latin typeface="Times New Roman" panose="02020603050405020304" pitchFamily="18" charset="0"/>
              </a:rPr>
              <a:t>Contribute to Concept Sheet and CDP</a:t>
            </a:r>
          </a:p>
          <a:p>
            <a:pPr marR="0" algn="l" rtl="0">
              <a:buFont typeface="Symbol" panose="05050102010706020507" pitchFamily="18" charset="2"/>
              <a:buChar char="·"/>
            </a:pPr>
            <a:r>
              <a:rPr lang="en-US" sz="1200" b="1" i="0" u="none" strike="noStrike" baseline="0">
                <a:latin typeface="Times New Roman" panose="02020603050405020304" pitchFamily="18" charset="0"/>
              </a:rPr>
              <a:t> Protocol and SAP:</a:t>
            </a:r>
            <a:endParaRPr lang="en-US" sz="1200" b="0" i="0" u="none" strike="noStrike" baseline="0">
              <a:latin typeface="Times New Roman" panose="02020603050405020304" pitchFamily="18" charset="0"/>
            </a:endParaRPr>
          </a:p>
          <a:p>
            <a:pPr marR="0" lvl="1" algn="l" rtl="0">
              <a:buFont typeface="Courier New" panose="02070309020205020404" pitchFamily="49" charset="0"/>
              <a:buChar char="o"/>
            </a:pPr>
            <a:r>
              <a:rPr lang="en-US" sz="1200" b="0" i="0" u="none" strike="noStrike" baseline="0">
                <a:latin typeface="Times New Roman" panose="02020603050405020304" pitchFamily="18" charset="0"/>
              </a:rPr>
              <a:t> Draft protocol and SAP</a:t>
            </a:r>
          </a:p>
          <a:p>
            <a:pPr marR="0" algn="l" rtl="0">
              <a:buFont typeface="Symbol" panose="05050102010706020507" pitchFamily="18" charset="2"/>
              <a:buChar char="·"/>
            </a:pPr>
            <a:r>
              <a:rPr lang="en-US" sz="1200" b="1" i="0" u="none" strike="noStrike" baseline="0">
                <a:latin typeface="Times New Roman" panose="02020603050405020304" pitchFamily="18" charset="0"/>
              </a:rPr>
              <a:t> Collaboration:</a:t>
            </a:r>
            <a:endParaRPr lang="en-US" sz="1200" b="0" i="0" u="none" strike="noStrike" baseline="0">
              <a:latin typeface="Times New Roman" panose="02020603050405020304" pitchFamily="18" charset="0"/>
            </a:endParaRPr>
          </a:p>
          <a:p>
            <a:pPr marL="112713" marR="0" lvl="1" indent="-112713">
              <a:buFont typeface="Courier New" panose="02070309020205020404" pitchFamily="49" charset="0"/>
              <a:buChar char="o"/>
            </a:pPr>
            <a:r>
              <a:rPr lang="en-US" sz="1200">
                <a:latin typeface="Times New Roman" panose="02020603050405020304" pitchFamily="18" charset="0"/>
              </a:rPr>
              <a:t>Work with statisticians on randomization, ADAM, and SDTM database setup and TLFs</a:t>
            </a:r>
          </a:p>
          <a:p>
            <a:pPr marL="112713" indent="-112713">
              <a:buFont typeface="Courier New" panose="02070309020205020404" pitchFamily="49" charset="0"/>
              <a:buChar char="o"/>
            </a:pPr>
            <a:r>
              <a:rPr lang="en-US" sz="1200">
                <a:latin typeface="Times New Roman" panose="02020603050405020304" pitchFamily="18" charset="0"/>
              </a:rPr>
              <a:t>Monitor data quality</a:t>
            </a:r>
          </a:p>
          <a:p>
            <a:pPr marL="112713" indent="-112713">
              <a:buFont typeface="Courier New" panose="02070309020205020404" pitchFamily="49" charset="0"/>
              <a:buChar char="o"/>
            </a:pPr>
            <a:r>
              <a:rPr lang="en-US" sz="1200">
                <a:latin typeface="Times New Roman" panose="02020603050405020304" pitchFamily="18" charset="0"/>
              </a:rPr>
              <a:t>Coordinate with programmers for database unlock and finalize ADAM, SDTM, and TLF</a:t>
            </a:r>
          </a:p>
          <a:p>
            <a:pPr marL="112713" indent="-112713">
              <a:buFont typeface="Courier New" panose="02070309020205020404" pitchFamily="49" charset="0"/>
              <a:buChar char="o"/>
            </a:pPr>
            <a:r>
              <a:rPr lang="en-US" sz="1200">
                <a:latin typeface="Times New Roman" panose="02020603050405020304" pitchFamily="18" charset="0"/>
              </a:rPr>
              <a:t>Analyze data for GNG and CRS</a:t>
            </a:r>
          </a:p>
          <a:p>
            <a:pPr marL="112713" indent="-112713">
              <a:buFont typeface="Courier New" panose="02070309020205020404" pitchFamily="49" charset="0"/>
              <a:buChar char="o"/>
            </a:pPr>
            <a:r>
              <a:rPr lang="en-US" sz="1200">
                <a:latin typeface="Times New Roman" panose="02020603050405020304" pitchFamily="18" charset="0"/>
              </a:rPr>
              <a:t>Clinical study report and regulatory submission</a:t>
            </a:r>
          </a:p>
          <a:p>
            <a:pPr marL="285750" indent="-285750">
              <a:buFont typeface="Arial" panose="020B0604020202020204" pitchFamily="34" charset="0"/>
              <a:buChar char="•"/>
            </a:pPr>
            <a:endParaRPr lang="en-US"/>
          </a:p>
        </p:txBody>
      </p:sp>
      <p:sp>
        <p:nvSpPr>
          <p:cNvPr id="8" name="TextBox 7">
            <a:extLst>
              <a:ext uri="{FF2B5EF4-FFF2-40B4-BE49-F238E27FC236}">
                <a16:creationId xmlns:a16="http://schemas.microsoft.com/office/drawing/2014/main" id="{B15B46F4-31CF-2F02-EA30-43D45DFDD1CC}"/>
              </a:ext>
            </a:extLst>
          </p:cNvPr>
          <p:cNvSpPr txBox="1"/>
          <p:nvPr/>
        </p:nvSpPr>
        <p:spPr>
          <a:xfrm>
            <a:off x="5990983" y="1251791"/>
            <a:ext cx="4793281" cy="3600986"/>
          </a:xfrm>
          <a:prstGeom prst="rect">
            <a:avLst/>
          </a:prstGeom>
          <a:noFill/>
        </p:spPr>
        <p:txBody>
          <a:bodyPr wrap="square" rtlCol="0">
            <a:spAutoFit/>
          </a:bodyPr>
          <a:lstStyle/>
          <a:p>
            <a:endParaRPr lang="en-US"/>
          </a:p>
          <a:p>
            <a:r>
              <a:rPr lang="en-US"/>
              <a:t>Phase 2/3</a:t>
            </a:r>
          </a:p>
          <a:p>
            <a:pPr marR="0" algn="l" rtl="0">
              <a:buFont typeface="Symbol" panose="05050102010706020507" pitchFamily="18" charset="2"/>
              <a:buChar char="·"/>
            </a:pPr>
            <a:r>
              <a:rPr lang="en-US" sz="1200" b="1" i="0" u="none" strike="noStrike" baseline="0">
                <a:latin typeface="Times New Roman" panose="02020603050405020304" pitchFamily="18" charset="0"/>
              </a:rPr>
              <a:t> Concept Note Development:</a:t>
            </a:r>
            <a:endParaRPr lang="en-US" sz="1200" b="0" i="0" u="none" strike="noStrike" baseline="0">
              <a:latin typeface="Times New Roman" panose="02020603050405020304" pitchFamily="18" charset="0"/>
            </a:endParaRPr>
          </a:p>
          <a:p>
            <a:pPr marL="569913" lvl="2" indent="-171450">
              <a:buFont typeface="Courier New" panose="02070309020205020404" pitchFamily="49" charset="0"/>
              <a:buChar char="o"/>
            </a:pPr>
            <a:r>
              <a:rPr lang="en-US" sz="1200">
                <a:latin typeface="Times New Roman" panose="02020603050405020304" pitchFamily="18" charset="0"/>
              </a:rPr>
              <a:t>Review literature</a:t>
            </a:r>
          </a:p>
          <a:p>
            <a:pPr marL="569913" lvl="1" indent="-171450">
              <a:buFont typeface="Courier New" panose="02070309020205020404" pitchFamily="49" charset="0"/>
              <a:buChar char="o"/>
            </a:pPr>
            <a:r>
              <a:rPr lang="en-US" sz="1200">
                <a:latin typeface="Times New Roman" panose="02020603050405020304" pitchFamily="18" charset="0"/>
              </a:rPr>
              <a:t>Write and disseminate the concept note</a:t>
            </a:r>
          </a:p>
          <a:p>
            <a:pPr marL="569913" lvl="1" indent="-171450">
              <a:buFont typeface="Courier New" panose="02070309020205020404" pitchFamily="49" charset="0"/>
              <a:buChar char="o"/>
            </a:pPr>
            <a:r>
              <a:rPr lang="en-US" sz="1200">
                <a:latin typeface="Times New Roman" panose="02020603050405020304" pitchFamily="18" charset="0"/>
              </a:rPr>
              <a:t>Perform simulation and power analysis</a:t>
            </a:r>
          </a:p>
          <a:p>
            <a:pPr marL="569913" lvl="1" indent="-171450">
              <a:buFont typeface="Courier New" panose="02070309020205020404" pitchFamily="49" charset="0"/>
              <a:buChar char="o"/>
            </a:pPr>
            <a:r>
              <a:rPr lang="en-US" sz="1200" b="0" i="0" u="none" strike="noStrike" baseline="0">
                <a:latin typeface="Times New Roman" panose="02020603050405020304" pitchFamily="18" charset="0"/>
              </a:rPr>
              <a:t>Analyze Pro-Act Data for natural history insights</a:t>
            </a:r>
          </a:p>
          <a:p>
            <a:pPr marL="569913" lvl="1" indent="-171450">
              <a:buFont typeface="Courier New" panose="02070309020205020404" pitchFamily="49" charset="0"/>
              <a:buChar char="o"/>
            </a:pPr>
            <a:r>
              <a:rPr lang="en-US" sz="1200">
                <a:latin typeface="Times New Roman" panose="02020603050405020304" pitchFamily="18" charset="0"/>
              </a:rPr>
              <a:t>Perform necessary simulation modeling, sample size estimation</a:t>
            </a:r>
            <a:endParaRPr lang="en-US" sz="1200" b="0" i="0" u="none" strike="noStrike" baseline="0">
              <a:latin typeface="Times New Roman" panose="02020603050405020304" pitchFamily="18" charset="0"/>
            </a:endParaRPr>
          </a:p>
          <a:p>
            <a:pPr marL="0" lvl="1" indent="-171450">
              <a:buFont typeface="Symbol" panose="05050102010706020507" pitchFamily="18" charset="2"/>
              <a:buChar char="·"/>
            </a:pPr>
            <a:r>
              <a:rPr lang="en-US" sz="1200" b="1">
                <a:latin typeface="Times New Roman" panose="02020603050405020304" pitchFamily="18" charset="0"/>
              </a:rPr>
              <a:t>Protocol and SAP Drafting:</a:t>
            </a:r>
          </a:p>
          <a:p>
            <a:pPr marL="569913" lvl="2" indent="-171450">
              <a:buFont typeface="Courier New" panose="02070309020205020404" pitchFamily="49" charset="0"/>
              <a:buChar char="o"/>
            </a:pPr>
            <a:r>
              <a:rPr lang="en-US" sz="1200">
                <a:latin typeface="Times New Roman" panose="02020603050405020304" pitchFamily="18" charset="0"/>
              </a:rPr>
              <a:t>Draft protocol and SAP</a:t>
            </a:r>
          </a:p>
          <a:p>
            <a:pPr marR="0" algn="l" rtl="0">
              <a:buFont typeface="Symbol" panose="05050102010706020507" pitchFamily="18" charset="2"/>
              <a:buChar char="·"/>
            </a:pPr>
            <a:r>
              <a:rPr lang="en-US" sz="1200" b="1" i="0" u="none" strike="noStrike" baseline="0">
                <a:latin typeface="Times New Roman" panose="02020603050405020304" pitchFamily="18" charset="0"/>
              </a:rPr>
              <a:t> Collaboration:</a:t>
            </a:r>
            <a:endParaRPr lang="en-US" sz="1200" b="0" i="0" u="none" strike="noStrike" baseline="0">
              <a:latin typeface="Times New Roman" panose="02020603050405020304" pitchFamily="18" charset="0"/>
            </a:endParaRPr>
          </a:p>
          <a:p>
            <a:pPr marL="569913" lvl="2" indent="-171450">
              <a:buFont typeface="Courier New" panose="02070309020205020404" pitchFamily="49" charset="0"/>
              <a:buChar char="o"/>
            </a:pPr>
            <a:r>
              <a:rPr lang="en-US" sz="1200">
                <a:latin typeface="Times New Roman" panose="02020603050405020304" pitchFamily="18" charset="0"/>
              </a:rPr>
              <a:t>Work with statistical programmers on randomization, ADAM, SDTM, and TLFs setup</a:t>
            </a:r>
          </a:p>
          <a:p>
            <a:pPr marL="569913" lvl="1" indent="-171450">
              <a:buFont typeface="Courier New" panose="02070309020205020404" pitchFamily="49" charset="0"/>
              <a:buChar char="o"/>
            </a:pPr>
            <a:r>
              <a:rPr lang="en-US" sz="1200">
                <a:latin typeface="Times New Roman" panose="02020603050405020304" pitchFamily="18" charset="0"/>
              </a:rPr>
              <a:t>Partner with programmers or CRO for data quality monitoring</a:t>
            </a:r>
          </a:p>
          <a:p>
            <a:pPr marL="569913" lvl="1" indent="-171450">
              <a:buFont typeface="Courier New" panose="02070309020205020404" pitchFamily="49" charset="0"/>
              <a:buChar char="o"/>
            </a:pPr>
            <a:r>
              <a:rPr lang="en-US" sz="1200">
                <a:latin typeface="Times New Roman" panose="02020603050405020304" pitchFamily="18" charset="0"/>
              </a:rPr>
              <a:t>Coordinate with stat programmers for database lock and finalization of ADAM, SDTM, and TLF</a:t>
            </a:r>
          </a:p>
          <a:p>
            <a:pPr marL="569913" lvl="1" indent="-171450">
              <a:buFont typeface="Courier New" panose="02070309020205020404" pitchFamily="49" charset="0"/>
              <a:buChar char="o"/>
            </a:pPr>
            <a:r>
              <a:rPr lang="en-US" sz="1200">
                <a:latin typeface="Times New Roman" panose="02020603050405020304" pitchFamily="18" charset="0"/>
              </a:rPr>
              <a:t>Engage with study team for clinical study report and regulatory submission</a:t>
            </a:r>
          </a:p>
        </p:txBody>
      </p:sp>
    </p:spTree>
    <p:extLst>
      <p:ext uri="{BB962C8B-B14F-4D97-AF65-F5344CB8AC3E}">
        <p14:creationId xmlns:p14="http://schemas.microsoft.com/office/powerpoint/2010/main" val="240777728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9DF302-36A2-8A94-2E60-A836B1B5991C}"/>
              </a:ext>
            </a:extLst>
          </p:cNvPr>
          <p:cNvSpPr>
            <a:spLocks noGrp="1"/>
          </p:cNvSpPr>
          <p:nvPr>
            <p:ph type="body" sz="quarter" idx="15"/>
          </p:nvPr>
        </p:nvSpPr>
        <p:spPr>
          <a:xfrm>
            <a:off x="587375" y="736567"/>
            <a:ext cx="10887892" cy="5384865"/>
          </a:xfrm>
        </p:spPr>
        <p:txBody>
          <a:bodyPr>
            <a:noAutofit/>
          </a:bodyPr>
          <a:lstStyle/>
          <a:p>
            <a:pPr algn="l">
              <a:lnSpc>
                <a:spcPct val="110000"/>
              </a:lnSpc>
              <a:spcBef>
                <a:spcPts val="600"/>
              </a:spcBef>
            </a:pPr>
            <a:r>
              <a:rPr lang="en-US" sz="1500" b="1" i="0" dirty="0">
                <a:solidFill>
                  <a:srgbClr val="616161"/>
                </a:solidFill>
                <a:effectLst/>
                <a:latin typeface="+mj-lt"/>
              </a:rPr>
              <a:t>Population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Adults with amyotrophic lateral sclerosis (ALS) due to SOD1 mutations.</a:t>
            </a:r>
          </a:p>
          <a:p>
            <a:pPr algn="l">
              <a:lnSpc>
                <a:spcPct val="110000"/>
              </a:lnSpc>
              <a:spcBef>
                <a:spcPts val="600"/>
              </a:spcBef>
            </a:pPr>
            <a:r>
              <a:rPr lang="en-US" sz="1500" b="1" i="0" dirty="0">
                <a:solidFill>
                  <a:srgbClr val="616161"/>
                </a:solidFill>
                <a:effectLst/>
                <a:latin typeface="+mj-lt"/>
              </a:rPr>
              <a:t>Study Design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Phase 1-2, randomized, double-blind, placebo-controlled, SAD dose finding study. Conducted at 18 sites in the US, Canada, and four Western European countries.</a:t>
            </a:r>
          </a:p>
          <a:p>
            <a:pPr algn="l">
              <a:lnSpc>
                <a:spcPct val="110000"/>
              </a:lnSpc>
              <a:spcBef>
                <a:spcPts val="600"/>
              </a:spcBef>
            </a:pPr>
            <a:r>
              <a:rPr lang="en-US" sz="1500" b="1" i="0" dirty="0">
                <a:solidFill>
                  <a:srgbClr val="616161"/>
                </a:solidFill>
                <a:effectLst/>
                <a:latin typeface="+mj-lt"/>
              </a:rPr>
              <a:t>Endpoint</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Primary: Safety and pharmacokinetics.</a:t>
            </a:r>
          </a:p>
          <a:p>
            <a:pPr marL="742818" lvl="1" indent="-285750">
              <a:buFont typeface="Arial" panose="020B0604020202020204" pitchFamily="34" charset="0"/>
              <a:buChar char="•"/>
            </a:pPr>
            <a:r>
              <a:rPr lang="en-US" sz="1500" b="0" i="0" dirty="0">
                <a:solidFill>
                  <a:srgbClr val="616161"/>
                </a:solidFill>
                <a:effectLst/>
                <a:latin typeface="+mj-lt"/>
              </a:rPr>
              <a:t>Secondary: Change from baseline in cerebrospinal fluid (CSF) SOD1 concentration at day 85.</a:t>
            </a:r>
          </a:p>
          <a:p>
            <a:pPr marL="742818" lvl="1" indent="-285750">
              <a:buFont typeface="Arial" panose="020B0604020202020204" pitchFamily="34" charset="0"/>
              <a:buChar char="•"/>
            </a:pPr>
            <a:r>
              <a:rPr lang="en-US" sz="1500" b="0" i="0" dirty="0">
                <a:solidFill>
                  <a:srgbClr val="616161"/>
                </a:solidFill>
                <a:effectLst/>
                <a:latin typeface="+mj-lt"/>
              </a:rPr>
              <a:t>Exploratory: Change from baseline in  ALSFTS-R score, Clinical function, respiratory function, and muscle strength.</a:t>
            </a:r>
          </a:p>
          <a:p>
            <a:pPr algn="l">
              <a:lnSpc>
                <a:spcPct val="110000"/>
              </a:lnSpc>
              <a:spcBef>
                <a:spcPts val="600"/>
              </a:spcBef>
            </a:pPr>
            <a:r>
              <a:rPr lang="en-US" sz="1500" b="1" i="0" dirty="0">
                <a:solidFill>
                  <a:srgbClr val="616161"/>
                </a:solidFill>
                <a:effectLst/>
                <a:latin typeface="+mj-lt"/>
              </a:rPr>
              <a:t>Sample Size Estimation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12 participants per dose cohort (9 </a:t>
            </a:r>
            <a:r>
              <a:rPr lang="en-US" sz="1500" b="0" i="0" dirty="0" err="1">
                <a:solidFill>
                  <a:srgbClr val="616161"/>
                </a:solidFill>
                <a:effectLst/>
                <a:latin typeface="+mj-lt"/>
              </a:rPr>
              <a:t>tofersen</a:t>
            </a:r>
            <a:r>
              <a:rPr lang="en-US" sz="1500" b="0" i="0" dirty="0">
                <a:solidFill>
                  <a:srgbClr val="616161"/>
                </a:solidFill>
                <a:effectLst/>
                <a:latin typeface="+mj-lt"/>
              </a:rPr>
              <a:t>, 3 placebo), 48 in total </a:t>
            </a:r>
            <a:r>
              <a:rPr lang="en-US" sz="1500" b="0" i="0">
                <a:solidFill>
                  <a:srgbClr val="616161"/>
                </a:solidFill>
                <a:effectLst/>
                <a:latin typeface="+mj-lt"/>
              </a:rPr>
              <a:t>for 80-99% </a:t>
            </a:r>
            <a:r>
              <a:rPr lang="en-US" sz="1500" b="0" i="0" dirty="0">
                <a:solidFill>
                  <a:srgbClr val="616161"/>
                </a:solidFill>
                <a:effectLst/>
                <a:latin typeface="+mj-lt"/>
              </a:rPr>
              <a:t>power to detect differences </a:t>
            </a:r>
          </a:p>
          <a:p>
            <a:pPr marL="742818" lvl="1" indent="-285750">
              <a:buFont typeface="Arial" panose="020B0604020202020204" pitchFamily="34" charset="0"/>
              <a:buChar char="•"/>
            </a:pPr>
            <a:r>
              <a:rPr lang="en-US" sz="1500" b="0" i="0" dirty="0">
                <a:solidFill>
                  <a:srgbClr val="616161"/>
                </a:solidFill>
                <a:effectLst/>
                <a:latin typeface="+mj-lt"/>
              </a:rPr>
              <a:t>Assumptions: </a:t>
            </a:r>
            <a:r>
              <a:rPr lang="en-US" sz="1500" b="0" i="0">
                <a:solidFill>
                  <a:srgbClr val="616161"/>
                </a:solidFill>
                <a:effectLst/>
                <a:latin typeface="+mj-lt"/>
              </a:rPr>
              <a:t>A 25% </a:t>
            </a:r>
            <a:r>
              <a:rPr lang="en-US" sz="1500" b="0" i="0" dirty="0">
                <a:solidFill>
                  <a:srgbClr val="616161"/>
                </a:solidFill>
                <a:effectLst/>
                <a:latin typeface="+mj-lt"/>
              </a:rPr>
              <a:t>reduction in the CSF SOD1 protein concentration with a pooled standard deviation of 0.11 (natural log)</a:t>
            </a:r>
          </a:p>
          <a:p>
            <a:pPr algn="l">
              <a:lnSpc>
                <a:spcPct val="110000"/>
              </a:lnSpc>
              <a:spcBef>
                <a:spcPts val="600"/>
              </a:spcBef>
            </a:pPr>
            <a:r>
              <a:rPr lang="en-US" sz="1500" b="1" i="0" dirty="0">
                <a:solidFill>
                  <a:srgbClr val="616161"/>
                </a:solidFill>
                <a:effectLst/>
                <a:latin typeface="+mj-lt"/>
              </a:rPr>
              <a:t>Duration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Up to 31 weeks: 7-week screening, 12-week intervention, 12-week follow-up.</a:t>
            </a:r>
          </a:p>
          <a:p>
            <a:pPr algn="l">
              <a:lnSpc>
                <a:spcPct val="110000"/>
              </a:lnSpc>
              <a:spcBef>
                <a:spcPts val="600"/>
              </a:spcBef>
            </a:pPr>
            <a:r>
              <a:rPr lang="en-US" sz="1500" b="1" i="0" dirty="0">
                <a:solidFill>
                  <a:srgbClr val="616161"/>
                </a:solidFill>
                <a:effectLst/>
                <a:latin typeface="+mj-lt"/>
              </a:rPr>
              <a:t>Key Estimates</a:t>
            </a:r>
            <a:endParaRPr lang="en-US" sz="1500" b="0" i="0" dirty="0">
              <a:solidFill>
                <a:srgbClr val="616161"/>
              </a:solidFill>
              <a:effectLst/>
              <a:latin typeface="+mj-lt"/>
            </a:endParaRPr>
          </a:p>
          <a:p>
            <a:pPr algn="l"/>
            <a:r>
              <a:rPr lang="en-US" sz="1500" b="0" i="0" dirty="0">
                <a:solidFill>
                  <a:srgbClr val="616161"/>
                </a:solidFill>
                <a:effectLst/>
                <a:latin typeface="+mj-lt"/>
              </a:rPr>
              <a:t>Difference in CSF SOD1 concentration change at day 85:</a:t>
            </a:r>
          </a:p>
          <a:p>
            <a:pPr marL="742950" lvl="1" indent="-285750" algn="l">
              <a:buFont typeface="Arial" panose="020B0604020202020204" pitchFamily="34" charset="0"/>
              <a:buChar char="•"/>
            </a:pPr>
            <a:r>
              <a:rPr lang="en-US" sz="1500" b="0" i="0" dirty="0">
                <a:solidFill>
                  <a:srgbClr val="616161"/>
                </a:solidFill>
                <a:effectLst/>
                <a:latin typeface="+mj-lt"/>
              </a:rPr>
              <a:t>100 mg: -33 percentage points </a:t>
            </a:r>
            <a:r>
              <a:rPr lang="en-US" sz="1500" b="0" i="0">
                <a:solidFill>
                  <a:srgbClr val="616161"/>
                </a:solidFill>
                <a:effectLst/>
                <a:latin typeface="+mj-lt"/>
              </a:rPr>
              <a:t>(95% </a:t>
            </a:r>
            <a:r>
              <a:rPr lang="en-US" sz="1500" b="0" i="0" dirty="0">
                <a:solidFill>
                  <a:srgbClr val="616161"/>
                </a:solidFill>
                <a:effectLst/>
                <a:latin typeface="+mj-lt"/>
              </a:rPr>
              <a:t>CI, -47 to -16)</a:t>
            </a:r>
          </a:p>
          <a:p>
            <a:pPr marL="742950" lvl="1" indent="-285750" algn="l">
              <a:buFont typeface="Arial" panose="020B0604020202020204" pitchFamily="34" charset="0"/>
              <a:buChar char="•"/>
            </a:pPr>
            <a:r>
              <a:rPr lang="en-US" sz="1500" dirty="0">
                <a:solidFill>
                  <a:srgbClr val="616161"/>
                </a:solidFill>
                <a:latin typeface="+mj-lt"/>
              </a:rPr>
              <a:t>The study observed that concentrations of neurofilament light chains decreased in participants who received 100 mg of </a:t>
            </a:r>
            <a:r>
              <a:rPr lang="en-US" sz="1500" dirty="0" err="1">
                <a:solidFill>
                  <a:srgbClr val="616161"/>
                </a:solidFill>
                <a:latin typeface="+mj-lt"/>
              </a:rPr>
              <a:t>tofersen</a:t>
            </a:r>
            <a:r>
              <a:rPr lang="en-US" sz="1500" dirty="0">
                <a:solidFill>
                  <a:srgbClr val="616161"/>
                </a:solidFill>
                <a:latin typeface="+mj-lt"/>
              </a:rPr>
              <a:t>, while ALSFRS-R scores showed a potential slowing in decline, suggesting a possible relationship of </a:t>
            </a:r>
            <a:r>
              <a:rPr lang="en-US" sz="1500" dirty="0" err="1">
                <a:solidFill>
                  <a:srgbClr val="616161"/>
                </a:solidFill>
                <a:latin typeface="+mj-lt"/>
              </a:rPr>
              <a:t>NfL</a:t>
            </a:r>
            <a:r>
              <a:rPr lang="en-US" sz="1500" dirty="0">
                <a:solidFill>
                  <a:srgbClr val="616161"/>
                </a:solidFill>
                <a:latin typeface="+mj-lt"/>
              </a:rPr>
              <a:t> and ALSFRS-R</a:t>
            </a:r>
          </a:p>
          <a:p>
            <a:endParaRPr lang="en-US" sz="1500" dirty="0">
              <a:latin typeface="+mj-lt"/>
            </a:endParaRPr>
          </a:p>
        </p:txBody>
      </p:sp>
      <p:sp>
        <p:nvSpPr>
          <p:cNvPr id="3" name="Footer Placeholder 2">
            <a:extLst>
              <a:ext uri="{FF2B5EF4-FFF2-40B4-BE49-F238E27FC236}">
                <a16:creationId xmlns:a16="http://schemas.microsoft.com/office/drawing/2014/main" id="{3D8F075F-3292-8B69-C390-5531DB6D94B7}"/>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BCB34139-D3AE-3ACA-C2C4-7B739D855B0D}"/>
              </a:ext>
            </a:extLst>
          </p:cNvPr>
          <p:cNvSpPr>
            <a:spLocks noGrp="1"/>
          </p:cNvSpPr>
          <p:nvPr>
            <p:ph type="title"/>
          </p:nvPr>
        </p:nvSpPr>
        <p:spPr/>
        <p:txBody>
          <a:bodyPr>
            <a:normAutofit fontScale="90000"/>
          </a:bodyPr>
          <a:lstStyle/>
          <a:p>
            <a:r>
              <a:rPr lang="en-US"/>
              <a:t>Study Overview, </a:t>
            </a:r>
            <a:r>
              <a:rPr lang="en-US" err="1"/>
              <a:t>Tofersen</a:t>
            </a:r>
            <a:r>
              <a:rPr lang="en-US"/>
              <a:t> Phase 1/2</a:t>
            </a:r>
            <a:br>
              <a:rPr lang="en-US"/>
            </a:br>
            <a:endParaRPr lang="en-US"/>
          </a:p>
        </p:txBody>
      </p:sp>
      <p:sp>
        <p:nvSpPr>
          <p:cNvPr id="5" name="Slide Number Placeholder 4">
            <a:extLst>
              <a:ext uri="{FF2B5EF4-FFF2-40B4-BE49-F238E27FC236}">
                <a16:creationId xmlns:a16="http://schemas.microsoft.com/office/drawing/2014/main" id="{31174BB5-06D4-8B0D-C43C-2D10B5193BF4}"/>
              </a:ext>
            </a:extLst>
          </p:cNvPr>
          <p:cNvSpPr>
            <a:spLocks noGrp="1"/>
          </p:cNvSpPr>
          <p:nvPr>
            <p:ph type="sldNum" sz="quarter" idx="4"/>
          </p:nvPr>
        </p:nvSpPr>
        <p:spPr/>
        <p:txBody>
          <a:bodyPr/>
          <a:lstStyle/>
          <a:p>
            <a:pPr defTabSz="1218810"/>
            <a:fld id="{E9B57936-92EF-4126-AE48-1D9D36D15E98}" type="slidenum">
              <a:rPr lang="ja-JP" altLang="en-US" smtClean="0"/>
              <a:pPr defTabSz="1218810"/>
              <a:t>25</a:t>
            </a:fld>
            <a:endParaRPr lang="ja-JP" altLang="en-US"/>
          </a:p>
        </p:txBody>
      </p:sp>
      <p:sp>
        <p:nvSpPr>
          <p:cNvPr id="6" name="Text Placeholder 5">
            <a:extLst>
              <a:ext uri="{FF2B5EF4-FFF2-40B4-BE49-F238E27FC236}">
                <a16:creationId xmlns:a16="http://schemas.microsoft.com/office/drawing/2014/main" id="{61499A3C-77DB-EC91-A2EE-38C9F4101BB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165791290"/>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4749-9D6E-E614-2F27-C4496A27396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05C26C-514B-0C46-EFF1-7C55BB24436F}"/>
              </a:ext>
            </a:extLst>
          </p:cNvPr>
          <p:cNvSpPr>
            <a:spLocks noGrp="1"/>
          </p:cNvSpPr>
          <p:nvPr>
            <p:ph type="body" sz="quarter" idx="15"/>
          </p:nvPr>
        </p:nvSpPr>
        <p:spPr/>
        <p:txBody>
          <a:bodyPr>
            <a:normAutofit/>
          </a:bodyPr>
          <a:lstStyle/>
          <a:p>
            <a:r>
              <a:rPr lang="en-US" dirty="0">
                <a:solidFill>
                  <a:srgbClr val="000000"/>
                </a:solidFill>
              </a:rPr>
              <a:t>The baseline neurofilament concentrations were at least 3.5 times as high in the fast-progression subgroup as in the other subgroup. The concentrations of phosphorylated neurofilament heavy chains and neurofilament light chains in plasma and CSF were largely unchanged during the intervention period among the 12 participants in the placebo group at day 85, whereas among the 10 participants who received 100 mg of </a:t>
            </a:r>
            <a:r>
              <a:rPr lang="en-US" dirty="0" err="1">
                <a:solidFill>
                  <a:srgbClr val="000000"/>
                </a:solidFill>
              </a:rPr>
              <a:t>tofersen</a:t>
            </a:r>
            <a:r>
              <a:rPr lang="en-US" dirty="0">
                <a:solidFill>
                  <a:srgbClr val="000000"/>
                </a:solidFill>
              </a:rPr>
              <a:t>, the concentrations decreased from baseline to  day 85. Changes in the  plasma and CSF concentrations of phosphorylated neurofilament heavy chains and neurofilament light chains from day 85 to day 169 are  shown in Figures S13 and S14.</a:t>
            </a:r>
          </a:p>
          <a:p>
            <a:endParaRPr lang="en-US" dirty="0"/>
          </a:p>
          <a:p>
            <a:endParaRPr lang="en-US" dirty="0"/>
          </a:p>
        </p:txBody>
      </p:sp>
      <p:sp>
        <p:nvSpPr>
          <p:cNvPr id="3" name="Footer Placeholder 2">
            <a:extLst>
              <a:ext uri="{FF2B5EF4-FFF2-40B4-BE49-F238E27FC236}">
                <a16:creationId xmlns:a16="http://schemas.microsoft.com/office/drawing/2014/main" id="{46B85F4F-B7D0-A2A5-5AC7-F6ED89D026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06E05B1-ADD3-4911-B22B-36833B285F76}"/>
              </a:ext>
            </a:extLst>
          </p:cNvPr>
          <p:cNvSpPr>
            <a:spLocks noGrp="1"/>
          </p:cNvSpPr>
          <p:nvPr>
            <p:ph type="title"/>
          </p:nvPr>
        </p:nvSpPr>
        <p:spPr/>
        <p:txBody>
          <a:bodyPr/>
          <a:lstStyle/>
          <a:p>
            <a:r>
              <a:rPr lang="en-US" err="1"/>
              <a:t>NfL</a:t>
            </a:r>
            <a:r>
              <a:rPr lang="en-US"/>
              <a:t> Endpoint in </a:t>
            </a:r>
            <a:r>
              <a:rPr lang="en-US" err="1"/>
              <a:t>Tofersen</a:t>
            </a:r>
            <a:r>
              <a:rPr lang="en-US"/>
              <a:t> Phase 1/2 Results</a:t>
            </a:r>
          </a:p>
        </p:txBody>
      </p:sp>
      <p:sp>
        <p:nvSpPr>
          <p:cNvPr id="5" name="Slide Number Placeholder 4">
            <a:extLst>
              <a:ext uri="{FF2B5EF4-FFF2-40B4-BE49-F238E27FC236}">
                <a16:creationId xmlns:a16="http://schemas.microsoft.com/office/drawing/2014/main" id="{89F72351-13F0-9222-57F7-C04EE6CD6C10}"/>
              </a:ext>
            </a:extLst>
          </p:cNvPr>
          <p:cNvSpPr>
            <a:spLocks noGrp="1"/>
          </p:cNvSpPr>
          <p:nvPr>
            <p:ph type="sldNum" sz="quarter" idx="4"/>
          </p:nvPr>
        </p:nvSpPr>
        <p:spPr/>
        <p:txBody>
          <a:bodyPr/>
          <a:lstStyle/>
          <a:p>
            <a:pPr defTabSz="1218810"/>
            <a:fld id="{E9B57936-92EF-4126-AE48-1D9D36D15E98}" type="slidenum">
              <a:rPr lang="ja-JP" altLang="en-US" smtClean="0"/>
              <a:pPr defTabSz="1218810"/>
              <a:t>26</a:t>
            </a:fld>
            <a:endParaRPr lang="ja-JP" altLang="en-US"/>
          </a:p>
        </p:txBody>
      </p:sp>
      <p:sp>
        <p:nvSpPr>
          <p:cNvPr id="6" name="Text Placeholder 5">
            <a:extLst>
              <a:ext uri="{FF2B5EF4-FFF2-40B4-BE49-F238E27FC236}">
                <a16:creationId xmlns:a16="http://schemas.microsoft.com/office/drawing/2014/main" id="{33E207F6-21AA-7903-1E63-BFFD2B90E513}"/>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4A55D803-B493-83D6-D1A4-C28757D985FC}"/>
              </a:ext>
            </a:extLst>
          </p:cNvPr>
          <p:cNvPicPr>
            <a:picLocks noChangeAspect="1"/>
          </p:cNvPicPr>
          <p:nvPr/>
        </p:nvPicPr>
        <p:blipFill>
          <a:blip r:embed="rId2"/>
          <a:stretch>
            <a:fillRect/>
          </a:stretch>
        </p:blipFill>
        <p:spPr>
          <a:xfrm>
            <a:off x="300038" y="2868211"/>
            <a:ext cx="6947556" cy="251142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D50319-FA36-F729-1150-8F17E90CE641}"/>
                  </a:ext>
                </a:extLst>
              </p:cNvPr>
              <p:cNvSpPr txBox="1"/>
              <p:nvPr/>
            </p:nvSpPr>
            <p:spPr>
              <a:xfrm>
                <a:off x="311149" y="5425514"/>
                <a:ext cx="11569699" cy="923330"/>
              </a:xfrm>
              <a:prstGeom prst="rect">
                <a:avLst/>
              </a:prstGeom>
              <a:noFill/>
            </p:spPr>
            <p:txBody>
              <a:bodyPr wrap="square">
                <a:spAutoFit/>
              </a:bodyPr>
              <a:lstStyle/>
              <a:p>
                <a:pPr algn="l">
                  <a:buFont typeface="Arial" panose="020B0604020202020204" pitchFamily="34" charset="0"/>
                  <a:buChar char="•"/>
                </a:pPr>
                <a:r>
                  <a:rPr lang="en-US" b="0" i="0">
                    <a:solidFill>
                      <a:srgbClr val="242424"/>
                    </a:solidFill>
                    <a:effectLst/>
                    <a:latin typeface="Segoe UI" panose="020B0502040204020203" pitchFamily="34" charset="0"/>
                  </a:rPr>
                  <a:t> Fast-progression subgroup characteristics:</a:t>
                </a:r>
              </a:p>
              <a:p>
                <a:pPr marL="742950" lvl="1" indent="-285750" algn="l">
                  <a:buFont typeface="Arial" panose="020B0604020202020204" pitchFamily="34" charset="0"/>
                  <a:buChar char="•"/>
                </a:pPr>
                <a14:m>
                  <m:oMath xmlns:m="http://schemas.openxmlformats.org/officeDocument/2006/math">
                    <m:r>
                      <a:rPr lang="en-US" b="0" i="1" dirty="0" smtClean="0">
                        <a:solidFill>
                          <a:srgbClr val="242424"/>
                        </a:solidFill>
                        <a:effectLst/>
                        <a:latin typeface="Cambria Math" panose="02040503050406030204" pitchFamily="18" charset="0"/>
                      </a:rPr>
                      <m:t>𝑆𝑂</m:t>
                    </m:r>
                    <m:sSub>
                      <m:sSubPr>
                        <m:ctrlPr>
                          <a:rPr lang="en-US" b="0" i="1" dirty="0" smtClean="0">
                            <a:solidFill>
                              <a:srgbClr val="242424"/>
                            </a:solidFill>
                            <a:effectLst/>
                            <a:latin typeface="Cambria Math" panose="02040503050406030204" pitchFamily="18" charset="0"/>
                          </a:rPr>
                        </m:ctrlPr>
                      </m:sSubPr>
                      <m:e>
                        <m:r>
                          <a:rPr lang="en-US" b="0" i="1" dirty="0" smtClean="0">
                            <a:solidFill>
                              <a:srgbClr val="242424"/>
                            </a:solidFill>
                            <a:effectLst/>
                            <a:latin typeface="Cambria Math" panose="02040503050406030204" pitchFamily="18" charset="0"/>
                          </a:rPr>
                          <m:t>𝐷</m:t>
                        </m:r>
                      </m:e>
                      <m:sub>
                        <m:r>
                          <a:rPr lang="en-US" b="0" i="1" dirty="0" smtClean="0">
                            <a:solidFill>
                              <a:srgbClr val="242424"/>
                            </a:solidFill>
                            <a:effectLst/>
                            <a:latin typeface="Cambria Math" panose="02040503050406030204" pitchFamily="18" charset="0"/>
                          </a:rPr>
                          <m:t>1</m:t>
                        </m:r>
                      </m:sub>
                    </m:sSub>
                  </m:oMath>
                </a14:m>
                <a:r>
                  <a:rPr lang="en-US" b="0" i="0">
                    <a:solidFill>
                      <a:srgbClr val="242424"/>
                    </a:solidFill>
                    <a:effectLst/>
                    <a:latin typeface="Segoe UI" panose="020B0502040204020203" pitchFamily="34" charset="0"/>
                  </a:rPr>
                  <a:t> mutation linked to fast-progressing disease (mean duration ≤3 years)</a:t>
                </a:r>
              </a:p>
              <a:p>
                <a:pPr marL="742950" lvl="1" indent="-285750" algn="l">
                  <a:buFont typeface="Arial" panose="020B0604020202020204" pitchFamily="34" charset="0"/>
                  <a:buChar char="•"/>
                </a:pPr>
                <a:r>
                  <a:rPr lang="en-US" b="0" i="0">
                    <a:solidFill>
                      <a:srgbClr val="242424"/>
                    </a:solidFill>
                    <a:effectLst/>
                    <a:latin typeface="Segoe UI" panose="020B0502040204020203" pitchFamily="34" charset="0"/>
                  </a:rPr>
                  <a:t>Pre-randomization decrease in ALSFRS-R score of ≥0.2 points per month</a:t>
                </a:r>
              </a:p>
            </p:txBody>
          </p:sp>
        </mc:Choice>
        <mc:Fallback xmlns="">
          <p:sp>
            <p:nvSpPr>
              <p:cNvPr id="11" name="TextBox 10">
                <a:extLst>
                  <a:ext uri="{FF2B5EF4-FFF2-40B4-BE49-F238E27FC236}">
                    <a16:creationId xmlns:a16="http://schemas.microsoft.com/office/drawing/2014/main" id="{D1D50319-FA36-F729-1150-8F17E90CE641}"/>
                  </a:ext>
                </a:extLst>
              </p:cNvPr>
              <p:cNvSpPr txBox="1">
                <a:spLocks noRot="1" noChangeAspect="1" noMove="1" noResize="1" noEditPoints="1" noAdjustHandles="1" noChangeArrowheads="1" noChangeShapeType="1" noTextEdit="1"/>
              </p:cNvSpPr>
              <p:nvPr/>
            </p:nvSpPr>
            <p:spPr>
              <a:xfrm>
                <a:off x="311149" y="5425514"/>
                <a:ext cx="11569699" cy="923330"/>
              </a:xfrm>
              <a:prstGeom prst="rect">
                <a:avLst/>
              </a:prstGeom>
              <a:blipFill>
                <a:blip r:embed="rId3"/>
                <a:stretch>
                  <a:fillRect l="-316" t="-2649" b="-10596"/>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D48667D-269A-9512-FAF9-7AE5DBF0D7A6}"/>
              </a:ext>
            </a:extLst>
          </p:cNvPr>
          <p:cNvPicPr>
            <a:picLocks noChangeAspect="1"/>
          </p:cNvPicPr>
          <p:nvPr/>
        </p:nvPicPr>
        <p:blipFill>
          <a:blip r:embed="rId4"/>
          <a:stretch>
            <a:fillRect/>
          </a:stretch>
        </p:blipFill>
        <p:spPr>
          <a:xfrm>
            <a:off x="7154945" y="3086943"/>
            <a:ext cx="4229278" cy="2083592"/>
          </a:xfrm>
          <a:prstGeom prst="rect">
            <a:avLst/>
          </a:prstGeom>
        </p:spPr>
      </p:pic>
    </p:spTree>
    <p:extLst>
      <p:ext uri="{BB962C8B-B14F-4D97-AF65-F5344CB8AC3E}">
        <p14:creationId xmlns:p14="http://schemas.microsoft.com/office/powerpoint/2010/main" val="16917938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53128-A13D-27D1-700A-27193D2D4A9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58BC1C5-D063-1D1A-4160-A1559983B08B}"/>
              </a:ext>
            </a:extLst>
          </p:cNvPr>
          <p:cNvSpPr>
            <a:spLocks noGrp="1"/>
          </p:cNvSpPr>
          <p:nvPr>
            <p:ph type="body" sz="quarter" idx="15"/>
          </p:nvPr>
        </p:nvSpPr>
        <p:spPr/>
        <p:txBody>
          <a:bodyPr/>
          <a:lstStyle/>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69C9A69-668F-788E-99B0-0CA5727ED99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B878AA9-ABF8-9742-4423-ABA2ECF8218A}"/>
              </a:ext>
            </a:extLst>
          </p:cNvPr>
          <p:cNvSpPr>
            <a:spLocks noGrp="1"/>
          </p:cNvSpPr>
          <p:nvPr>
            <p:ph type="title"/>
          </p:nvPr>
        </p:nvSpPr>
        <p:spPr/>
        <p:txBody>
          <a:bodyPr/>
          <a:lstStyle/>
          <a:p>
            <a:r>
              <a:rPr lang="en-US" dirty="0"/>
              <a:t>UNC 13A Study Design Phase 1/2</a:t>
            </a:r>
          </a:p>
        </p:txBody>
      </p:sp>
      <p:sp>
        <p:nvSpPr>
          <p:cNvPr id="5" name="Slide Number Placeholder 4">
            <a:extLst>
              <a:ext uri="{FF2B5EF4-FFF2-40B4-BE49-F238E27FC236}">
                <a16:creationId xmlns:a16="http://schemas.microsoft.com/office/drawing/2014/main" id="{D811F871-DD59-C0C0-9874-6507C8DBA01B}"/>
              </a:ext>
            </a:extLst>
          </p:cNvPr>
          <p:cNvSpPr>
            <a:spLocks noGrp="1"/>
          </p:cNvSpPr>
          <p:nvPr>
            <p:ph type="sldNum" sz="quarter" idx="4"/>
          </p:nvPr>
        </p:nvSpPr>
        <p:spPr/>
        <p:txBody>
          <a:bodyPr/>
          <a:lstStyle/>
          <a:p>
            <a:pPr defTabSz="1218810"/>
            <a:fld id="{E9B57936-92EF-4126-AE48-1D9D36D15E98}" type="slidenum">
              <a:rPr lang="ja-JP" altLang="en-US" smtClean="0"/>
              <a:pPr defTabSz="1218810"/>
              <a:t>2</a:t>
            </a:fld>
            <a:endParaRPr lang="ja-JP" altLang="en-US"/>
          </a:p>
        </p:txBody>
      </p:sp>
      <p:sp>
        <p:nvSpPr>
          <p:cNvPr id="6" name="Text Placeholder 5">
            <a:extLst>
              <a:ext uri="{FF2B5EF4-FFF2-40B4-BE49-F238E27FC236}">
                <a16:creationId xmlns:a16="http://schemas.microsoft.com/office/drawing/2014/main" id="{FFF0BF6A-FD53-A6C3-FFCD-0602DFDC5218}"/>
              </a:ext>
            </a:extLst>
          </p:cNvPr>
          <p:cNvSpPr>
            <a:spLocks noGrp="1"/>
          </p:cNvSpPr>
          <p:nvPr>
            <p:ph type="body" sz="quarter" idx="16"/>
          </p:nvPr>
        </p:nvSpPr>
        <p:spPr/>
        <p:txBody>
          <a:bodyPr/>
          <a:lstStyle/>
          <a:p>
            <a:endParaRPr lang="en-US"/>
          </a:p>
        </p:txBody>
      </p:sp>
      <p:pic>
        <p:nvPicPr>
          <p:cNvPr id="7" name="Picture 6">
            <a:extLst>
              <a:ext uri="{FF2B5EF4-FFF2-40B4-BE49-F238E27FC236}">
                <a16:creationId xmlns:a16="http://schemas.microsoft.com/office/drawing/2014/main" id="{B894DF33-971C-7151-E172-EB251EBA629E}"/>
              </a:ext>
            </a:extLst>
          </p:cNvPr>
          <p:cNvPicPr>
            <a:picLocks noChangeAspect="1"/>
          </p:cNvPicPr>
          <p:nvPr/>
        </p:nvPicPr>
        <p:blipFill>
          <a:blip r:embed="rId3"/>
          <a:srcRect l="1237"/>
          <a:stretch/>
        </p:blipFill>
        <p:spPr>
          <a:xfrm>
            <a:off x="3676649" y="1252341"/>
            <a:ext cx="8298837" cy="3856419"/>
          </a:xfrm>
          <a:prstGeom prst="rect">
            <a:avLst/>
          </a:prstGeom>
        </p:spPr>
      </p:pic>
      <p:sp>
        <p:nvSpPr>
          <p:cNvPr id="9" name="TextBox 8">
            <a:extLst>
              <a:ext uri="{FF2B5EF4-FFF2-40B4-BE49-F238E27FC236}">
                <a16:creationId xmlns:a16="http://schemas.microsoft.com/office/drawing/2014/main" id="{F3349300-0F7C-A12F-B4FF-9FCBEAAD10FC}"/>
              </a:ext>
            </a:extLst>
          </p:cNvPr>
          <p:cNvSpPr txBox="1"/>
          <p:nvPr/>
        </p:nvSpPr>
        <p:spPr>
          <a:xfrm>
            <a:off x="300038" y="1213628"/>
            <a:ext cx="3159599" cy="4201150"/>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b="1" dirty="0"/>
              <a:t>Study Type: </a:t>
            </a:r>
            <a:r>
              <a:rPr lang="en-US" dirty="0"/>
              <a:t>First in Human </a:t>
            </a:r>
            <a:r>
              <a:rPr lang="en-US" dirty="0" err="1"/>
              <a:t>ePOC</a:t>
            </a:r>
            <a:r>
              <a:rPr lang="en-US" dirty="0"/>
              <a:t> among adults with ALS of age between 18-62</a:t>
            </a:r>
          </a:p>
          <a:p>
            <a:pPr marL="285750" indent="-285750">
              <a:spcBef>
                <a:spcPts val="600"/>
              </a:spcBef>
              <a:buFont typeface="Arial" panose="020B0604020202020204" pitchFamily="34" charset="0"/>
              <a:buChar char="•"/>
            </a:pPr>
            <a:r>
              <a:rPr lang="en-US" sz="1800" b="1" i="0" dirty="0">
                <a:solidFill>
                  <a:srgbClr val="000000"/>
                </a:solidFill>
                <a:effectLst/>
                <a:latin typeface="Calibri" panose="020F0502020204030204" pitchFamily="34" charset="0"/>
              </a:rPr>
              <a:t>Study Design: </a:t>
            </a:r>
            <a:r>
              <a:rPr lang="en-US" sz="1800" b="0" i="0" dirty="0">
                <a:solidFill>
                  <a:srgbClr val="000000"/>
                </a:solidFill>
                <a:effectLst/>
                <a:latin typeface="Calibri" panose="020F0502020204030204" pitchFamily="34" charset="0"/>
              </a:rPr>
              <a:t>Randomized, Double-Blind, Placebo-Controlled, Dose Finding</a:t>
            </a:r>
            <a:endParaRPr lang="en-US" dirty="0">
              <a:solidFill>
                <a:srgbClr val="000000"/>
              </a:solidFill>
              <a:latin typeface="Calibri" panose="020F0502020204030204" pitchFamily="34" charset="0"/>
            </a:endParaRPr>
          </a:p>
          <a:p>
            <a:pPr marL="285750" indent="-285750">
              <a:spcBef>
                <a:spcPts val="600"/>
              </a:spcBef>
              <a:buFont typeface="Arial" panose="020B0604020202020204" pitchFamily="34" charset="0"/>
              <a:buChar char="•"/>
            </a:pPr>
            <a:r>
              <a:rPr lang="en-US" b="1" dirty="0">
                <a:solidFill>
                  <a:srgbClr val="000000"/>
                </a:solidFill>
                <a:latin typeface="Calibri" panose="020F0502020204030204" pitchFamily="34" charset="0"/>
              </a:rPr>
              <a:t>Dosing: </a:t>
            </a:r>
            <a:r>
              <a:rPr lang="en-US" dirty="0">
                <a:solidFill>
                  <a:srgbClr val="000000"/>
                </a:solidFill>
                <a:latin typeface="Calibri" panose="020F0502020204030204" pitchFamily="34" charset="0"/>
              </a:rPr>
              <a:t>Four dose cohort.</a:t>
            </a:r>
            <a:r>
              <a:rPr lang="en-US" b="1" dirty="0">
                <a:solidFill>
                  <a:srgbClr val="000000"/>
                </a:solidFill>
                <a:latin typeface="Calibri" panose="020F0502020204030204" pitchFamily="34" charset="0"/>
              </a:rPr>
              <a:t> </a:t>
            </a:r>
            <a:r>
              <a:rPr lang="en-US" dirty="0">
                <a:solidFill>
                  <a:srgbClr val="000000"/>
                </a:solidFill>
                <a:latin typeface="Calibri" panose="020F0502020204030204" pitchFamily="34" charset="0"/>
              </a:rPr>
              <a:t>Each cohort will be randomized to a specific dose level or placebo with allocation ratio 3:1</a:t>
            </a:r>
          </a:p>
          <a:p>
            <a:pPr marL="285750" indent="-285750">
              <a:spcBef>
                <a:spcPts val="600"/>
              </a:spcBef>
              <a:buFont typeface="Arial" panose="020B0604020202020204" pitchFamily="34" charset="0"/>
              <a:buChar char="•"/>
            </a:pPr>
            <a:r>
              <a:rPr lang="en-US" b="1" dirty="0">
                <a:solidFill>
                  <a:srgbClr val="000000"/>
                </a:solidFill>
                <a:latin typeface="Calibri" panose="020F0502020204030204" pitchFamily="34" charset="0"/>
              </a:rPr>
              <a:t>Objective</a:t>
            </a:r>
            <a:r>
              <a:rPr lang="en-US" dirty="0">
                <a:solidFill>
                  <a:srgbClr val="000000"/>
                </a:solidFill>
                <a:latin typeface="Calibri" panose="020F0502020204030204" pitchFamily="34" charset="0"/>
              </a:rPr>
              <a:t>: Safety,  PK/PD and efficacy evaluation for Go/No-Go. </a:t>
            </a:r>
            <a:endParaRPr lang="en-US" dirty="0"/>
          </a:p>
        </p:txBody>
      </p:sp>
      <p:sp>
        <p:nvSpPr>
          <p:cNvPr id="8" name="TextBox 7">
            <a:extLst>
              <a:ext uri="{FF2B5EF4-FFF2-40B4-BE49-F238E27FC236}">
                <a16:creationId xmlns:a16="http://schemas.microsoft.com/office/drawing/2014/main" id="{ED4E8CAD-42C9-854F-8C98-206DDA17BAE6}"/>
              </a:ext>
            </a:extLst>
          </p:cNvPr>
          <p:cNvSpPr txBox="1"/>
          <p:nvPr/>
        </p:nvSpPr>
        <p:spPr>
          <a:xfrm>
            <a:off x="3745066" y="3310606"/>
            <a:ext cx="866692" cy="792267"/>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36751392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AD7B9-1252-9292-279D-2F7ABD0B534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E629E8C-C791-139E-D4A0-D96D82B85244}"/>
              </a:ext>
            </a:extLst>
          </p:cNvPr>
          <p:cNvSpPr>
            <a:spLocks noGrp="1"/>
          </p:cNvSpPr>
          <p:nvPr>
            <p:ph type="body" sz="quarter" idx="15"/>
          </p:nvPr>
        </p:nvSpPr>
        <p:spPr/>
        <p:txBody>
          <a:bodyPr>
            <a:normAutofit/>
          </a:bodyPr>
          <a:lstStyle/>
          <a:p>
            <a:pPr marR="0" algn="l" rtl="0">
              <a:spcBef>
                <a:spcPts val="600"/>
              </a:spcBef>
            </a:pPr>
            <a:r>
              <a:rPr lang="en-US" sz="2000" b="1" i="0" u="none" strike="noStrike" kern="100" baseline="0" dirty="0">
                <a:latin typeface="+mj-lt"/>
              </a:rPr>
              <a:t>Primary Endpoints</a:t>
            </a:r>
          </a:p>
          <a:p>
            <a:pPr marL="742818" lvl="1" indent="-285750">
              <a:lnSpc>
                <a:spcPct val="100000"/>
              </a:lnSpc>
              <a:buFont typeface="Arial" panose="020B0604020202020204" pitchFamily="34" charset="0"/>
              <a:buChar char="•"/>
            </a:pPr>
            <a:r>
              <a:rPr lang="en-US" sz="1800" b="0" i="0" u="none" strike="noStrike" kern="100" baseline="0" dirty="0">
                <a:latin typeface="+mj-lt"/>
              </a:rPr>
              <a:t>Incidence of Adverse Events (AE) and Serious Adverse Events (SAE)</a:t>
            </a:r>
          </a:p>
          <a:p>
            <a:pPr marL="742818" lvl="1" indent="-285750">
              <a:lnSpc>
                <a:spcPct val="100000"/>
              </a:lnSpc>
              <a:buFont typeface="Arial" panose="020B0604020202020204" pitchFamily="34" charset="0"/>
              <a:buChar char="•"/>
            </a:pPr>
            <a:r>
              <a:rPr lang="en-US" sz="1800" b="0" i="0" u="none" strike="noStrike" kern="100" baseline="0" dirty="0">
                <a:latin typeface="+mj-lt"/>
              </a:rPr>
              <a:t>Incidence of abnormalities in clinical labs, vital signs, physical and neurological assessments, ECGs, C-SSRS</a:t>
            </a:r>
          </a:p>
          <a:p>
            <a:pPr marR="0" algn="l" rtl="0">
              <a:spcBef>
                <a:spcPts val="600"/>
              </a:spcBef>
            </a:pPr>
            <a:r>
              <a:rPr lang="en-US" sz="2000" b="1" i="0" u="none" strike="noStrike" kern="100" baseline="0" dirty="0">
                <a:latin typeface="+mj-lt"/>
              </a:rPr>
              <a:t>Secondary Endpoints</a:t>
            </a:r>
          </a:p>
          <a:p>
            <a:pPr marL="742818" lvl="1" indent="-285750">
              <a:lnSpc>
                <a:spcPct val="100000"/>
              </a:lnSpc>
              <a:buFont typeface="Arial" panose="020B0604020202020204" pitchFamily="34" charset="0"/>
              <a:buChar char="•"/>
            </a:pPr>
            <a:r>
              <a:rPr lang="en-US" sz="1800" b="0" i="0" u="none" strike="noStrike" kern="100" baseline="0" dirty="0">
                <a:latin typeface="+mj-lt"/>
              </a:rPr>
              <a:t>PK measures, including CSF, plasma, and urine</a:t>
            </a:r>
          </a:p>
          <a:p>
            <a:pPr marL="742818" lvl="1" indent="-285750">
              <a:lnSpc>
                <a:spcPct val="100000"/>
              </a:lnSpc>
              <a:buFont typeface="Arial" panose="020B0604020202020204" pitchFamily="34" charset="0"/>
              <a:buChar char="•"/>
            </a:pPr>
            <a:r>
              <a:rPr lang="en-US" sz="1800" b="0" i="0" u="none" strike="noStrike" kern="100" baseline="0" dirty="0">
                <a:latin typeface="+mj-lt"/>
              </a:rPr>
              <a:t>Antidrug Antibody (ADA) incidence in serum and its impact on PK, Pharmacodynamics (PD), and safety</a:t>
            </a:r>
          </a:p>
          <a:p>
            <a:pPr marR="0" algn="l" rtl="0">
              <a:spcBef>
                <a:spcPts val="600"/>
              </a:spcBef>
            </a:pPr>
            <a:r>
              <a:rPr lang="en-US" sz="2000" b="1" i="0" u="none" strike="noStrike" kern="100" baseline="0" dirty="0">
                <a:latin typeface="+mj-lt"/>
              </a:rPr>
              <a:t>Exploratory Endpoints</a:t>
            </a:r>
          </a:p>
          <a:p>
            <a:pPr marR="0" algn="l" rtl="0">
              <a:spcAft>
                <a:spcPts val="0"/>
              </a:spcAft>
            </a:pPr>
            <a:r>
              <a:rPr lang="en-US" sz="2000" kern="100" dirty="0">
                <a:latin typeface="+mj-lt"/>
              </a:rPr>
              <a:t>Change from baseline in </a:t>
            </a:r>
            <a:endParaRPr lang="en-US" sz="2000" i="0" u="none" strike="noStrike" kern="100" baseline="0" dirty="0">
              <a:latin typeface="+mj-lt"/>
            </a:endParaRPr>
          </a:p>
          <a:p>
            <a:pPr marL="742818" lvl="1" indent="-285750">
              <a:lnSpc>
                <a:spcPct val="100000"/>
              </a:lnSpc>
              <a:buFont typeface="Arial" panose="020B0604020202020204" pitchFamily="34" charset="0"/>
              <a:buChar char="•"/>
            </a:pPr>
            <a:r>
              <a:rPr lang="en-US" sz="1800" b="0" i="0" u="none" strike="noStrike" kern="100" baseline="0" dirty="0">
                <a:latin typeface="+mj-lt"/>
              </a:rPr>
              <a:t>CSF normal UNC13A mRNA/protein or UNC13A downstream molecule</a:t>
            </a:r>
          </a:p>
          <a:p>
            <a:pPr marL="742818" lvl="1" indent="-285750">
              <a:lnSpc>
                <a:spcPct val="100000"/>
              </a:lnSpc>
              <a:buFont typeface="Arial" panose="020B0604020202020204" pitchFamily="34" charset="0"/>
              <a:buChar char="•"/>
            </a:pPr>
            <a:r>
              <a:rPr lang="en-US" sz="1800" b="1" i="0" u="none" strike="noStrike" kern="100" baseline="0" dirty="0">
                <a:latin typeface="+mj-lt"/>
              </a:rPr>
              <a:t>CSF and plasma neurofilament light chain (</a:t>
            </a:r>
            <a:r>
              <a:rPr lang="en-US" sz="1800" b="1" i="0" u="none" strike="noStrike" kern="100" baseline="0" dirty="0" err="1">
                <a:latin typeface="+mj-lt"/>
              </a:rPr>
              <a:t>NfL</a:t>
            </a:r>
            <a:r>
              <a:rPr lang="en-US" sz="1800" b="1" i="0" u="none" strike="noStrike" kern="100" baseline="0" dirty="0">
                <a:latin typeface="+mj-lt"/>
              </a:rPr>
              <a:t>)</a:t>
            </a:r>
          </a:p>
          <a:p>
            <a:pPr marL="742818" lvl="1" indent="-285750">
              <a:lnSpc>
                <a:spcPct val="100000"/>
              </a:lnSpc>
              <a:buFont typeface="Arial" panose="020B0604020202020204" pitchFamily="34" charset="0"/>
              <a:buChar char="•"/>
            </a:pPr>
            <a:r>
              <a:rPr lang="en-US" sz="1800" b="1" i="0" u="none" strike="noStrike" kern="100" baseline="0" dirty="0">
                <a:latin typeface="+mj-lt"/>
              </a:rPr>
              <a:t>ALSFRS-R</a:t>
            </a:r>
          </a:p>
          <a:p>
            <a:pPr marL="742818" lvl="1" indent="-285750">
              <a:lnSpc>
                <a:spcPct val="100000"/>
              </a:lnSpc>
              <a:buFont typeface="Arial" panose="020B0604020202020204" pitchFamily="34" charset="0"/>
              <a:buChar char="•"/>
            </a:pPr>
            <a:r>
              <a:rPr lang="en-US" sz="1800" b="0" i="0" u="none" strike="noStrike" kern="100" baseline="0" dirty="0">
                <a:latin typeface="+mj-lt"/>
              </a:rPr>
              <a:t>ALSAQ40, EQ5D5L, Clinical Global Impression (CGI), Patient Global Impression (PGI)</a:t>
            </a:r>
          </a:p>
          <a:p>
            <a:endParaRPr lang="en-US" sz="2000" dirty="0">
              <a:solidFill>
                <a:srgbClr val="000000"/>
              </a:solidFill>
            </a:endParaRPr>
          </a:p>
          <a:p>
            <a:r>
              <a:rPr lang="en-US" sz="2000" dirty="0">
                <a:solidFill>
                  <a:srgbClr val="000000"/>
                </a:solidFill>
              </a:rPr>
              <a:t>Exploratory Plasma </a:t>
            </a:r>
            <a:r>
              <a:rPr lang="en-US" sz="2000" dirty="0" err="1">
                <a:solidFill>
                  <a:srgbClr val="000000"/>
                </a:solidFill>
              </a:rPr>
              <a:t>NfL</a:t>
            </a:r>
            <a:r>
              <a:rPr lang="en-US" sz="2000" dirty="0">
                <a:solidFill>
                  <a:srgbClr val="000000"/>
                </a:solidFill>
              </a:rPr>
              <a:t> will be used for Go/No-Go evaluation and ALSFRS-R is the FDA/EMA recommended endpoint for ALS pivotal studies</a:t>
            </a:r>
          </a:p>
          <a:p>
            <a:endParaRPr lang="en-US" sz="2000" b="1" dirty="0">
              <a:solidFill>
                <a:srgbClr val="000000"/>
              </a:solidFill>
            </a:endParaRPr>
          </a:p>
          <a:p>
            <a:endParaRPr lang="en-US" sz="2000" dirty="0">
              <a:solidFill>
                <a:srgbClr val="000000"/>
              </a:solidFill>
            </a:endParaRPr>
          </a:p>
          <a:p>
            <a:endParaRPr lang="en-US" sz="2000" dirty="0">
              <a:solidFill>
                <a:srgbClr val="000000"/>
              </a:solidFill>
            </a:endParaRPr>
          </a:p>
          <a:p>
            <a:endParaRPr lang="en-US" sz="2000" dirty="0"/>
          </a:p>
        </p:txBody>
      </p:sp>
      <p:sp>
        <p:nvSpPr>
          <p:cNvPr id="3" name="Footer Placeholder 2">
            <a:extLst>
              <a:ext uri="{FF2B5EF4-FFF2-40B4-BE49-F238E27FC236}">
                <a16:creationId xmlns:a16="http://schemas.microsoft.com/office/drawing/2014/main" id="{535501F9-C688-64CD-45CD-93A120D6CA3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36D604C-F15C-D547-74FB-A5B9A91B4797}"/>
              </a:ext>
            </a:extLst>
          </p:cNvPr>
          <p:cNvSpPr>
            <a:spLocks noGrp="1"/>
          </p:cNvSpPr>
          <p:nvPr>
            <p:ph type="title"/>
          </p:nvPr>
        </p:nvSpPr>
        <p:spPr/>
        <p:txBody>
          <a:bodyPr/>
          <a:lstStyle/>
          <a:p>
            <a:r>
              <a:rPr lang="en-US" dirty="0"/>
              <a:t>Endpoints UNC13A-SSO Phase 1/2</a:t>
            </a:r>
          </a:p>
        </p:txBody>
      </p:sp>
      <p:sp>
        <p:nvSpPr>
          <p:cNvPr id="5" name="Slide Number Placeholder 4">
            <a:extLst>
              <a:ext uri="{FF2B5EF4-FFF2-40B4-BE49-F238E27FC236}">
                <a16:creationId xmlns:a16="http://schemas.microsoft.com/office/drawing/2014/main" id="{1AE381AA-8FE6-171C-D983-AAB1E58031C7}"/>
              </a:ext>
            </a:extLst>
          </p:cNvPr>
          <p:cNvSpPr>
            <a:spLocks noGrp="1"/>
          </p:cNvSpPr>
          <p:nvPr>
            <p:ph type="sldNum" sz="quarter" idx="4"/>
          </p:nvPr>
        </p:nvSpPr>
        <p:spPr/>
        <p:txBody>
          <a:bodyPr/>
          <a:lstStyle/>
          <a:p>
            <a:pPr defTabSz="1218810"/>
            <a:fld id="{E9B57936-92EF-4126-AE48-1D9D36D15E98}" type="slidenum">
              <a:rPr lang="ja-JP" altLang="en-US" smtClean="0"/>
              <a:pPr defTabSz="1218810"/>
              <a:t>3</a:t>
            </a:fld>
            <a:endParaRPr lang="ja-JP" altLang="en-US"/>
          </a:p>
        </p:txBody>
      </p:sp>
      <p:sp>
        <p:nvSpPr>
          <p:cNvPr id="6" name="Text Placeholder 5">
            <a:extLst>
              <a:ext uri="{FF2B5EF4-FFF2-40B4-BE49-F238E27FC236}">
                <a16:creationId xmlns:a16="http://schemas.microsoft.com/office/drawing/2014/main" id="{045D8747-107B-D189-4B64-950A92863518}"/>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4221719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0D25-09CB-92A9-F1B1-C48A3C0E87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5271F3-5D87-D8FE-DA0F-7FD1606F2AC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09D7F54-CA16-DC9D-2A96-7A3A4A80115F}"/>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622647A-C779-4291-0EA1-B5E680D137E9}"/>
              </a:ext>
            </a:extLst>
          </p:cNvPr>
          <p:cNvSpPr>
            <a:spLocks noGrp="1"/>
          </p:cNvSpPr>
          <p:nvPr>
            <p:ph type="title"/>
          </p:nvPr>
        </p:nvSpPr>
        <p:spPr/>
        <p:txBody>
          <a:bodyPr>
            <a:normAutofit/>
          </a:bodyPr>
          <a:lstStyle/>
          <a:p>
            <a:r>
              <a:rPr lang="en-US" dirty="0"/>
              <a:t>Change in </a:t>
            </a:r>
            <a:r>
              <a:rPr lang="en-US" dirty="0" err="1"/>
              <a:t>NfL</a:t>
            </a:r>
            <a:r>
              <a:rPr lang="en-US" dirty="0"/>
              <a:t> in Literature</a:t>
            </a:r>
          </a:p>
        </p:txBody>
      </p:sp>
      <p:sp>
        <p:nvSpPr>
          <p:cNvPr id="5" name="Slide Number Placeholder 4">
            <a:extLst>
              <a:ext uri="{FF2B5EF4-FFF2-40B4-BE49-F238E27FC236}">
                <a16:creationId xmlns:a16="http://schemas.microsoft.com/office/drawing/2014/main" id="{73A7E5C8-683B-13E1-11A5-B3656AE193C6}"/>
              </a:ext>
            </a:extLst>
          </p:cNvPr>
          <p:cNvSpPr>
            <a:spLocks noGrp="1"/>
          </p:cNvSpPr>
          <p:nvPr>
            <p:ph type="sldNum" sz="quarter" idx="4"/>
          </p:nvPr>
        </p:nvSpPr>
        <p:spPr/>
        <p:txBody>
          <a:bodyPr/>
          <a:lstStyle/>
          <a:p>
            <a:pPr defTabSz="1218810"/>
            <a:fld id="{E9B57936-92EF-4126-AE48-1D9D36D15E98}" type="slidenum">
              <a:rPr lang="ja-JP" altLang="en-US" smtClean="0"/>
              <a:pPr defTabSz="1218810"/>
              <a:t>4</a:t>
            </a:fld>
            <a:endParaRPr lang="ja-JP" altLang="en-US"/>
          </a:p>
        </p:txBody>
      </p:sp>
      <p:sp>
        <p:nvSpPr>
          <p:cNvPr id="6" name="Text Placeholder 5">
            <a:extLst>
              <a:ext uri="{FF2B5EF4-FFF2-40B4-BE49-F238E27FC236}">
                <a16:creationId xmlns:a16="http://schemas.microsoft.com/office/drawing/2014/main" id="{526B71C7-9129-E6B5-499B-31B8B55F529B}"/>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3A78CF70-2D86-32A1-1DF7-276DD516345E}"/>
              </a:ext>
            </a:extLst>
          </p:cNvPr>
          <p:cNvSpPr txBox="1"/>
          <p:nvPr/>
        </p:nvSpPr>
        <p:spPr>
          <a:xfrm>
            <a:off x="422861" y="1081088"/>
            <a:ext cx="6764925" cy="5539978"/>
          </a:xfrm>
          <a:prstGeom prst="rect">
            <a:avLst/>
          </a:prstGeom>
          <a:noFill/>
        </p:spPr>
        <p:txBody>
          <a:bodyPr wrap="square" rtlCol="0">
            <a:spAutoFit/>
          </a:bodyPr>
          <a:lstStyle/>
          <a:p>
            <a:r>
              <a:rPr lang="en-US" b="1" dirty="0"/>
              <a:t>Phase 2/3 Study</a:t>
            </a:r>
            <a:endParaRPr lang="en-US" sz="1600" b="1" dirty="0"/>
          </a:p>
          <a:p>
            <a:pPr marL="342900" marR="0" indent="-342900" algn="l" rtl="0">
              <a:buFont typeface="Arial" panose="020B0604020202020204" pitchFamily="34" charset="0"/>
              <a:buChar char="•"/>
            </a:pPr>
            <a:r>
              <a:rPr lang="en-US" sz="1600" b="1" i="0" u="none" strike="noStrike" baseline="0" dirty="0"/>
              <a:t>Faster-progression subgroup:</a:t>
            </a:r>
            <a:endParaRPr lang="en-US" sz="1600" b="0" i="0" u="none" strike="noStrike" baseline="0" dirty="0"/>
          </a:p>
          <a:p>
            <a:pPr marL="800100" marR="0" lvl="1" indent="-342900" algn="l" rtl="0">
              <a:buFont typeface="Arial" panose="020B0604020202020204" pitchFamily="34" charset="0"/>
              <a:buChar char="•"/>
            </a:pPr>
            <a:r>
              <a:rPr lang="en-US" sz="1600" b="1" i="0" u="none" strike="noStrike" baseline="0" dirty="0"/>
              <a:t>Treated group:</a:t>
            </a:r>
            <a:r>
              <a:rPr lang="en-US" sz="1600" b="0" i="0" u="none" strike="noStrike" baseline="0" dirty="0"/>
              <a:t> Reduced by 60%</a:t>
            </a:r>
          </a:p>
          <a:p>
            <a:pPr marL="800100" lvl="1" indent="-342900">
              <a:buFont typeface="Arial" panose="020B0604020202020204" pitchFamily="34" charset="0"/>
              <a:buChar char="•"/>
            </a:pPr>
            <a:r>
              <a:rPr lang="en-US" sz="1600" b="1" i="0" u="none" strike="noStrike" baseline="0" dirty="0"/>
              <a:t>Placebo group:</a:t>
            </a:r>
            <a:r>
              <a:rPr lang="en-US" sz="1600" b="0" i="0" u="none" strike="noStrike" baseline="0" dirty="0"/>
              <a:t> Increased by 20%</a:t>
            </a:r>
          </a:p>
          <a:p>
            <a:pPr marL="800100" lvl="1" indent="-342900">
              <a:buFont typeface="Arial" panose="020B0604020202020204" pitchFamily="34" charset="0"/>
              <a:buChar char="•"/>
            </a:pPr>
            <a:r>
              <a:rPr lang="en-US" sz="1600" b="1" i="0" u="none" strike="noStrike" baseline="0" dirty="0"/>
              <a:t>Adjusted geometric mean (GM) ratio to placebo:</a:t>
            </a:r>
            <a:r>
              <a:rPr lang="en-US" sz="1600" b="0" i="0" u="none" strike="noStrike" baseline="0" dirty="0"/>
              <a:t> (1-.8/1.2) = 0.33 (95% CI: 0.25, 0.45) </a:t>
            </a:r>
          </a:p>
          <a:p>
            <a:pPr marL="342900" marR="0" indent="-342900" algn="l" rtl="0">
              <a:buFont typeface="Arial" panose="020B0604020202020204" pitchFamily="34" charset="0"/>
              <a:buChar char="•"/>
            </a:pPr>
            <a:r>
              <a:rPr lang="en-US" sz="1600" b="1" i="0" u="none" strike="noStrike" baseline="0" dirty="0"/>
              <a:t>Slower-progression subgroup:</a:t>
            </a:r>
            <a:endParaRPr lang="en-US" sz="1600" b="0" i="0" u="none" strike="noStrike" baseline="0" dirty="0"/>
          </a:p>
          <a:p>
            <a:pPr marL="800100" marR="0" lvl="1" indent="-342900" algn="l" rtl="0">
              <a:buFont typeface="Arial" panose="020B0604020202020204" pitchFamily="34" charset="0"/>
              <a:buChar char="•"/>
            </a:pPr>
            <a:r>
              <a:rPr lang="en-US" sz="1600" b="1" i="0" u="none" strike="noStrike" baseline="0" dirty="0"/>
              <a:t>Treated group:</a:t>
            </a:r>
            <a:r>
              <a:rPr lang="en-US" sz="1600" b="0" i="0" u="none" strike="noStrike" baseline="0" dirty="0"/>
              <a:t> Reduced by 40%</a:t>
            </a:r>
          </a:p>
          <a:p>
            <a:pPr marL="800100" lvl="1" indent="-342900">
              <a:buFont typeface="Arial" panose="020B0604020202020204" pitchFamily="34" charset="0"/>
              <a:buChar char="•"/>
            </a:pPr>
            <a:r>
              <a:rPr lang="en-US" sz="1600" b="1" i="0" u="none" strike="noStrike" baseline="0" dirty="0"/>
              <a:t>Placebo group:</a:t>
            </a:r>
            <a:r>
              <a:rPr lang="en-US" sz="1600" b="0" i="0" u="none" strike="noStrike" baseline="0" dirty="0"/>
              <a:t> Increased by 19%</a:t>
            </a:r>
          </a:p>
          <a:p>
            <a:pPr marL="800100" lvl="1" indent="-342900">
              <a:buFont typeface="Arial" panose="020B0604020202020204" pitchFamily="34" charset="0"/>
              <a:buChar char="•"/>
            </a:pPr>
            <a:r>
              <a:rPr lang="en-US" sz="1600" b="1" i="0" u="none" strike="noStrike" baseline="0" dirty="0"/>
              <a:t>Adjusted GM ratio to placebo:</a:t>
            </a:r>
            <a:r>
              <a:rPr lang="en-US" sz="1600" b="0" i="0" u="none" strike="noStrike" baseline="0" dirty="0"/>
              <a:t> (1-0.59/1.19) = 0.52 (95% CI: 0.43, 0.63)</a:t>
            </a:r>
            <a:endParaRPr lang="en-US" sz="1600" dirty="0"/>
          </a:p>
          <a:p>
            <a:pPr marL="342900" indent="-342900">
              <a:buFont typeface="Arial" panose="020B0604020202020204" pitchFamily="34" charset="0"/>
              <a:buChar char="•"/>
            </a:pPr>
            <a:endParaRPr lang="en-US" sz="1600" dirty="0"/>
          </a:p>
          <a:p>
            <a:pPr marL="0" lvl="1"/>
            <a:r>
              <a:rPr lang="en-US" sz="1600" b="1" dirty="0" err="1"/>
              <a:t>Tofersen</a:t>
            </a:r>
            <a:r>
              <a:rPr lang="en-US" sz="1600" b="1" dirty="0"/>
              <a:t> Phase 1/2  </a:t>
            </a:r>
          </a:p>
          <a:p>
            <a:pPr marL="285750" lvl="1" indent="-285750">
              <a:buFont typeface="Arial" panose="020B0604020202020204" pitchFamily="34" charset="0"/>
              <a:buChar char="•"/>
            </a:pPr>
            <a:r>
              <a:rPr lang="en-US" sz="1600" b="1" dirty="0"/>
              <a:t>All progression group: </a:t>
            </a:r>
            <a:r>
              <a:rPr lang="en-US" sz="1600" dirty="0"/>
              <a:t>GM ratio to placebo  ~ 0.25 (100 ml Group)</a:t>
            </a:r>
          </a:p>
          <a:p>
            <a:pPr marL="285750" lvl="1" indent="-285750">
              <a:buFont typeface="Arial" panose="020B0604020202020204" pitchFamily="34" charset="0"/>
              <a:buChar char="•"/>
            </a:pPr>
            <a:r>
              <a:rPr lang="en-US" sz="1600" b="1" dirty="0"/>
              <a:t>Sample size and assumptions: </a:t>
            </a:r>
            <a:r>
              <a:rPr lang="en-US" sz="1600" dirty="0"/>
              <a:t>Enrolled 48 subjects, allocation ratio of 3:1 to Treated: placebo. Assumptions involved 25% reduction in GM ratio to placebo with pooled Standard Deviation (SD) = 0.11.</a:t>
            </a:r>
          </a:p>
          <a:p>
            <a:pPr marL="0" lvl="1"/>
            <a:endParaRPr lang="en-US" sz="1600" dirty="0"/>
          </a:p>
          <a:p>
            <a:pPr marL="0" lvl="1"/>
            <a:r>
              <a:rPr lang="en-US" sz="1600" b="1" dirty="0"/>
              <a:t>UNC13A-SSO</a:t>
            </a:r>
          </a:p>
          <a:p>
            <a:pPr marL="0" lvl="1"/>
            <a:r>
              <a:rPr lang="en-US" sz="1600" dirty="0"/>
              <a:t>A reduction of 30% in GM ratio to placebo is a reasonable assumption for sample size evaluation with pooled SD = 0.11</a:t>
            </a:r>
          </a:p>
          <a:p>
            <a:pPr marL="800100" lvl="1" indent="-342900">
              <a:buFont typeface="Arial" panose="020B0604020202020204" pitchFamily="34" charset="0"/>
              <a:buChar char="•"/>
            </a:pPr>
            <a:endParaRPr lang="en-US" sz="1600" dirty="0"/>
          </a:p>
        </p:txBody>
      </p:sp>
      <p:graphicFrame>
        <p:nvGraphicFramePr>
          <p:cNvPr id="8" name="Table 7">
            <a:extLst>
              <a:ext uri="{FF2B5EF4-FFF2-40B4-BE49-F238E27FC236}">
                <a16:creationId xmlns:a16="http://schemas.microsoft.com/office/drawing/2014/main" id="{B1768FA6-77C8-E801-3C46-328635E2D800}"/>
              </a:ext>
            </a:extLst>
          </p:cNvPr>
          <p:cNvGraphicFramePr>
            <a:graphicFrameLocks noGrp="1"/>
          </p:cNvGraphicFramePr>
          <p:nvPr>
            <p:extLst>
              <p:ext uri="{D42A27DB-BD31-4B8C-83A1-F6EECF244321}">
                <p14:modId xmlns:p14="http://schemas.microsoft.com/office/powerpoint/2010/main" val="2591213967"/>
              </p:ext>
            </p:extLst>
          </p:nvPr>
        </p:nvGraphicFramePr>
        <p:xfrm>
          <a:off x="7396969" y="1045710"/>
          <a:ext cx="4325228" cy="1905000"/>
        </p:xfrm>
        <a:graphic>
          <a:graphicData uri="http://schemas.openxmlformats.org/drawingml/2006/table">
            <a:tbl>
              <a:tblPr>
                <a:tableStyleId>{93296810-A885-4BE3-A3E7-6D5BEEA58F35}</a:tableStyleId>
              </a:tblPr>
              <a:tblGrid>
                <a:gridCol w="1214882">
                  <a:extLst>
                    <a:ext uri="{9D8B030D-6E8A-4147-A177-3AD203B41FA5}">
                      <a16:colId xmlns:a16="http://schemas.microsoft.com/office/drawing/2014/main" val="66026829"/>
                    </a:ext>
                  </a:extLst>
                </a:gridCol>
                <a:gridCol w="607435">
                  <a:extLst>
                    <a:ext uri="{9D8B030D-6E8A-4147-A177-3AD203B41FA5}">
                      <a16:colId xmlns:a16="http://schemas.microsoft.com/office/drawing/2014/main" val="3469469071"/>
                    </a:ext>
                  </a:extLst>
                </a:gridCol>
                <a:gridCol w="395288">
                  <a:extLst>
                    <a:ext uri="{9D8B030D-6E8A-4147-A177-3AD203B41FA5}">
                      <a16:colId xmlns:a16="http://schemas.microsoft.com/office/drawing/2014/main" val="2553836273"/>
                    </a:ext>
                  </a:extLst>
                </a:gridCol>
                <a:gridCol w="517970">
                  <a:extLst>
                    <a:ext uri="{9D8B030D-6E8A-4147-A177-3AD203B41FA5}">
                      <a16:colId xmlns:a16="http://schemas.microsoft.com/office/drawing/2014/main" val="3281281215"/>
                    </a:ext>
                  </a:extLst>
                </a:gridCol>
                <a:gridCol w="607435">
                  <a:extLst>
                    <a:ext uri="{9D8B030D-6E8A-4147-A177-3AD203B41FA5}">
                      <a16:colId xmlns:a16="http://schemas.microsoft.com/office/drawing/2014/main" val="3840163862"/>
                    </a:ext>
                  </a:extLst>
                </a:gridCol>
                <a:gridCol w="537718">
                  <a:extLst>
                    <a:ext uri="{9D8B030D-6E8A-4147-A177-3AD203B41FA5}">
                      <a16:colId xmlns:a16="http://schemas.microsoft.com/office/drawing/2014/main" val="1390045236"/>
                    </a:ext>
                  </a:extLst>
                </a:gridCol>
                <a:gridCol w="444500">
                  <a:extLst>
                    <a:ext uri="{9D8B030D-6E8A-4147-A177-3AD203B41FA5}">
                      <a16:colId xmlns:a16="http://schemas.microsoft.com/office/drawing/2014/main" val="3618762323"/>
                    </a:ext>
                  </a:extLst>
                </a:gridCol>
              </a:tblGrid>
              <a:tr h="149036">
                <a:tc>
                  <a:txBody>
                    <a:bodyPr/>
                    <a:lstStyle/>
                    <a:p>
                      <a:pPr algn="l" fontAlgn="b"/>
                      <a:r>
                        <a:rPr lang="en-US" sz="1500" b="1" u="none" strike="noStrike" dirty="0">
                          <a:effectLst/>
                        </a:rPr>
                        <a:t>Study</a:t>
                      </a:r>
                      <a:endParaRPr lang="en-US" sz="1500" b="1" i="0" u="none" strike="noStrike" dirty="0">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Mean</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SD</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Scale</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n</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a:solidFill>
                            <a:srgbClr val="000000"/>
                          </a:solidFill>
                          <a:effectLst/>
                          <a:latin typeface="Aptos Narrow" panose="020B0004020202020204" pitchFamily="34" charset="0"/>
                        </a:rPr>
                        <a:t>Group</a:t>
                      </a: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Time</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1299767"/>
                  </a:ext>
                </a:extLst>
              </a:tr>
              <a:tr h="149036">
                <a:tc>
                  <a:txBody>
                    <a:bodyPr/>
                    <a:lstStyle/>
                    <a:p>
                      <a:pPr algn="l" fontAlgn="b"/>
                      <a:r>
                        <a:rPr lang="en-US" sz="1500" u="none" strike="noStrike">
                          <a:effectLst/>
                        </a:rPr>
                        <a:t>Tofersen P2/3*</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dirty="0">
                          <a:effectLst/>
                        </a:rPr>
                        <a:t>127.3</a:t>
                      </a:r>
                      <a:endParaRPr lang="en-US" sz="1500" b="0" i="0" u="none" strike="noStrike" dirty="0">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94.4</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Pg/ml</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21</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P</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B</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3722014"/>
                  </a:ext>
                </a:extLst>
              </a:tr>
              <a:tr h="149036">
                <a:tc>
                  <a:txBody>
                    <a:bodyPr/>
                    <a:lstStyle/>
                    <a:p>
                      <a:pPr algn="l" fontAlgn="b"/>
                      <a:r>
                        <a:rPr lang="en-US" sz="1500" u="none" strike="noStrike" dirty="0" err="1">
                          <a:effectLst/>
                        </a:rPr>
                        <a:t>Tofersen</a:t>
                      </a:r>
                      <a:r>
                        <a:rPr lang="en-US" sz="1500" u="none" strike="noStrike" dirty="0">
                          <a:effectLst/>
                        </a:rPr>
                        <a:t> P2/3*</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b="1" u="none" strike="noStrike" dirty="0">
                          <a:effectLst/>
                        </a:rPr>
                        <a:t>4.6</a:t>
                      </a:r>
                      <a:endParaRPr lang="en-US" sz="1500" b="1"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b="1" u="none" strike="noStrike" dirty="0">
                          <a:effectLst/>
                        </a:rPr>
                        <a:t>0.66</a:t>
                      </a:r>
                      <a:endParaRPr lang="en-US" sz="1500" b="1"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Log </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21</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P</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B</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3582161464"/>
                  </a:ext>
                </a:extLst>
              </a:tr>
              <a:tr h="149036">
                <a:tc>
                  <a:txBody>
                    <a:bodyPr/>
                    <a:lstStyle/>
                    <a:p>
                      <a:pPr algn="l" fontAlgn="b"/>
                      <a:r>
                        <a:rPr lang="en-US" sz="1500" u="none" strike="noStrike" dirty="0" err="1">
                          <a:effectLst/>
                        </a:rPr>
                        <a:t>Tofersen</a:t>
                      </a:r>
                      <a:r>
                        <a:rPr lang="en-US" sz="1500" u="none" strike="noStrike" dirty="0">
                          <a:effectLst/>
                        </a:rPr>
                        <a:t> P2/3</a:t>
                      </a:r>
                      <a:endParaRPr lang="en-US" sz="15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dirty="0">
                          <a:effectLst/>
                        </a:rPr>
                        <a:t>37</a:t>
                      </a:r>
                      <a:endParaRPr lang="en-US" sz="15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dirty="0">
                          <a:effectLst/>
                        </a:rPr>
                        <a:t>29.5</a:t>
                      </a:r>
                      <a:endParaRPr lang="en-US" sz="15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dirty="0">
                          <a:effectLst/>
                        </a:rPr>
                        <a:t>Pg/ml</a:t>
                      </a:r>
                      <a:endParaRPr lang="en-US" sz="15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dirty="0">
                          <a:effectLst/>
                        </a:rPr>
                        <a:t>15</a:t>
                      </a:r>
                      <a:endParaRPr lang="en-US" sz="15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dirty="0">
                          <a:effectLst/>
                        </a:rPr>
                        <a:t>P</a:t>
                      </a:r>
                      <a:endParaRPr lang="en-US" sz="15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dirty="0">
                          <a:effectLst/>
                        </a:rPr>
                        <a:t>B</a:t>
                      </a:r>
                      <a:endParaRPr lang="en-US" sz="15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78017281"/>
                  </a:ext>
                </a:extLst>
              </a:tr>
              <a:tr h="149036">
                <a:tc>
                  <a:txBody>
                    <a:bodyPr/>
                    <a:lstStyle/>
                    <a:p>
                      <a:pPr algn="l" fontAlgn="b"/>
                      <a:r>
                        <a:rPr lang="en-US" sz="1500" u="none" strike="noStrike" dirty="0" err="1">
                          <a:effectLst/>
                        </a:rPr>
                        <a:t>Tofersen</a:t>
                      </a:r>
                      <a:r>
                        <a:rPr lang="en-US" sz="1500" u="none" strike="noStrike" dirty="0">
                          <a:effectLst/>
                        </a:rPr>
                        <a:t> P2/3</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b="1" u="none" strike="noStrike" dirty="0">
                          <a:effectLst/>
                        </a:rPr>
                        <a:t>3.4</a:t>
                      </a:r>
                      <a:endParaRPr lang="en-US" sz="1500" b="1"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b="1" u="none" strike="noStrike" dirty="0">
                          <a:effectLst/>
                        </a:rPr>
                        <a:t>0.7</a:t>
                      </a:r>
                      <a:endParaRPr lang="en-US" sz="1500" b="1"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Log</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15</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P</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B</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1115056379"/>
                  </a:ext>
                </a:extLst>
              </a:tr>
              <a:tr h="149036">
                <a:tc>
                  <a:txBody>
                    <a:bodyPr/>
                    <a:lstStyle/>
                    <a:p>
                      <a:pPr algn="l" fontAlgn="b"/>
                      <a:r>
                        <a:rPr lang="en-US" sz="1500" u="none" strike="noStrike" dirty="0" err="1">
                          <a:effectLst/>
                        </a:rPr>
                        <a:t>Tofersen</a:t>
                      </a:r>
                      <a:r>
                        <a:rPr lang="en-US" sz="1500" u="none" strike="noStrike" dirty="0">
                          <a:effectLst/>
                        </a:rPr>
                        <a:t> P1/2*</a:t>
                      </a:r>
                      <a:endParaRPr lang="en-US" sz="15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b="1" u="none" strike="noStrike" dirty="0">
                          <a:effectLst/>
                        </a:rPr>
                        <a:t>4.3</a:t>
                      </a:r>
                      <a:endParaRPr lang="en-US" sz="15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b="1" i="0" u="none" strike="noStrike" dirty="0">
                          <a:solidFill>
                            <a:srgbClr val="000000"/>
                          </a:solidFill>
                          <a:effectLst/>
                          <a:latin typeface="Aptos Narrow" panose="020B0004020202020204" pitchFamily="34" charset="0"/>
                        </a:rPr>
                        <a:t>NA</a:t>
                      </a:r>
                    </a:p>
                  </a:txBody>
                  <a:tcPr marL="9525" marR="9525" marT="9525" marB="0" anchor="b"/>
                </a:tc>
                <a:tc>
                  <a:txBody>
                    <a:bodyPr/>
                    <a:lstStyle/>
                    <a:p>
                      <a:pPr algn="ctr" fontAlgn="b"/>
                      <a:r>
                        <a:rPr lang="en-US" sz="1500" u="none" strike="noStrike">
                          <a:effectLst/>
                        </a:rPr>
                        <a:t>Log</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12</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P</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dirty="0">
                          <a:effectLst/>
                        </a:rPr>
                        <a:t>B</a:t>
                      </a:r>
                      <a:endParaRPr lang="en-US" sz="15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04916503"/>
                  </a:ext>
                </a:extLst>
              </a:tr>
              <a:tr h="149036">
                <a:tc>
                  <a:txBody>
                    <a:bodyPr/>
                    <a:lstStyle/>
                    <a:p>
                      <a:pPr algn="l" fontAlgn="b"/>
                      <a:r>
                        <a:rPr lang="en-US" sz="1500" b="0" i="0" u="none" strike="noStrike" dirty="0">
                          <a:solidFill>
                            <a:srgbClr val="000000"/>
                          </a:solidFill>
                          <a:effectLst/>
                          <a:latin typeface="Aptos Narrow" panose="020B0004020202020204" pitchFamily="34" charset="0"/>
                        </a:rPr>
                        <a:t>BIIB078</a:t>
                      </a:r>
                      <a:r>
                        <a:rPr lang="en-US" sz="1500" b="0" i="0" u="none" strike="noStrike" baseline="30000" dirty="0">
                          <a:solidFill>
                            <a:srgbClr val="000000"/>
                          </a:solidFill>
                          <a:effectLst/>
                          <a:latin typeface="Aptos Narrow" panose="020B0004020202020204" pitchFamily="34" charset="0"/>
                        </a:rPr>
                        <a:t>‡</a:t>
                      </a:r>
                    </a:p>
                  </a:txBody>
                  <a:tcPr marL="9525" marR="9525" marT="9525" marB="0" anchor="b">
                    <a:solidFill>
                      <a:schemeClr val="bg1">
                        <a:lumMod val="85000"/>
                      </a:schemeClr>
                    </a:solidFill>
                  </a:tcPr>
                </a:tc>
                <a:tc>
                  <a:txBody>
                    <a:bodyPr/>
                    <a:lstStyle/>
                    <a:p>
                      <a:pPr algn="ctr" fontAlgn="b"/>
                      <a:r>
                        <a:rPr lang="en-US" sz="1500" b="0" i="0" u="none" strike="noStrike" dirty="0">
                          <a:solidFill>
                            <a:srgbClr val="000000"/>
                          </a:solidFill>
                          <a:effectLst/>
                          <a:latin typeface="Aptos Narrow" panose="020B0004020202020204" pitchFamily="34" charset="0"/>
                        </a:rPr>
                        <a:t>107.7</a:t>
                      </a:r>
                    </a:p>
                  </a:txBody>
                  <a:tcPr marL="9525" marR="9525" marT="9525" marB="0" anchor="b">
                    <a:solidFill>
                      <a:schemeClr val="bg1">
                        <a:lumMod val="85000"/>
                      </a:schemeClr>
                    </a:solidFill>
                  </a:tcPr>
                </a:tc>
                <a:tc>
                  <a:txBody>
                    <a:bodyPr/>
                    <a:lstStyle/>
                    <a:p>
                      <a:pPr algn="ctr" fontAlgn="b"/>
                      <a:r>
                        <a:rPr lang="en-US" sz="1500" b="0" i="0" u="none" strike="noStrike" dirty="0">
                          <a:solidFill>
                            <a:srgbClr val="000000"/>
                          </a:solidFill>
                          <a:effectLst/>
                          <a:latin typeface="Aptos Narrow" panose="020B0004020202020204" pitchFamily="34" charset="0"/>
                        </a:rPr>
                        <a:t>77.3</a:t>
                      </a:r>
                    </a:p>
                  </a:txBody>
                  <a:tcPr marL="9525" marR="9525" marT="9525" marB="0" anchor="b">
                    <a:solidFill>
                      <a:schemeClr val="bg1">
                        <a:lumMod val="85000"/>
                      </a:schemeClr>
                    </a:solidFill>
                  </a:tcPr>
                </a:tc>
                <a:tc>
                  <a:txBody>
                    <a:bodyPr/>
                    <a:lstStyle/>
                    <a:p>
                      <a:pPr algn="ctr" fontAlgn="b"/>
                      <a:r>
                        <a:rPr lang="en-US" sz="1500" b="0" i="0" u="none" strike="noStrike" dirty="0">
                          <a:solidFill>
                            <a:srgbClr val="000000"/>
                          </a:solidFill>
                          <a:effectLst/>
                          <a:latin typeface="Aptos Narrow" panose="020B0004020202020204" pitchFamily="34" charset="0"/>
                        </a:rPr>
                        <a:t>Pg/ml</a:t>
                      </a:r>
                    </a:p>
                  </a:txBody>
                  <a:tcPr marL="9525" marR="9525" marT="9525" marB="0" anchor="b">
                    <a:solidFill>
                      <a:schemeClr val="bg1">
                        <a:lumMod val="85000"/>
                      </a:schemeClr>
                    </a:solidFill>
                  </a:tcPr>
                </a:tc>
                <a:tc>
                  <a:txBody>
                    <a:bodyPr/>
                    <a:lstStyle/>
                    <a:p>
                      <a:pPr algn="ctr" fontAlgn="b"/>
                      <a:r>
                        <a:rPr lang="en-US" sz="1500" b="0" i="0" u="none" strike="noStrike" dirty="0">
                          <a:solidFill>
                            <a:srgbClr val="000000"/>
                          </a:solidFill>
                          <a:effectLst/>
                          <a:latin typeface="Aptos Narrow" panose="020B0004020202020204" pitchFamily="34" charset="0"/>
                        </a:rPr>
                        <a:t>27</a:t>
                      </a:r>
                    </a:p>
                  </a:txBody>
                  <a:tcPr marL="9525" marR="9525" marT="9525" marB="0" anchor="b">
                    <a:solidFill>
                      <a:schemeClr val="bg1">
                        <a:lumMod val="85000"/>
                      </a:schemeClr>
                    </a:solidFill>
                  </a:tcPr>
                </a:tc>
                <a:tc>
                  <a:txBody>
                    <a:bodyPr/>
                    <a:lstStyle/>
                    <a:p>
                      <a:pPr algn="ctr" fontAlgn="b"/>
                      <a:r>
                        <a:rPr lang="en-US" sz="1500" b="0" i="0" u="none" strike="noStrike" dirty="0">
                          <a:solidFill>
                            <a:srgbClr val="000000"/>
                          </a:solidFill>
                          <a:effectLst/>
                          <a:latin typeface="Aptos Narrow" panose="020B0004020202020204" pitchFamily="34" charset="0"/>
                        </a:rPr>
                        <a:t>P</a:t>
                      </a:r>
                    </a:p>
                  </a:txBody>
                  <a:tcPr marL="9525" marR="9525" marT="9525" marB="0" anchor="b">
                    <a:solidFill>
                      <a:schemeClr val="bg1">
                        <a:lumMod val="85000"/>
                      </a:schemeClr>
                    </a:solidFill>
                  </a:tcPr>
                </a:tc>
                <a:tc>
                  <a:txBody>
                    <a:bodyPr/>
                    <a:lstStyle/>
                    <a:p>
                      <a:pPr algn="ctr" fontAlgn="b"/>
                      <a:r>
                        <a:rPr lang="en-US" sz="1500" b="0" i="0" u="none" strike="noStrike" dirty="0">
                          <a:solidFill>
                            <a:srgbClr val="000000"/>
                          </a:solidFill>
                          <a:effectLst/>
                          <a:latin typeface="Aptos Narrow" panose="020B0004020202020204" pitchFamily="34" charset="0"/>
                        </a:rPr>
                        <a:t>B</a:t>
                      </a:r>
                    </a:p>
                  </a:txBody>
                  <a:tcPr marL="9525" marR="9525" marT="9525" marB="0" anchor="b">
                    <a:solidFill>
                      <a:schemeClr val="bg1">
                        <a:lumMod val="85000"/>
                      </a:schemeClr>
                    </a:solidFill>
                  </a:tcPr>
                </a:tc>
                <a:extLst>
                  <a:ext uri="{0D108BD9-81ED-4DB2-BD59-A6C34878D82A}">
                    <a16:rowId xmlns:a16="http://schemas.microsoft.com/office/drawing/2014/main" val="2433696926"/>
                  </a:ext>
                </a:extLst>
              </a:tr>
              <a:tr h="149036">
                <a:tc>
                  <a:txBody>
                    <a:bodyPr/>
                    <a:lstStyle/>
                    <a:p>
                      <a:pPr marL="0" marR="0" lvl="0" indent="0" algn="l" defTabSz="914150" rtl="0" eaLnBrk="1" fontAlgn="b" latinLnBrk="0" hangingPunct="1">
                        <a:lnSpc>
                          <a:spcPct val="100000"/>
                        </a:lnSpc>
                        <a:spcBef>
                          <a:spcPts val="0"/>
                        </a:spcBef>
                        <a:spcAft>
                          <a:spcPts val="0"/>
                        </a:spcAft>
                        <a:buClrTx/>
                        <a:buSzTx/>
                        <a:buFontTx/>
                        <a:buNone/>
                        <a:tabLst/>
                        <a:defRPr/>
                      </a:pPr>
                      <a:r>
                        <a:rPr lang="en-US" sz="1500" b="0" i="0" u="none" strike="noStrike" dirty="0">
                          <a:solidFill>
                            <a:srgbClr val="000000"/>
                          </a:solidFill>
                          <a:effectLst/>
                          <a:latin typeface="Aptos Narrow" panose="020B0004020202020204" pitchFamily="34" charset="0"/>
                        </a:rPr>
                        <a:t>BIIB078</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a:solidFill>
                            <a:srgbClr val="000000"/>
                          </a:solidFill>
                          <a:effectLst/>
                          <a:latin typeface="Aptos Narrow" panose="020B0004020202020204" pitchFamily="34" charset="0"/>
                        </a:rPr>
                        <a:t>5.94</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a:solidFill>
                            <a:srgbClr val="000000"/>
                          </a:solidFill>
                          <a:effectLst/>
                          <a:latin typeface="Aptos Narrow" panose="020B0004020202020204" pitchFamily="34" charset="0"/>
                        </a:rPr>
                        <a:t>0.28</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Aptos Narrow" panose="020B0004020202020204" pitchFamily="34" charset="0"/>
                        </a:rPr>
                        <a:t>Log</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Aptos Narrow" panose="020B0004020202020204" pitchFamily="34" charset="0"/>
                        </a:rPr>
                        <a:t>27</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Aptos Narrow" panose="020B0004020202020204" pitchFamily="34" charset="0"/>
                        </a:rPr>
                        <a:t>P</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Aptos Narrow" panose="020B0004020202020204" pitchFamily="34" charset="0"/>
                        </a:rPr>
                        <a:t>B</a:t>
                      </a: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8485241"/>
                  </a:ext>
                </a:extLst>
              </a:tr>
            </a:tbl>
          </a:graphicData>
        </a:graphic>
      </p:graphicFrame>
      <p:sp>
        <p:nvSpPr>
          <p:cNvPr id="9" name="TextBox 8">
            <a:extLst>
              <a:ext uri="{FF2B5EF4-FFF2-40B4-BE49-F238E27FC236}">
                <a16:creationId xmlns:a16="http://schemas.microsoft.com/office/drawing/2014/main" id="{408B236E-71AE-D21C-22B4-E308607B301A}"/>
              </a:ext>
            </a:extLst>
          </p:cNvPr>
          <p:cNvSpPr txBox="1"/>
          <p:nvPr/>
        </p:nvSpPr>
        <p:spPr>
          <a:xfrm>
            <a:off x="7429018" y="2941164"/>
            <a:ext cx="4340120" cy="769441"/>
          </a:xfrm>
          <a:prstGeom prst="rect">
            <a:avLst/>
          </a:prstGeom>
          <a:noFill/>
        </p:spPr>
        <p:txBody>
          <a:bodyPr wrap="square" rtlCol="0">
            <a:spAutoFit/>
          </a:bodyPr>
          <a:lstStyle/>
          <a:p>
            <a:r>
              <a:rPr lang="en-US" sz="1100" dirty="0" err="1"/>
              <a:t>Nfl</a:t>
            </a:r>
            <a:r>
              <a:rPr lang="en-US" sz="1100" dirty="0"/>
              <a:t> Mean and SD in original scale and log scale for placebo subjects at baseline.  </a:t>
            </a:r>
          </a:p>
          <a:p>
            <a:r>
              <a:rPr lang="en-US" sz="1100" dirty="0"/>
              <a:t>* Faster progression group, P: Placebo, B: Baseline </a:t>
            </a:r>
            <a:r>
              <a:rPr lang="en-US" sz="1100" b="0" i="0" u="none" strike="noStrike" baseline="30000" dirty="0">
                <a:solidFill>
                  <a:srgbClr val="000000"/>
                </a:solidFill>
                <a:effectLst/>
                <a:latin typeface="Aptos Narrow" panose="020B0004020202020204" pitchFamily="34" charset="0"/>
              </a:rPr>
              <a:t>‡</a:t>
            </a:r>
            <a:r>
              <a:rPr lang="en-US" sz="1100" dirty="0"/>
              <a:t> Source: Berg et al., </a:t>
            </a:r>
            <a:r>
              <a:rPr lang="en-US" sz="1100" dirty="0">
                <a:hlinkClick r:id="rId2"/>
              </a:rPr>
              <a:t>Lancet Neurology</a:t>
            </a:r>
            <a:endParaRPr lang="en-US" sz="1100" dirty="0"/>
          </a:p>
        </p:txBody>
      </p:sp>
      <p:pic>
        <p:nvPicPr>
          <p:cNvPr id="10" name="Picture 9">
            <a:extLst>
              <a:ext uri="{FF2B5EF4-FFF2-40B4-BE49-F238E27FC236}">
                <a16:creationId xmlns:a16="http://schemas.microsoft.com/office/drawing/2014/main" id="{2C92D3EB-C7A1-95F6-B2CE-ACAA76AC007D}"/>
              </a:ext>
            </a:extLst>
          </p:cNvPr>
          <p:cNvPicPr>
            <a:picLocks noChangeAspect="1"/>
          </p:cNvPicPr>
          <p:nvPr/>
        </p:nvPicPr>
        <p:blipFill>
          <a:blip r:embed="rId3"/>
          <a:stretch>
            <a:fillRect/>
          </a:stretch>
        </p:blipFill>
        <p:spPr>
          <a:xfrm>
            <a:off x="7308926" y="3688713"/>
            <a:ext cx="4411049" cy="2176882"/>
          </a:xfrm>
          <a:prstGeom prst="rect">
            <a:avLst/>
          </a:prstGeom>
        </p:spPr>
      </p:pic>
      <p:sp>
        <p:nvSpPr>
          <p:cNvPr id="11" name="TextBox 10">
            <a:extLst>
              <a:ext uri="{FF2B5EF4-FFF2-40B4-BE49-F238E27FC236}">
                <a16:creationId xmlns:a16="http://schemas.microsoft.com/office/drawing/2014/main" id="{79A9411A-13B9-3A59-F581-32989ACE2B5B}"/>
              </a:ext>
            </a:extLst>
          </p:cNvPr>
          <p:cNvSpPr txBox="1"/>
          <p:nvPr/>
        </p:nvSpPr>
        <p:spPr>
          <a:xfrm>
            <a:off x="7516626" y="5726623"/>
            <a:ext cx="4193922" cy="430887"/>
          </a:xfrm>
          <a:prstGeom prst="rect">
            <a:avLst/>
          </a:prstGeom>
          <a:noFill/>
        </p:spPr>
        <p:txBody>
          <a:bodyPr wrap="square" rtlCol="0">
            <a:spAutoFit/>
          </a:bodyPr>
          <a:lstStyle/>
          <a:p>
            <a:r>
              <a:rPr lang="en-US" sz="1100" dirty="0"/>
              <a:t>Change in </a:t>
            </a:r>
            <a:r>
              <a:rPr lang="en-US" sz="1100" dirty="0" err="1"/>
              <a:t>NfL</a:t>
            </a:r>
            <a:r>
              <a:rPr lang="en-US" sz="1100" dirty="0"/>
              <a:t> for different dose levels at day 169 in </a:t>
            </a:r>
            <a:r>
              <a:rPr lang="en-US" sz="1100" dirty="0" err="1"/>
              <a:t>tofersen</a:t>
            </a:r>
            <a:r>
              <a:rPr lang="en-US" sz="1100" dirty="0"/>
              <a:t> phase 1/2 study</a:t>
            </a:r>
          </a:p>
        </p:txBody>
      </p:sp>
    </p:spTree>
    <p:extLst>
      <p:ext uri="{BB962C8B-B14F-4D97-AF65-F5344CB8AC3E}">
        <p14:creationId xmlns:p14="http://schemas.microsoft.com/office/powerpoint/2010/main" val="20326321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998BF-ADD5-608D-BC08-731467443D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F96BEC9-E90D-8932-2B27-B44F75F86987}"/>
              </a:ext>
            </a:extLst>
          </p:cNvPr>
          <p:cNvSpPr>
            <a:spLocks noGrp="1"/>
          </p:cNvSpPr>
          <p:nvPr>
            <p:ph type="title"/>
          </p:nvPr>
        </p:nvSpPr>
        <p:spPr>
          <a:xfrm>
            <a:off x="606078" y="161605"/>
            <a:ext cx="9940253" cy="685801"/>
          </a:xfrm>
        </p:spPr>
        <p:txBody>
          <a:bodyPr vert="horz" lIns="0" tIns="0" rIns="0" bIns="0" rtlCol="0" anchor="ctr">
            <a:normAutofit/>
          </a:bodyPr>
          <a:lstStyle/>
          <a:p>
            <a:r>
              <a:rPr lang="en-US" dirty="0"/>
              <a:t>Sample Size and Justification UNC13A-SSO Phase 1/2</a:t>
            </a:r>
          </a:p>
        </p:txBody>
      </p:sp>
      <p:sp>
        <p:nvSpPr>
          <p:cNvPr id="3" name="Footer Placeholder 2">
            <a:extLst>
              <a:ext uri="{FF2B5EF4-FFF2-40B4-BE49-F238E27FC236}">
                <a16:creationId xmlns:a16="http://schemas.microsoft.com/office/drawing/2014/main" id="{F2DF3A3C-6549-D5F2-C724-794795575B8A}"/>
              </a:ext>
            </a:extLst>
          </p:cNvPr>
          <p:cNvSpPr>
            <a:spLocks noGrp="1"/>
          </p:cNvSpPr>
          <p:nvPr>
            <p:ph type="ftr" sz="quarter" idx="3"/>
          </p:nvPr>
        </p:nvSpPr>
        <p:spPr>
          <a:xfrm>
            <a:off x="7766050" y="6523001"/>
            <a:ext cx="4114800" cy="196131"/>
          </a:xfrm>
        </p:spPr>
        <p:txBody>
          <a:bodyPr vert="horz" lIns="91440" tIns="45720" rIns="0" bIns="45720" rtlCol="0" anchor="ctr">
            <a:normAutofit/>
          </a:bodyPr>
          <a:lstStyle/>
          <a:p>
            <a:pPr>
              <a:lnSpc>
                <a:spcPct val="90000"/>
              </a:lnSpc>
              <a:spcAft>
                <a:spcPts val="600"/>
              </a:spcAft>
            </a:pPr>
            <a:r>
              <a:rPr lang="en-JP" sz="700" b="1" kern="1200" spc="100" baseline="0">
                <a:latin typeface="+mn-lt"/>
                <a:ea typeface="+mn-ea"/>
                <a:cs typeface="+mn-cs"/>
              </a:rPr>
              <a:t> </a:t>
            </a:r>
          </a:p>
        </p:txBody>
      </p:sp>
      <p:sp>
        <p:nvSpPr>
          <p:cNvPr id="5" name="Slide Number Placeholder 4">
            <a:extLst>
              <a:ext uri="{FF2B5EF4-FFF2-40B4-BE49-F238E27FC236}">
                <a16:creationId xmlns:a16="http://schemas.microsoft.com/office/drawing/2014/main" id="{AB5682C7-0A1C-56A7-9E01-21D6D452E960}"/>
              </a:ext>
            </a:extLst>
          </p:cNvPr>
          <p:cNvSpPr>
            <a:spLocks noGrp="1"/>
          </p:cNvSpPr>
          <p:nvPr>
            <p:ph type="sldNum" sz="quarter" idx="4"/>
          </p:nvPr>
        </p:nvSpPr>
        <p:spPr>
          <a:xfrm>
            <a:off x="311150" y="6523001"/>
            <a:ext cx="294928" cy="196131"/>
          </a:xfrm>
        </p:spPr>
        <p:txBody>
          <a:bodyPr vert="horz" lIns="0" tIns="45710" rIns="0" bIns="45710" rtlCol="0" anchor="ctr">
            <a:normAutofit/>
          </a:bodyPr>
          <a:lstStyle/>
          <a:p>
            <a:pPr defTabSz="1218810">
              <a:lnSpc>
                <a:spcPct val="90000"/>
              </a:lnSpc>
              <a:spcAft>
                <a:spcPts val="600"/>
              </a:spcAft>
            </a:pPr>
            <a:fld id="{E9B57936-92EF-4126-AE48-1D9D36D15E98}" type="slidenum">
              <a:rPr lang="ja-JP" altLang="en-US" sz="700" smtClean="0"/>
              <a:pPr defTabSz="1218810">
                <a:lnSpc>
                  <a:spcPct val="90000"/>
                </a:lnSpc>
                <a:spcAft>
                  <a:spcPts val="600"/>
                </a:spcAft>
              </a:pPr>
              <a:t>5</a:t>
            </a:fld>
            <a:endParaRPr lang="ja-JP" altLang="en-US" sz="700"/>
          </a:p>
        </p:txBody>
      </p:sp>
      <p:sp>
        <p:nvSpPr>
          <p:cNvPr id="20" name="Text Placeholder 6">
            <a:extLst>
              <a:ext uri="{FF2B5EF4-FFF2-40B4-BE49-F238E27FC236}">
                <a16:creationId xmlns:a16="http://schemas.microsoft.com/office/drawing/2014/main" id="{74CB0D30-A1CB-E87A-4689-C68C7C9AC15F}"/>
              </a:ext>
            </a:extLst>
          </p:cNvPr>
          <p:cNvSpPr>
            <a:spLocks noGrp="1"/>
          </p:cNvSpPr>
          <p:nvPr>
            <p:ph type="body" sz="quarter" idx="16"/>
          </p:nvPr>
        </p:nvSpPr>
        <p:spPr>
          <a:xfrm>
            <a:off x="606078" y="6523001"/>
            <a:ext cx="6968348" cy="205613"/>
          </a:xfrm>
        </p:spPr>
        <p:txBody>
          <a:bodyPr/>
          <a:lstStyle/>
          <a:p>
            <a:endParaRPr lang="en-US"/>
          </a:p>
        </p:txBody>
      </p:sp>
      <p:sp>
        <p:nvSpPr>
          <p:cNvPr id="2" name="Text Placeholder 1">
            <a:extLst>
              <a:ext uri="{FF2B5EF4-FFF2-40B4-BE49-F238E27FC236}">
                <a16:creationId xmlns:a16="http://schemas.microsoft.com/office/drawing/2014/main" id="{A9BFF92B-9166-AB57-FAC7-EA35236D3D1F}"/>
              </a:ext>
            </a:extLst>
          </p:cNvPr>
          <p:cNvSpPr>
            <a:spLocks noGrp="1"/>
          </p:cNvSpPr>
          <p:nvPr>
            <p:ph type="body" sz="quarter" idx="23"/>
          </p:nvPr>
        </p:nvSpPr>
        <p:spPr>
          <a:xfrm>
            <a:off x="311149" y="1093767"/>
            <a:ext cx="11603669" cy="272786"/>
          </a:xfrm>
        </p:spPr>
        <p:txBody>
          <a:bodyPr vert="horz" lIns="0" tIns="0" rIns="0" bIns="0" numCol="1" rtlCol="0">
            <a:normAutofit/>
          </a:bodyPr>
          <a:lstStyle/>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p:txBody>
      </p:sp>
      <p:graphicFrame>
        <p:nvGraphicFramePr>
          <p:cNvPr id="13" name="Table 12">
            <a:extLst>
              <a:ext uri="{FF2B5EF4-FFF2-40B4-BE49-F238E27FC236}">
                <a16:creationId xmlns:a16="http://schemas.microsoft.com/office/drawing/2014/main" id="{56E8B90F-4ABD-7699-60C7-E2166D682ABC}"/>
              </a:ext>
            </a:extLst>
          </p:cNvPr>
          <p:cNvGraphicFramePr>
            <a:graphicFrameLocks noGrp="1"/>
          </p:cNvGraphicFramePr>
          <p:nvPr>
            <p:extLst>
              <p:ext uri="{D42A27DB-BD31-4B8C-83A1-F6EECF244321}">
                <p14:modId xmlns:p14="http://schemas.microsoft.com/office/powerpoint/2010/main" val="422415007"/>
              </p:ext>
            </p:extLst>
          </p:nvPr>
        </p:nvGraphicFramePr>
        <p:xfrm>
          <a:off x="3052627" y="4391914"/>
          <a:ext cx="4713423" cy="1792110"/>
        </p:xfrm>
        <a:graphic>
          <a:graphicData uri="http://schemas.openxmlformats.org/drawingml/2006/table">
            <a:tbl>
              <a:tblPr firstRow="1" bandRow="1">
                <a:tableStyleId>{8EC20E35-A176-4012-BC5E-935CFFF8708E}</a:tableStyleId>
              </a:tblPr>
              <a:tblGrid>
                <a:gridCol w="983387">
                  <a:extLst>
                    <a:ext uri="{9D8B030D-6E8A-4147-A177-3AD203B41FA5}">
                      <a16:colId xmlns:a16="http://schemas.microsoft.com/office/drawing/2014/main" val="708067999"/>
                    </a:ext>
                  </a:extLst>
                </a:gridCol>
                <a:gridCol w="940588">
                  <a:extLst>
                    <a:ext uri="{9D8B030D-6E8A-4147-A177-3AD203B41FA5}">
                      <a16:colId xmlns:a16="http://schemas.microsoft.com/office/drawing/2014/main" val="676783360"/>
                    </a:ext>
                  </a:extLst>
                </a:gridCol>
                <a:gridCol w="730085">
                  <a:extLst>
                    <a:ext uri="{9D8B030D-6E8A-4147-A177-3AD203B41FA5}">
                      <a16:colId xmlns:a16="http://schemas.microsoft.com/office/drawing/2014/main" val="4014483703"/>
                    </a:ext>
                  </a:extLst>
                </a:gridCol>
                <a:gridCol w="475577">
                  <a:extLst>
                    <a:ext uri="{9D8B030D-6E8A-4147-A177-3AD203B41FA5}">
                      <a16:colId xmlns:a16="http://schemas.microsoft.com/office/drawing/2014/main" val="746705787"/>
                    </a:ext>
                  </a:extLst>
                </a:gridCol>
                <a:gridCol w="1583786">
                  <a:extLst>
                    <a:ext uri="{9D8B030D-6E8A-4147-A177-3AD203B41FA5}">
                      <a16:colId xmlns:a16="http://schemas.microsoft.com/office/drawing/2014/main" val="750117438"/>
                    </a:ext>
                  </a:extLst>
                </a:gridCol>
              </a:tblGrid>
              <a:tr h="182880">
                <a:tc>
                  <a:txBody>
                    <a:bodyPr/>
                    <a:lstStyle/>
                    <a:p>
                      <a:pPr algn="ctr" fontAlgn="b"/>
                      <a:r>
                        <a:rPr lang="en-US" sz="1600" u="none" strike="noStrike">
                          <a:effectLst/>
                        </a:rPr>
                        <a:t>Cohort</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Treatment</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Placebo</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Total</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kumimoji="1" lang="en-US" sz="1600" b="1" u="none" strike="noStrike" kern="1200" dirty="0">
                          <a:solidFill>
                            <a:schemeClr val="lt1"/>
                          </a:solidFill>
                          <a:effectLst/>
                          <a:latin typeface="+mn-lt"/>
                          <a:ea typeface="+mn-ea"/>
                          <a:cs typeface="+mn-cs"/>
                        </a:rPr>
                        <a:t># Placebo for comparison</a:t>
                      </a:r>
                    </a:p>
                  </a:txBody>
                  <a:tcPr marL="14205" marR="14205" marT="14205" marB="0" anchor="b"/>
                </a:tc>
                <a:extLst>
                  <a:ext uri="{0D108BD9-81ED-4DB2-BD59-A6C34878D82A}">
                    <a16:rowId xmlns:a16="http://schemas.microsoft.com/office/drawing/2014/main" val="3039865527"/>
                  </a:ext>
                </a:extLst>
              </a:tr>
              <a:tr h="182880">
                <a:tc>
                  <a:txBody>
                    <a:bodyPr/>
                    <a:lstStyle/>
                    <a:p>
                      <a:pPr algn="l" fontAlgn="b"/>
                      <a:r>
                        <a:rPr lang="en-US" sz="1600" u="none" strike="noStrike" dirty="0">
                          <a:effectLst/>
                        </a:rPr>
                        <a:t>A (Lowest)</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kumimoji="1" lang="en-US" sz="1600" b="0" u="none" strike="noStrike" kern="1200" dirty="0">
                          <a:solidFill>
                            <a:schemeClr val="tx1"/>
                          </a:solidFill>
                          <a:effectLst/>
                          <a:latin typeface="+mn-lt"/>
                          <a:ea typeface="+mn-ea"/>
                          <a:cs typeface="+mn-cs"/>
                        </a:rPr>
                        <a:t>12</a:t>
                      </a:r>
                    </a:p>
                  </a:txBody>
                  <a:tcPr marL="14205" marR="14205" marT="14205" marB="0" anchor="b"/>
                </a:tc>
                <a:extLst>
                  <a:ext uri="{0D108BD9-81ED-4DB2-BD59-A6C34878D82A}">
                    <a16:rowId xmlns:a16="http://schemas.microsoft.com/office/drawing/2014/main" val="1579257901"/>
                  </a:ext>
                </a:extLst>
              </a:tr>
              <a:tr h="182880">
                <a:tc>
                  <a:txBody>
                    <a:bodyPr/>
                    <a:lstStyle/>
                    <a:p>
                      <a:pPr algn="l" fontAlgn="b"/>
                      <a:r>
                        <a:rPr lang="en-US" sz="1600" u="none" strike="noStrike" dirty="0">
                          <a:effectLst/>
                        </a:rPr>
                        <a:t>B (Second)</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b="0" i="0" u="none" strike="noStrike" dirty="0">
                          <a:solidFill>
                            <a:srgbClr val="000000"/>
                          </a:solidFill>
                          <a:effectLst/>
                          <a:latin typeface="Aptos Narrow" panose="020B0004020202020204" pitchFamily="34" charset="0"/>
                        </a:rPr>
                        <a:t>12</a:t>
                      </a:r>
                    </a:p>
                  </a:txBody>
                  <a:tcPr marL="14205" marR="14205" marT="14205" marB="0" anchor="b"/>
                </a:tc>
                <a:extLst>
                  <a:ext uri="{0D108BD9-81ED-4DB2-BD59-A6C34878D82A}">
                    <a16:rowId xmlns:a16="http://schemas.microsoft.com/office/drawing/2014/main" val="3676388307"/>
                  </a:ext>
                </a:extLst>
              </a:tr>
              <a:tr h="203907">
                <a:tc>
                  <a:txBody>
                    <a:bodyPr/>
                    <a:lstStyle/>
                    <a:p>
                      <a:pPr algn="l" fontAlgn="b"/>
                      <a:r>
                        <a:rPr lang="en-US" sz="1600" u="none" strike="noStrike" dirty="0">
                          <a:effectLst/>
                        </a:rPr>
                        <a:t>C (Third)</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b="0" i="0" u="none" strike="noStrike" dirty="0">
                          <a:solidFill>
                            <a:srgbClr val="000000"/>
                          </a:solidFill>
                          <a:effectLst/>
                          <a:latin typeface="Aptos Narrow" panose="020B0004020202020204" pitchFamily="34" charset="0"/>
                        </a:rPr>
                        <a:t>12</a:t>
                      </a:r>
                    </a:p>
                  </a:txBody>
                  <a:tcPr marL="14205" marR="14205" marT="14205" marB="0" anchor="b"/>
                </a:tc>
                <a:extLst>
                  <a:ext uri="{0D108BD9-81ED-4DB2-BD59-A6C34878D82A}">
                    <a16:rowId xmlns:a16="http://schemas.microsoft.com/office/drawing/2014/main" val="2213552081"/>
                  </a:ext>
                </a:extLst>
              </a:tr>
              <a:tr h="182880">
                <a:tc>
                  <a:txBody>
                    <a:bodyPr/>
                    <a:lstStyle/>
                    <a:p>
                      <a:pPr algn="l" fontAlgn="b"/>
                      <a:r>
                        <a:rPr lang="en-US" sz="1600" u="none" strike="noStrike" dirty="0">
                          <a:effectLst/>
                        </a:rPr>
                        <a:t>D (Highest)</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b="0" i="0" u="none" strike="noStrike" dirty="0">
                          <a:solidFill>
                            <a:srgbClr val="000000"/>
                          </a:solidFill>
                          <a:effectLst/>
                          <a:latin typeface="Aptos Narrow" panose="020B0004020202020204" pitchFamily="34" charset="0"/>
                        </a:rPr>
                        <a:t>12</a:t>
                      </a:r>
                    </a:p>
                  </a:txBody>
                  <a:tcPr marL="14205" marR="14205" marT="14205" marB="0" anchor="b"/>
                </a:tc>
                <a:extLst>
                  <a:ext uri="{0D108BD9-81ED-4DB2-BD59-A6C34878D82A}">
                    <a16:rowId xmlns:a16="http://schemas.microsoft.com/office/drawing/2014/main" val="3351100660"/>
                  </a:ext>
                </a:extLst>
              </a:tr>
              <a:tr h="182880">
                <a:tc>
                  <a:txBody>
                    <a:bodyPr/>
                    <a:lstStyle/>
                    <a:p>
                      <a:pPr algn="l" fontAlgn="b"/>
                      <a:r>
                        <a:rPr lang="en-US" sz="1600" u="none" strike="noStrike" dirty="0">
                          <a:effectLst/>
                        </a:rPr>
                        <a:t>Total</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36</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48</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endParaRPr lang="en-US" sz="1600" b="0" i="0" u="none" strike="noStrike" dirty="0">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2359743087"/>
                  </a:ext>
                </a:extLst>
              </a:tr>
            </a:tbl>
          </a:graphicData>
        </a:graphic>
      </p:graphicFrame>
      <p:sp>
        <p:nvSpPr>
          <p:cNvPr id="15" name="TextBox 14">
            <a:extLst>
              <a:ext uri="{FF2B5EF4-FFF2-40B4-BE49-F238E27FC236}">
                <a16:creationId xmlns:a16="http://schemas.microsoft.com/office/drawing/2014/main" id="{99AB1942-0CC9-7452-8901-9CDB58CC3A1B}"/>
              </a:ext>
            </a:extLst>
          </p:cNvPr>
          <p:cNvSpPr txBox="1"/>
          <p:nvPr/>
        </p:nvSpPr>
        <p:spPr>
          <a:xfrm>
            <a:off x="700496" y="1264095"/>
            <a:ext cx="10291158" cy="2769989"/>
          </a:xfrm>
          <a:prstGeom prst="rect">
            <a:avLst/>
          </a:prstGeom>
          <a:noFill/>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US" kern="100" dirty="0">
                <a:latin typeface="+mj-lt"/>
              </a:rPr>
              <a:t>A total of 48 subjects are planned for the various dose cohorts. The cohort specific sample size are given in the table. </a:t>
            </a:r>
          </a:p>
          <a:p>
            <a:pPr marL="342900" indent="-342900">
              <a:spcBef>
                <a:spcPts val="600"/>
              </a:spcBef>
              <a:spcAft>
                <a:spcPts val="600"/>
              </a:spcAft>
              <a:buFont typeface="Arial" panose="020B0604020202020204" pitchFamily="34" charset="0"/>
              <a:buChar char="•"/>
            </a:pPr>
            <a:r>
              <a:rPr lang="en-US" kern="100" dirty="0">
                <a:latin typeface="+mj-lt"/>
              </a:rPr>
              <a:t>To account for 10% dropout, 4 additional subject will be considered</a:t>
            </a:r>
          </a:p>
          <a:p>
            <a:pPr marL="342900" indent="-342900">
              <a:spcBef>
                <a:spcPts val="600"/>
              </a:spcBef>
              <a:spcAft>
                <a:spcPts val="600"/>
              </a:spcAft>
              <a:buFont typeface="Arial" panose="020B0604020202020204" pitchFamily="34" charset="0"/>
              <a:buChar char="•"/>
            </a:pPr>
            <a:r>
              <a:rPr lang="en-US" kern="100" dirty="0">
                <a:latin typeface="+mj-lt"/>
              </a:rPr>
              <a:t>The combined placebo group will be used to compare the dose cohorts. For example, For dose cohort A, 6 treated subjects will be compared with 12 placebo subject and the same for the other cohorts.</a:t>
            </a:r>
          </a:p>
          <a:p>
            <a:pPr marL="342900" indent="-342900">
              <a:spcBef>
                <a:spcPts val="600"/>
              </a:spcBef>
              <a:spcAft>
                <a:spcPts val="600"/>
              </a:spcAft>
              <a:buFont typeface="Arial" panose="020B0604020202020204" pitchFamily="34" charset="0"/>
              <a:buChar char="•"/>
            </a:pPr>
            <a:r>
              <a:rPr lang="en-US" b="0" i="0" u="none" strike="noStrike" kern="100" baseline="0" dirty="0">
                <a:latin typeface="+mj-lt"/>
              </a:rPr>
              <a:t>With the assumed level of 30% reduction and pooled SD of 0.11, alpha = 0.1, The study could detect the reduction with &gt;90% power for all dose cohorts. The power of the study is sensitive to SD and the assumed percent reduction</a:t>
            </a:r>
          </a:p>
        </p:txBody>
      </p:sp>
    </p:spTree>
    <p:extLst>
      <p:ext uri="{BB962C8B-B14F-4D97-AF65-F5344CB8AC3E}">
        <p14:creationId xmlns:p14="http://schemas.microsoft.com/office/powerpoint/2010/main" val="4050036800"/>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38F6B-4314-CFF2-5D78-B30A9073DA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283C00-3420-013E-BD4F-7D367D9D5264}"/>
              </a:ext>
            </a:extLst>
          </p:cNvPr>
          <p:cNvSpPr>
            <a:spLocks noGrp="1"/>
          </p:cNvSpPr>
          <p:nvPr>
            <p:ph type="title"/>
          </p:nvPr>
        </p:nvSpPr>
        <p:spPr>
          <a:xfrm>
            <a:off x="606078" y="161605"/>
            <a:ext cx="9940253" cy="685801"/>
          </a:xfrm>
        </p:spPr>
        <p:txBody>
          <a:bodyPr vert="horz" lIns="0" tIns="0" rIns="0" bIns="0" rtlCol="0" anchor="ctr">
            <a:normAutofit/>
          </a:bodyPr>
          <a:lstStyle/>
          <a:p>
            <a:r>
              <a:rPr lang="en-US" dirty="0"/>
              <a:t>Sample Size and Justification UNC13A-SSO Phase 1/2</a:t>
            </a:r>
          </a:p>
        </p:txBody>
      </p:sp>
      <p:sp>
        <p:nvSpPr>
          <p:cNvPr id="3" name="Footer Placeholder 2">
            <a:extLst>
              <a:ext uri="{FF2B5EF4-FFF2-40B4-BE49-F238E27FC236}">
                <a16:creationId xmlns:a16="http://schemas.microsoft.com/office/drawing/2014/main" id="{CBB623CF-4995-43B7-E6E3-B53BD929CB32}"/>
              </a:ext>
            </a:extLst>
          </p:cNvPr>
          <p:cNvSpPr>
            <a:spLocks noGrp="1"/>
          </p:cNvSpPr>
          <p:nvPr>
            <p:ph type="ftr" sz="quarter" idx="3"/>
          </p:nvPr>
        </p:nvSpPr>
        <p:spPr>
          <a:xfrm>
            <a:off x="7766050" y="6523001"/>
            <a:ext cx="4114800" cy="196131"/>
          </a:xfrm>
        </p:spPr>
        <p:txBody>
          <a:bodyPr vert="horz" lIns="91440" tIns="45720" rIns="0" bIns="45720" rtlCol="0" anchor="ctr">
            <a:normAutofit/>
          </a:bodyPr>
          <a:lstStyle/>
          <a:p>
            <a:pPr>
              <a:lnSpc>
                <a:spcPct val="90000"/>
              </a:lnSpc>
              <a:spcAft>
                <a:spcPts val="600"/>
              </a:spcAft>
            </a:pPr>
            <a:r>
              <a:rPr lang="en-JP" sz="700" b="1" kern="1200" spc="100" baseline="0">
                <a:latin typeface="+mn-lt"/>
                <a:ea typeface="+mn-ea"/>
                <a:cs typeface="+mn-cs"/>
              </a:rPr>
              <a:t> </a:t>
            </a:r>
          </a:p>
        </p:txBody>
      </p:sp>
      <p:sp>
        <p:nvSpPr>
          <p:cNvPr id="5" name="Slide Number Placeholder 4">
            <a:extLst>
              <a:ext uri="{FF2B5EF4-FFF2-40B4-BE49-F238E27FC236}">
                <a16:creationId xmlns:a16="http://schemas.microsoft.com/office/drawing/2014/main" id="{7AF18A07-C61B-5D3B-9492-9015ECE4B0E8}"/>
              </a:ext>
            </a:extLst>
          </p:cNvPr>
          <p:cNvSpPr>
            <a:spLocks noGrp="1"/>
          </p:cNvSpPr>
          <p:nvPr>
            <p:ph type="sldNum" sz="quarter" idx="4"/>
          </p:nvPr>
        </p:nvSpPr>
        <p:spPr>
          <a:xfrm>
            <a:off x="311150" y="6523001"/>
            <a:ext cx="294928" cy="196131"/>
          </a:xfrm>
        </p:spPr>
        <p:txBody>
          <a:bodyPr vert="horz" lIns="0" tIns="45710" rIns="0" bIns="45710" rtlCol="0" anchor="ctr">
            <a:normAutofit/>
          </a:bodyPr>
          <a:lstStyle/>
          <a:p>
            <a:pPr defTabSz="1218810">
              <a:lnSpc>
                <a:spcPct val="90000"/>
              </a:lnSpc>
              <a:spcAft>
                <a:spcPts val="600"/>
              </a:spcAft>
            </a:pPr>
            <a:fld id="{E9B57936-92EF-4126-AE48-1D9D36D15E98}" type="slidenum">
              <a:rPr lang="ja-JP" altLang="en-US" sz="700" smtClean="0"/>
              <a:pPr defTabSz="1218810">
                <a:lnSpc>
                  <a:spcPct val="90000"/>
                </a:lnSpc>
                <a:spcAft>
                  <a:spcPts val="600"/>
                </a:spcAft>
              </a:pPr>
              <a:t>6</a:t>
            </a:fld>
            <a:endParaRPr lang="ja-JP" altLang="en-US" sz="700"/>
          </a:p>
        </p:txBody>
      </p:sp>
      <p:sp>
        <p:nvSpPr>
          <p:cNvPr id="20" name="Text Placeholder 6">
            <a:extLst>
              <a:ext uri="{FF2B5EF4-FFF2-40B4-BE49-F238E27FC236}">
                <a16:creationId xmlns:a16="http://schemas.microsoft.com/office/drawing/2014/main" id="{F14D631E-A3D3-5C9A-5C55-DDAB88AAD0DB}"/>
              </a:ext>
            </a:extLst>
          </p:cNvPr>
          <p:cNvSpPr>
            <a:spLocks noGrp="1"/>
          </p:cNvSpPr>
          <p:nvPr>
            <p:ph type="body" sz="quarter" idx="16"/>
          </p:nvPr>
        </p:nvSpPr>
        <p:spPr>
          <a:xfrm>
            <a:off x="606078" y="6523001"/>
            <a:ext cx="6968348" cy="205613"/>
          </a:xfrm>
        </p:spPr>
        <p:txBody>
          <a:bodyPr/>
          <a:lstStyle/>
          <a:p>
            <a:endParaRPr lang="en-US"/>
          </a:p>
        </p:txBody>
      </p:sp>
      <p:sp>
        <p:nvSpPr>
          <p:cNvPr id="2" name="Text Placeholder 1">
            <a:extLst>
              <a:ext uri="{FF2B5EF4-FFF2-40B4-BE49-F238E27FC236}">
                <a16:creationId xmlns:a16="http://schemas.microsoft.com/office/drawing/2014/main" id="{AF431071-4505-1482-39B3-5905562FE993}"/>
              </a:ext>
            </a:extLst>
          </p:cNvPr>
          <p:cNvSpPr>
            <a:spLocks noGrp="1"/>
          </p:cNvSpPr>
          <p:nvPr>
            <p:ph type="body" sz="quarter" idx="23"/>
          </p:nvPr>
        </p:nvSpPr>
        <p:spPr>
          <a:xfrm>
            <a:off x="311149" y="1093767"/>
            <a:ext cx="11603669" cy="272786"/>
          </a:xfrm>
        </p:spPr>
        <p:txBody>
          <a:bodyPr vert="horz" lIns="0" tIns="0" rIns="0" bIns="0" numCol="1" rtlCol="0">
            <a:normAutofit/>
          </a:bodyPr>
          <a:lstStyle/>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p:txBody>
      </p:sp>
      <p:sp>
        <p:nvSpPr>
          <p:cNvPr id="15" name="TextBox 14">
            <a:extLst>
              <a:ext uri="{FF2B5EF4-FFF2-40B4-BE49-F238E27FC236}">
                <a16:creationId xmlns:a16="http://schemas.microsoft.com/office/drawing/2014/main" id="{B8EE3757-0335-A17F-C17D-2E6C80A1D61A}"/>
              </a:ext>
            </a:extLst>
          </p:cNvPr>
          <p:cNvSpPr txBox="1"/>
          <p:nvPr/>
        </p:nvSpPr>
        <p:spPr>
          <a:xfrm>
            <a:off x="587375" y="985476"/>
            <a:ext cx="11293474" cy="1384995"/>
          </a:xfrm>
          <a:prstGeom prst="rect">
            <a:avLst/>
          </a:prstGeom>
          <a:noFill/>
        </p:spPr>
        <p:txBody>
          <a:bodyPr wrap="square" lIns="91440" tIns="45720" rIns="91440" bIns="45720" anchor="t">
            <a:spAutoFit/>
          </a:bodyPr>
          <a:lstStyle/>
          <a:p>
            <a:pPr>
              <a:spcBef>
                <a:spcPts val="600"/>
              </a:spcBef>
              <a:spcAft>
                <a:spcPts val="600"/>
              </a:spcAft>
            </a:pPr>
            <a:r>
              <a:rPr lang="en-US" sz="1600" b="1" kern="100" dirty="0">
                <a:latin typeface="+mj-lt"/>
              </a:rPr>
              <a:t>Reduction and SD </a:t>
            </a:r>
            <a:r>
              <a:rPr lang="en-US" sz="1600" b="1" i="0" u="none" strike="noStrike" kern="100" baseline="0" dirty="0">
                <a:latin typeface="+mj-lt"/>
              </a:rPr>
              <a:t>thresholds: Sensitivity Analysis (Alpha = 0.1)</a:t>
            </a:r>
          </a:p>
          <a:p>
            <a:pPr marL="342900" indent="-342900">
              <a:spcBef>
                <a:spcPts val="600"/>
              </a:spcBef>
              <a:spcAft>
                <a:spcPts val="600"/>
              </a:spcAft>
              <a:buFont typeface="Arial" panose="020B0604020202020204" pitchFamily="34" charset="0"/>
              <a:buChar char="•"/>
            </a:pPr>
            <a:r>
              <a:rPr lang="en-US" sz="1600" kern="100" dirty="0">
                <a:latin typeface="+mj-lt"/>
              </a:rPr>
              <a:t>With pooled SD = 0.11 and sample size </a:t>
            </a:r>
            <a:r>
              <a:rPr lang="en-US" sz="1600" b="0" i="0" u="none" strike="noStrike" kern="100" baseline="0" dirty="0">
                <a:latin typeface="+mj-lt"/>
                <a:ea typeface="Calibri"/>
                <a:cs typeface="Calibri"/>
              </a:rPr>
              <a:t>N</a:t>
            </a:r>
            <a:r>
              <a:rPr lang="en-US" sz="1600" b="0" i="0" u="none" strike="noStrike" kern="100" baseline="-25000" dirty="0">
                <a:latin typeface="+mj-lt"/>
                <a:ea typeface="Calibri"/>
                <a:cs typeface="Calibri"/>
              </a:rPr>
              <a:t>T</a:t>
            </a:r>
            <a:r>
              <a:rPr lang="en-US" sz="1600" b="0" i="0" u="none" strike="noStrike" kern="100" baseline="0" dirty="0">
                <a:latin typeface="+mj-lt"/>
                <a:ea typeface="Calibri"/>
                <a:cs typeface="Calibri"/>
              </a:rPr>
              <a:t> = 12  and 6</a:t>
            </a:r>
            <a:r>
              <a:rPr lang="en-US" sz="1600" kern="100" dirty="0">
                <a:latin typeface="+mj-lt"/>
              </a:rPr>
              <a:t>, the study detect minimum reduction of 10% and 11% respectively with at least 80% power. Higher SD would require to observe a higher level of reduction to be detected with &gt;80% power (Table 1).</a:t>
            </a:r>
          </a:p>
          <a:p>
            <a:pPr marL="342900" indent="-342900">
              <a:spcBef>
                <a:spcPts val="600"/>
              </a:spcBef>
              <a:spcAft>
                <a:spcPts val="600"/>
              </a:spcAft>
              <a:buFont typeface="Arial" panose="020B0604020202020204" pitchFamily="34" charset="0"/>
              <a:buChar char="•"/>
            </a:pPr>
            <a:r>
              <a:rPr lang="en-US" sz="1600" b="0" i="0" u="none" strike="noStrike" kern="100" baseline="0" dirty="0">
                <a:latin typeface="+mj-lt"/>
                <a:ea typeface="Calibri"/>
                <a:cs typeface="Calibri"/>
              </a:rPr>
              <a:t>With the sample size N</a:t>
            </a:r>
            <a:r>
              <a:rPr lang="en-US" sz="1600" b="0" i="0" u="none" strike="noStrike" kern="100" baseline="-25000" dirty="0">
                <a:latin typeface="+mj-lt"/>
                <a:ea typeface="Calibri"/>
                <a:cs typeface="Calibri"/>
              </a:rPr>
              <a:t>T</a:t>
            </a:r>
            <a:r>
              <a:rPr lang="en-US" sz="1600" b="0" i="0" u="none" strike="noStrike" kern="100" baseline="0" dirty="0">
                <a:latin typeface="+mj-lt"/>
                <a:ea typeface="Calibri"/>
                <a:cs typeface="Calibri"/>
              </a:rPr>
              <a:t> = 12 and 6, the study can detect a reduction of 30% with &gt;80% power if the SD </a:t>
            </a:r>
            <a:r>
              <a:rPr lang="en-US" sz="1600" kern="100" dirty="0">
                <a:latin typeface="+mj-lt"/>
                <a:ea typeface="Calibri"/>
                <a:cs typeface="Calibri"/>
              </a:rPr>
              <a:t>&lt;0.4 and 0.33 respectively</a:t>
            </a:r>
          </a:p>
        </p:txBody>
      </p:sp>
      <p:sp>
        <p:nvSpPr>
          <p:cNvPr id="17" name="TextBox 16">
            <a:extLst>
              <a:ext uri="{FF2B5EF4-FFF2-40B4-BE49-F238E27FC236}">
                <a16:creationId xmlns:a16="http://schemas.microsoft.com/office/drawing/2014/main" id="{9C1E5D5B-10D4-920A-680C-F254797A3E4E}"/>
              </a:ext>
            </a:extLst>
          </p:cNvPr>
          <p:cNvSpPr txBox="1"/>
          <p:nvPr/>
        </p:nvSpPr>
        <p:spPr>
          <a:xfrm>
            <a:off x="6587693" y="5756778"/>
            <a:ext cx="3659237" cy="646331"/>
          </a:xfrm>
          <a:prstGeom prst="rect">
            <a:avLst/>
          </a:prstGeom>
          <a:noFill/>
        </p:spPr>
        <p:txBody>
          <a:bodyPr wrap="square" rtlCol="0">
            <a:spAutoFit/>
          </a:bodyPr>
          <a:lstStyle/>
          <a:p>
            <a:r>
              <a:rPr lang="en-US" sz="1200" dirty="0"/>
              <a:t>Table 2: Minimum SD threshold for which study can detect the different levels of reduction with &gt;80% power</a:t>
            </a:r>
          </a:p>
        </p:txBody>
      </p:sp>
      <p:graphicFrame>
        <p:nvGraphicFramePr>
          <p:cNvPr id="6" name="Table 5">
            <a:extLst>
              <a:ext uri="{FF2B5EF4-FFF2-40B4-BE49-F238E27FC236}">
                <a16:creationId xmlns:a16="http://schemas.microsoft.com/office/drawing/2014/main" id="{7539B0EF-D5D7-6B0B-B48A-1712440A2017}"/>
              </a:ext>
            </a:extLst>
          </p:cNvPr>
          <p:cNvGraphicFramePr>
            <a:graphicFrameLocks noGrp="1"/>
          </p:cNvGraphicFramePr>
          <p:nvPr>
            <p:extLst>
              <p:ext uri="{D42A27DB-BD31-4B8C-83A1-F6EECF244321}">
                <p14:modId xmlns:p14="http://schemas.microsoft.com/office/powerpoint/2010/main" val="2575016398"/>
              </p:ext>
            </p:extLst>
          </p:nvPr>
        </p:nvGraphicFramePr>
        <p:xfrm>
          <a:off x="6681963" y="2849944"/>
          <a:ext cx="3279335" cy="2828925"/>
        </p:xfrm>
        <a:graphic>
          <a:graphicData uri="http://schemas.openxmlformats.org/drawingml/2006/table">
            <a:tbl>
              <a:tblPr/>
              <a:tblGrid>
                <a:gridCol w="968383">
                  <a:extLst>
                    <a:ext uri="{9D8B030D-6E8A-4147-A177-3AD203B41FA5}">
                      <a16:colId xmlns:a16="http://schemas.microsoft.com/office/drawing/2014/main" val="3769721328"/>
                    </a:ext>
                  </a:extLst>
                </a:gridCol>
                <a:gridCol w="1211473">
                  <a:extLst>
                    <a:ext uri="{9D8B030D-6E8A-4147-A177-3AD203B41FA5}">
                      <a16:colId xmlns:a16="http://schemas.microsoft.com/office/drawing/2014/main" val="3253024851"/>
                    </a:ext>
                  </a:extLst>
                </a:gridCol>
                <a:gridCol w="1099479">
                  <a:extLst>
                    <a:ext uri="{9D8B030D-6E8A-4147-A177-3AD203B41FA5}">
                      <a16:colId xmlns:a16="http://schemas.microsoft.com/office/drawing/2014/main" val="3066427440"/>
                    </a:ext>
                  </a:extLst>
                </a:gridCol>
              </a:tblGrid>
              <a:tr h="190500">
                <a:tc>
                  <a:txBody>
                    <a:bodyPr/>
                    <a:lstStyle/>
                    <a:p>
                      <a:pPr algn="ctr" fontAlgn="b"/>
                      <a:r>
                        <a:rPr lang="en-US" sz="1800" b="1" i="0" u="none" strike="noStrike" dirty="0">
                          <a:solidFill>
                            <a:srgbClr val="000000"/>
                          </a:solidFill>
                          <a:effectLst/>
                          <a:latin typeface="Aptos Narrow" panose="020B0004020202020204" pitchFamily="34" charset="0"/>
                        </a:rPr>
                        <a:t>N</a:t>
                      </a:r>
                      <a:r>
                        <a:rPr lang="en-US" sz="1800" b="1" i="0" u="none" strike="noStrike" baseline="-25000" dirty="0">
                          <a:solidFill>
                            <a:srgbClr val="000000"/>
                          </a:solidFill>
                          <a:effectLst/>
                          <a:latin typeface="Aptos Narrow" panose="020B0004020202020204" pitchFamily="34" charset="0"/>
                        </a:rPr>
                        <a:t>T</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Aptos Narrow" panose="020B0004020202020204" pitchFamily="34" charset="0"/>
                        </a:rPr>
                        <a:t>Reductions</a:t>
                      </a:r>
                    </a:p>
                    <a:p>
                      <a:pPr algn="ctr" fontAlgn="b"/>
                      <a:r>
                        <a:rPr lang="en-US" sz="1800" b="1" i="0" u="none" strike="noStrike" dirty="0">
                          <a:solidFill>
                            <a:srgbClr val="000000"/>
                          </a:solidFill>
                          <a:effectLst/>
                          <a:latin typeface="Aptos Narrow" panose="020B0004020202020204" pitchFamily="34" charset="0"/>
                        </a:rPr>
                        <a:t>(%)</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Aptos Narrow" panose="020B0004020202020204" pitchFamily="34" charset="0"/>
                        </a:rPr>
                        <a:t>SD</a:t>
                      </a:r>
                    </a:p>
                    <a:p>
                      <a:pPr algn="ctr" fontAlgn="b"/>
                      <a:r>
                        <a:rPr lang="en-US" sz="1800" b="1" i="0" u="none" strike="noStrike" dirty="0">
                          <a:solidFill>
                            <a:srgbClr val="000000"/>
                          </a:solidFill>
                          <a:effectLst/>
                          <a:latin typeface="Aptos Narrow" panose="020B0004020202020204" pitchFamily="34" charset="0"/>
                        </a:rPr>
                        <a:t>Thresholds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858399"/>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424563673"/>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0.10</a:t>
                      </a:r>
                    </a:p>
                  </a:txBody>
                  <a:tcPr marL="9525" marR="9525" marT="9525" marB="0" anchor="b">
                    <a:lnL>
                      <a:noFill/>
                    </a:lnL>
                    <a:lnR>
                      <a:noFill/>
                    </a:lnR>
                    <a:lnT>
                      <a:noFill/>
                    </a:lnT>
                    <a:lnB>
                      <a:noFill/>
                    </a:lnB>
                    <a:noFill/>
                  </a:tcPr>
                </a:tc>
                <a:extLst>
                  <a:ext uri="{0D108BD9-81ED-4DB2-BD59-A6C34878D82A}">
                    <a16:rowId xmlns:a16="http://schemas.microsoft.com/office/drawing/2014/main" val="35376038"/>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15</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0.18</a:t>
                      </a:r>
                    </a:p>
                  </a:txBody>
                  <a:tcPr marL="9525" marR="9525" marT="9525" marB="0" anchor="b">
                    <a:lnL>
                      <a:noFill/>
                    </a:lnL>
                    <a:lnR>
                      <a:noFill/>
                    </a:lnR>
                    <a:lnT>
                      <a:noFill/>
                    </a:lnT>
                    <a:lnB>
                      <a:noFill/>
                    </a:lnB>
                    <a:noFill/>
                  </a:tcPr>
                </a:tc>
                <a:extLst>
                  <a:ext uri="{0D108BD9-81ED-4DB2-BD59-A6C34878D82A}">
                    <a16:rowId xmlns:a16="http://schemas.microsoft.com/office/drawing/2014/main" val="4162739661"/>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15</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0.15</a:t>
                      </a:r>
                    </a:p>
                  </a:txBody>
                  <a:tcPr marL="9525" marR="9525" marT="9525" marB="0" anchor="b">
                    <a:lnL>
                      <a:noFill/>
                    </a:lnL>
                    <a:lnR>
                      <a:noFill/>
                    </a:lnR>
                    <a:lnT>
                      <a:noFill/>
                    </a:lnT>
                    <a:lnB>
                      <a:noFill/>
                    </a:lnB>
                    <a:noFill/>
                  </a:tcPr>
                </a:tc>
                <a:extLst>
                  <a:ext uri="{0D108BD9-81ED-4DB2-BD59-A6C34878D82A}">
                    <a16:rowId xmlns:a16="http://schemas.microsoft.com/office/drawing/2014/main" val="2337461486"/>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0.25</a:t>
                      </a:r>
                    </a:p>
                  </a:txBody>
                  <a:tcPr marL="9525" marR="9525" marT="9525" marB="0" anchor="b">
                    <a:lnL>
                      <a:noFill/>
                    </a:lnL>
                    <a:lnR>
                      <a:noFill/>
                    </a:lnR>
                    <a:lnT>
                      <a:noFill/>
                    </a:lnT>
                    <a:lnB>
                      <a:noFill/>
                    </a:lnB>
                    <a:noFill/>
                  </a:tcPr>
                </a:tc>
                <a:extLst>
                  <a:ext uri="{0D108BD9-81ED-4DB2-BD59-A6C34878D82A}">
                    <a16:rowId xmlns:a16="http://schemas.microsoft.com/office/drawing/2014/main" val="1638807346"/>
                  </a:ext>
                </a:extLst>
              </a:tr>
              <a:tr h="190500">
                <a:tc>
                  <a:txBody>
                    <a:bodyPr/>
                    <a:lstStyle/>
                    <a:p>
                      <a:pPr algn="ctr" fontAlgn="b"/>
                      <a:r>
                        <a:rPr lang="en-US" sz="18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0.20</a:t>
                      </a:r>
                    </a:p>
                  </a:txBody>
                  <a:tcPr marL="9525" marR="9525" marT="9525" marB="0" anchor="b">
                    <a:lnL>
                      <a:noFill/>
                    </a:lnL>
                    <a:lnR>
                      <a:noFill/>
                    </a:lnR>
                    <a:lnT>
                      <a:noFill/>
                    </a:lnT>
                    <a:lnB>
                      <a:noFill/>
                    </a:lnB>
                    <a:noFill/>
                  </a:tcPr>
                </a:tc>
                <a:extLst>
                  <a:ext uri="{0D108BD9-81ED-4DB2-BD59-A6C34878D82A}">
                    <a16:rowId xmlns:a16="http://schemas.microsoft.com/office/drawing/2014/main" val="3747049230"/>
                  </a:ext>
                </a:extLst>
              </a:tr>
              <a:tr h="190500">
                <a:tc>
                  <a:txBody>
                    <a:bodyPr/>
                    <a:lstStyle/>
                    <a:p>
                      <a:pPr algn="ctr" fontAlgn="b"/>
                      <a:r>
                        <a:rPr lang="en-US" sz="18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0.40</a:t>
                      </a:r>
                    </a:p>
                  </a:txBody>
                  <a:tcPr marL="9525" marR="9525" marT="9525" marB="0" anchor="b">
                    <a:lnL>
                      <a:noFill/>
                    </a:lnL>
                    <a:lnR>
                      <a:noFill/>
                    </a:lnR>
                    <a:lnT>
                      <a:noFill/>
                    </a:lnT>
                    <a:lnB>
                      <a:noFill/>
                    </a:lnB>
                    <a:noFill/>
                  </a:tcPr>
                </a:tc>
                <a:extLst>
                  <a:ext uri="{0D108BD9-81ED-4DB2-BD59-A6C34878D82A}">
                    <a16:rowId xmlns:a16="http://schemas.microsoft.com/office/drawing/2014/main" val="3211072988"/>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Aptos Narrow" panose="020B0004020202020204" pitchFamily="34" charset="0"/>
                        </a:rPr>
                        <a:t>0.33</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0707422"/>
                  </a:ext>
                </a:extLst>
              </a:tr>
            </a:tbl>
          </a:graphicData>
        </a:graphic>
      </p:graphicFrame>
      <p:sp>
        <p:nvSpPr>
          <p:cNvPr id="7" name="TextBox 6">
            <a:extLst>
              <a:ext uri="{FF2B5EF4-FFF2-40B4-BE49-F238E27FC236}">
                <a16:creationId xmlns:a16="http://schemas.microsoft.com/office/drawing/2014/main" id="{E37702C3-2261-DF90-40F7-3F400BA3A271}"/>
              </a:ext>
            </a:extLst>
          </p:cNvPr>
          <p:cNvSpPr txBox="1"/>
          <p:nvPr/>
        </p:nvSpPr>
        <p:spPr>
          <a:xfrm>
            <a:off x="1240935" y="5754469"/>
            <a:ext cx="3477169" cy="646331"/>
          </a:xfrm>
          <a:prstGeom prst="rect">
            <a:avLst/>
          </a:prstGeom>
          <a:noFill/>
        </p:spPr>
        <p:txBody>
          <a:bodyPr wrap="square" rtlCol="0">
            <a:spAutoFit/>
          </a:bodyPr>
          <a:lstStyle/>
          <a:p>
            <a:r>
              <a:rPr lang="en-US" sz="1200" dirty="0"/>
              <a:t>Table: 1 Minimum detectable threshold of reduction for which arms can detect the difference with &gt;80% power for different SDs.</a:t>
            </a:r>
          </a:p>
        </p:txBody>
      </p:sp>
      <p:graphicFrame>
        <p:nvGraphicFramePr>
          <p:cNvPr id="8" name="Table 7">
            <a:extLst>
              <a:ext uri="{FF2B5EF4-FFF2-40B4-BE49-F238E27FC236}">
                <a16:creationId xmlns:a16="http://schemas.microsoft.com/office/drawing/2014/main" id="{61EA1AD8-0C42-08A7-41B9-913BF321BE20}"/>
              </a:ext>
            </a:extLst>
          </p:cNvPr>
          <p:cNvGraphicFramePr>
            <a:graphicFrameLocks noGrp="1"/>
          </p:cNvGraphicFramePr>
          <p:nvPr>
            <p:extLst>
              <p:ext uri="{D42A27DB-BD31-4B8C-83A1-F6EECF244321}">
                <p14:modId xmlns:p14="http://schemas.microsoft.com/office/powerpoint/2010/main" val="2607156059"/>
              </p:ext>
            </p:extLst>
          </p:nvPr>
        </p:nvGraphicFramePr>
        <p:xfrm>
          <a:off x="1344633" y="2849945"/>
          <a:ext cx="3214541" cy="2828925"/>
        </p:xfrm>
        <a:graphic>
          <a:graphicData uri="http://schemas.openxmlformats.org/drawingml/2006/table">
            <a:tbl>
              <a:tblPr/>
              <a:tblGrid>
                <a:gridCol w="949249">
                  <a:extLst>
                    <a:ext uri="{9D8B030D-6E8A-4147-A177-3AD203B41FA5}">
                      <a16:colId xmlns:a16="http://schemas.microsoft.com/office/drawing/2014/main" val="3769721328"/>
                    </a:ext>
                  </a:extLst>
                </a:gridCol>
                <a:gridCol w="949249">
                  <a:extLst>
                    <a:ext uri="{9D8B030D-6E8A-4147-A177-3AD203B41FA5}">
                      <a16:colId xmlns:a16="http://schemas.microsoft.com/office/drawing/2014/main" val="3253024851"/>
                    </a:ext>
                  </a:extLst>
                </a:gridCol>
                <a:gridCol w="1316043">
                  <a:extLst>
                    <a:ext uri="{9D8B030D-6E8A-4147-A177-3AD203B41FA5}">
                      <a16:colId xmlns:a16="http://schemas.microsoft.com/office/drawing/2014/main" val="3066427440"/>
                    </a:ext>
                  </a:extLst>
                </a:gridCol>
              </a:tblGrid>
              <a:tr h="190500">
                <a:tc>
                  <a:txBody>
                    <a:bodyPr/>
                    <a:lstStyle/>
                    <a:p>
                      <a:pPr algn="ctr" fontAlgn="b"/>
                      <a:r>
                        <a:rPr lang="en-US" sz="1800" b="1" i="0" u="none" strike="noStrike" dirty="0">
                          <a:solidFill>
                            <a:srgbClr val="000000"/>
                          </a:solidFill>
                          <a:effectLst/>
                          <a:latin typeface="Aptos Narrow" panose="020B0004020202020204" pitchFamily="34" charset="0"/>
                        </a:rPr>
                        <a:t>N</a:t>
                      </a:r>
                      <a:r>
                        <a:rPr lang="en-US" sz="1800" b="1" i="0" u="none" strike="noStrike" baseline="-25000" dirty="0">
                          <a:solidFill>
                            <a:srgbClr val="000000"/>
                          </a:solidFill>
                          <a:effectLst/>
                          <a:latin typeface="Aptos Narrow" panose="020B0004020202020204" pitchFamily="34" charset="0"/>
                        </a:rPr>
                        <a:t>T</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Aptos Narrow" panose="020B0004020202020204" pitchFamily="34" charset="0"/>
                        </a:rPr>
                        <a:t>SD</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800" b="1" i="0" u="none" strike="noStrike" dirty="0">
                          <a:solidFill>
                            <a:srgbClr val="000000"/>
                          </a:solidFill>
                          <a:effectLst/>
                          <a:latin typeface="Aptos Narrow" panose="020B0004020202020204" pitchFamily="34" charset="0"/>
                        </a:rPr>
                        <a:t>Reduction</a:t>
                      </a:r>
                    </a:p>
                    <a:p>
                      <a:pPr algn="ctr" fontAlgn="b"/>
                      <a:r>
                        <a:rPr lang="en-US" sz="1800" b="1" i="0" u="none" strike="noStrike" dirty="0">
                          <a:solidFill>
                            <a:srgbClr val="000000"/>
                          </a:solidFill>
                          <a:effectLst/>
                          <a:latin typeface="Aptos Narrow" panose="020B0004020202020204" pitchFamily="34" charset="0"/>
                        </a:rPr>
                        <a:t>Threshold (%)</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858399"/>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0.11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424563673"/>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0.11</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11</a:t>
                      </a:r>
                    </a:p>
                  </a:txBody>
                  <a:tcPr marL="9525" marR="9525" marT="9525" marB="0" anchor="b">
                    <a:lnL>
                      <a:noFill/>
                    </a:lnL>
                    <a:lnR>
                      <a:noFill/>
                    </a:lnR>
                    <a:lnT>
                      <a:noFill/>
                    </a:lnT>
                    <a:lnB>
                      <a:noFill/>
                    </a:lnB>
                    <a:noFill/>
                  </a:tcPr>
                </a:tc>
                <a:extLst>
                  <a:ext uri="{0D108BD9-81ED-4DB2-BD59-A6C34878D82A}">
                    <a16:rowId xmlns:a16="http://schemas.microsoft.com/office/drawing/2014/main" val="35376038"/>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0.30</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23</a:t>
                      </a:r>
                    </a:p>
                  </a:txBody>
                  <a:tcPr marL="9525" marR="9525" marT="9525" marB="0" anchor="b">
                    <a:lnL>
                      <a:noFill/>
                    </a:lnL>
                    <a:lnR>
                      <a:noFill/>
                    </a:lnR>
                    <a:lnT>
                      <a:noFill/>
                    </a:lnT>
                    <a:lnB>
                      <a:noFill/>
                    </a:lnB>
                    <a:noFill/>
                  </a:tcPr>
                </a:tc>
                <a:extLst>
                  <a:ext uri="{0D108BD9-81ED-4DB2-BD59-A6C34878D82A}">
                    <a16:rowId xmlns:a16="http://schemas.microsoft.com/office/drawing/2014/main" val="4162739661"/>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0.30</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28</a:t>
                      </a:r>
                    </a:p>
                  </a:txBody>
                  <a:tcPr marL="9525" marR="9525" marT="9525" marB="0" anchor="b">
                    <a:lnL>
                      <a:noFill/>
                    </a:lnL>
                    <a:lnR>
                      <a:noFill/>
                    </a:lnR>
                    <a:lnT>
                      <a:noFill/>
                    </a:lnT>
                    <a:lnB>
                      <a:noFill/>
                    </a:lnB>
                    <a:noFill/>
                  </a:tcPr>
                </a:tc>
                <a:extLst>
                  <a:ext uri="{0D108BD9-81ED-4DB2-BD59-A6C34878D82A}">
                    <a16:rowId xmlns:a16="http://schemas.microsoft.com/office/drawing/2014/main" val="2337461486"/>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0.60</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41</a:t>
                      </a:r>
                    </a:p>
                  </a:txBody>
                  <a:tcPr marL="9525" marR="9525" marT="9525" marB="0" anchor="b">
                    <a:lnL>
                      <a:noFill/>
                    </a:lnL>
                    <a:lnR>
                      <a:noFill/>
                    </a:lnR>
                    <a:lnT>
                      <a:noFill/>
                    </a:lnT>
                    <a:lnB>
                      <a:noFill/>
                    </a:lnB>
                    <a:noFill/>
                  </a:tcPr>
                </a:tc>
                <a:extLst>
                  <a:ext uri="{0D108BD9-81ED-4DB2-BD59-A6C34878D82A}">
                    <a16:rowId xmlns:a16="http://schemas.microsoft.com/office/drawing/2014/main" val="1638807346"/>
                  </a:ext>
                </a:extLst>
              </a:tr>
              <a:tr h="190500">
                <a:tc>
                  <a:txBody>
                    <a:bodyPr/>
                    <a:lstStyle/>
                    <a:p>
                      <a:pPr algn="ctr" fontAlgn="b"/>
                      <a:r>
                        <a:rPr lang="en-US" sz="18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0.60</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48</a:t>
                      </a:r>
                    </a:p>
                  </a:txBody>
                  <a:tcPr marL="9525" marR="9525" marT="9525" marB="0" anchor="b">
                    <a:lnL>
                      <a:noFill/>
                    </a:lnL>
                    <a:lnR>
                      <a:noFill/>
                    </a:lnR>
                    <a:lnT>
                      <a:noFill/>
                    </a:lnT>
                    <a:lnB>
                      <a:noFill/>
                    </a:lnB>
                    <a:noFill/>
                  </a:tcPr>
                </a:tc>
                <a:extLst>
                  <a:ext uri="{0D108BD9-81ED-4DB2-BD59-A6C34878D82A}">
                    <a16:rowId xmlns:a16="http://schemas.microsoft.com/office/drawing/2014/main" val="3747049230"/>
                  </a:ext>
                </a:extLst>
              </a:tr>
              <a:tr h="190500">
                <a:tc>
                  <a:txBody>
                    <a:bodyPr/>
                    <a:lstStyle/>
                    <a:p>
                      <a:pPr algn="ctr" fontAlgn="b"/>
                      <a:r>
                        <a:rPr lang="en-US" sz="18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0.70</a:t>
                      </a:r>
                    </a:p>
                  </a:txBody>
                  <a:tcPr marL="9525" marR="9525" marT="9525" marB="0" anchor="b">
                    <a:lnL>
                      <a:noFill/>
                    </a:lnL>
                    <a:lnR>
                      <a:noFill/>
                    </a:lnR>
                    <a:lnT>
                      <a:noFill/>
                    </a:lnT>
                    <a:lnB>
                      <a:noFill/>
                    </a:lnB>
                    <a:noFill/>
                  </a:tcPr>
                </a:tc>
                <a:tc>
                  <a:txBody>
                    <a:bodyPr/>
                    <a:lstStyle/>
                    <a:p>
                      <a:pPr algn="ctr" fontAlgn="b"/>
                      <a:r>
                        <a:rPr lang="en-US" sz="1800" b="0" i="0" u="none" strike="noStrike" dirty="0">
                          <a:solidFill>
                            <a:srgbClr val="000000"/>
                          </a:solidFill>
                          <a:effectLst/>
                          <a:latin typeface="Aptos Narrow" panose="020B0004020202020204" pitchFamily="34" charset="0"/>
                        </a:rPr>
                        <a:t>46</a:t>
                      </a:r>
                    </a:p>
                  </a:txBody>
                  <a:tcPr marL="9525" marR="9525" marT="9525" marB="0" anchor="b">
                    <a:lnL>
                      <a:noFill/>
                    </a:lnL>
                    <a:lnR>
                      <a:noFill/>
                    </a:lnR>
                    <a:lnT>
                      <a:noFill/>
                    </a:lnT>
                    <a:lnB>
                      <a:noFill/>
                    </a:lnB>
                    <a:noFill/>
                  </a:tcPr>
                </a:tc>
                <a:extLst>
                  <a:ext uri="{0D108BD9-81ED-4DB2-BD59-A6C34878D82A}">
                    <a16:rowId xmlns:a16="http://schemas.microsoft.com/office/drawing/2014/main" val="3211072988"/>
                  </a:ext>
                </a:extLst>
              </a:tr>
              <a:tr h="190500">
                <a:tc>
                  <a:txBody>
                    <a:bodyPr/>
                    <a:lstStyle/>
                    <a:p>
                      <a:pPr algn="ctr" fontAlgn="b"/>
                      <a:r>
                        <a:rPr lang="en-US" sz="18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Aptos Narrow" panose="020B0004020202020204" pitchFamily="34" charset="0"/>
                        </a:rPr>
                        <a:t>0.70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800" b="0" i="0" u="none" strike="noStrike" dirty="0">
                          <a:solidFill>
                            <a:srgbClr val="000000"/>
                          </a:solidFill>
                          <a:effectLst/>
                          <a:latin typeface="Aptos Narrow" panose="020B0004020202020204" pitchFamily="34" charset="0"/>
                        </a:rPr>
                        <a:t>53</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0707422"/>
                  </a:ext>
                </a:extLst>
              </a:tr>
            </a:tbl>
          </a:graphicData>
        </a:graphic>
      </p:graphicFrame>
    </p:spTree>
    <p:extLst>
      <p:ext uri="{BB962C8B-B14F-4D97-AF65-F5344CB8AC3E}">
        <p14:creationId xmlns:p14="http://schemas.microsoft.com/office/powerpoint/2010/main" val="129563366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003DF-AB7E-A04E-35F4-C982BF9D27A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D41F3B6-BA92-548F-E99C-564B344123BC}"/>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A6BCD97-BF7E-2945-972C-07E60A74384F}"/>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081FF28C-E29A-7694-C765-8C8E5E13CB16}"/>
              </a:ext>
            </a:extLst>
          </p:cNvPr>
          <p:cNvSpPr>
            <a:spLocks noGrp="1"/>
          </p:cNvSpPr>
          <p:nvPr>
            <p:ph type="title"/>
          </p:nvPr>
        </p:nvSpPr>
        <p:spPr/>
        <p:txBody>
          <a:bodyPr/>
          <a:lstStyle/>
          <a:p>
            <a:r>
              <a:rPr lang="en-US"/>
              <a:t>Go/No-Go Decision Metric</a:t>
            </a:r>
          </a:p>
        </p:txBody>
      </p:sp>
      <p:sp>
        <p:nvSpPr>
          <p:cNvPr id="5" name="Slide Number Placeholder 4">
            <a:extLst>
              <a:ext uri="{FF2B5EF4-FFF2-40B4-BE49-F238E27FC236}">
                <a16:creationId xmlns:a16="http://schemas.microsoft.com/office/drawing/2014/main" id="{63A3A986-2F24-7E0A-7282-99505DDADBBC}"/>
              </a:ext>
            </a:extLst>
          </p:cNvPr>
          <p:cNvSpPr>
            <a:spLocks noGrp="1"/>
          </p:cNvSpPr>
          <p:nvPr>
            <p:ph type="sldNum" sz="quarter" idx="4"/>
          </p:nvPr>
        </p:nvSpPr>
        <p:spPr/>
        <p:txBody>
          <a:bodyPr/>
          <a:lstStyle/>
          <a:p>
            <a:pPr defTabSz="1218810"/>
            <a:fld id="{E9B57936-92EF-4126-AE48-1D9D36D15E98}" type="slidenum">
              <a:rPr lang="ja-JP" altLang="en-US" smtClean="0"/>
              <a:pPr defTabSz="1218810"/>
              <a:t>7</a:t>
            </a:fld>
            <a:endParaRPr lang="ja-JP" altLang="en-US"/>
          </a:p>
        </p:txBody>
      </p:sp>
      <p:sp>
        <p:nvSpPr>
          <p:cNvPr id="6" name="Text Placeholder 5">
            <a:extLst>
              <a:ext uri="{FF2B5EF4-FFF2-40B4-BE49-F238E27FC236}">
                <a16:creationId xmlns:a16="http://schemas.microsoft.com/office/drawing/2014/main" id="{69E5C927-31AC-EBDB-70A7-9617A13181F9}"/>
              </a:ext>
            </a:extLst>
          </p:cNvPr>
          <p:cNvSpPr>
            <a:spLocks noGrp="1"/>
          </p:cNvSpPr>
          <p:nvPr>
            <p:ph type="body" sz="quarter" idx="16"/>
          </p:nvPr>
        </p:nvSpPr>
        <p:spPr/>
        <p:txBody>
          <a:bodyPr/>
          <a:lstStyle/>
          <a:p>
            <a:endParaRPr lang="en-US"/>
          </a:p>
        </p:txBody>
      </p:sp>
      <p:sp>
        <p:nvSpPr>
          <p:cNvPr id="9" name="TextBox 8">
            <a:extLst>
              <a:ext uri="{FF2B5EF4-FFF2-40B4-BE49-F238E27FC236}">
                <a16:creationId xmlns:a16="http://schemas.microsoft.com/office/drawing/2014/main" id="{EC31A9D9-BF15-2274-E852-962C7B1B21D8}"/>
              </a:ext>
            </a:extLst>
          </p:cNvPr>
          <p:cNvSpPr txBox="1"/>
          <p:nvPr/>
        </p:nvSpPr>
        <p:spPr>
          <a:xfrm>
            <a:off x="6478046" y="1094686"/>
            <a:ext cx="484354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t>Assumptions: </a:t>
            </a:r>
          </a:p>
          <a:p>
            <a:pPr marL="742950" lvl="1" indent="-285750">
              <a:buFont typeface="Courier New"/>
              <a:buChar char="o"/>
            </a:pPr>
            <a:r>
              <a:rPr lang="en-US" dirty="0">
                <a:ea typeface="+mn-lt"/>
                <a:cs typeface="+mn-lt"/>
              </a:rPr>
              <a:t>The true reduction of 30% in </a:t>
            </a:r>
            <a:r>
              <a:rPr lang="en-US" sz="1800" b="1" i="0" u="none" strike="noStrike" baseline="0" dirty="0"/>
              <a:t>GM ratio to placebo </a:t>
            </a:r>
            <a:r>
              <a:rPr lang="en-US" dirty="0">
                <a:ea typeface="+mn-lt"/>
                <a:cs typeface="+mn-lt"/>
              </a:rPr>
              <a:t>is highly clinically significant. In log scale this is equivalent to </a:t>
            </a:r>
            <a:r>
              <a:rPr lang="en-US" dirty="0" err="1"/>
              <a:t>Δμ</a:t>
            </a:r>
            <a:r>
              <a:rPr lang="en-US" dirty="0"/>
              <a:t> = -0.35.</a:t>
            </a:r>
            <a:endParaRPr lang="en-US" dirty="0">
              <a:ea typeface="+mn-lt"/>
              <a:cs typeface="+mn-lt"/>
            </a:endParaRPr>
          </a:p>
          <a:p>
            <a:pPr marL="742950" lvl="1" indent="-285750">
              <a:buFont typeface="Courier New"/>
              <a:buChar char="o"/>
            </a:pPr>
            <a:r>
              <a:rPr lang="en-US" dirty="0">
                <a:ea typeface="+mn-lt"/>
                <a:cs typeface="+mn-lt"/>
              </a:rPr>
              <a:t>The true reduction &lt;15% </a:t>
            </a:r>
            <a:r>
              <a:rPr lang="en-US" sz="1800" b="1" i="0" u="none" strike="noStrike" baseline="0" dirty="0"/>
              <a:t>GM ratio to placebo</a:t>
            </a:r>
            <a:r>
              <a:rPr lang="en-US" dirty="0">
                <a:ea typeface="+mn-lt"/>
                <a:cs typeface="+mn-lt"/>
              </a:rPr>
              <a:t>, team needs extreme caution to move forward for development</a:t>
            </a:r>
            <a:endParaRPr lang="en-US" dirty="0"/>
          </a:p>
          <a:p>
            <a:pPr marL="742950" lvl="1" indent="-285750">
              <a:buFont typeface="Courier New"/>
              <a:buChar char="o"/>
            </a:pPr>
            <a:r>
              <a:rPr lang="en-US" dirty="0"/>
              <a:t>Simple Bayesian Decision rule, credibility of 95%</a:t>
            </a:r>
            <a:endParaRPr lang="en-US" dirty="0">
              <a:ea typeface="Calibri" panose="020F0502020204030204"/>
              <a:cs typeface="Calibri" panose="020F0502020204030204"/>
            </a:endParaRPr>
          </a:p>
          <a:p>
            <a:pPr marL="285750" indent="-285750">
              <a:buFont typeface="Arial"/>
              <a:buChar char="•"/>
            </a:pPr>
            <a:r>
              <a:rPr lang="en-US" b="1" dirty="0"/>
              <a:t>Sample size: </a:t>
            </a:r>
            <a:endParaRPr lang="en-US" dirty="0"/>
          </a:p>
          <a:p>
            <a:pPr marL="742950" lvl="1" indent="-285750">
              <a:buFont typeface="Courier New"/>
              <a:buChar char="o"/>
            </a:pPr>
            <a:r>
              <a:rPr lang="en-US" dirty="0"/>
              <a:t>N</a:t>
            </a:r>
            <a:r>
              <a:rPr lang="en-US" baseline="-25000" dirty="0"/>
              <a:t>P</a:t>
            </a:r>
            <a:r>
              <a:rPr lang="en-US" dirty="0"/>
              <a:t> = 12, N</a:t>
            </a:r>
            <a:r>
              <a:rPr lang="en-US" baseline="-25000" dirty="0"/>
              <a:t>T1</a:t>
            </a:r>
            <a:r>
              <a:rPr lang="en-US" dirty="0"/>
              <a:t> = N</a:t>
            </a:r>
            <a:r>
              <a:rPr lang="en-US" baseline="-25000" dirty="0"/>
              <a:t>T2</a:t>
            </a:r>
            <a:r>
              <a:rPr lang="en-US" dirty="0"/>
              <a:t> = 6, N</a:t>
            </a:r>
            <a:r>
              <a:rPr lang="en-US" baseline="-25000" dirty="0"/>
              <a:t>T3</a:t>
            </a:r>
            <a:r>
              <a:rPr lang="en-US" dirty="0"/>
              <a:t> = N</a:t>
            </a:r>
            <a:r>
              <a:rPr lang="en-US" baseline="-25000" dirty="0"/>
              <a:t>T4</a:t>
            </a:r>
            <a:r>
              <a:rPr lang="en-US" dirty="0"/>
              <a:t> = 12 for 4 different dose cohort, a total of 48</a:t>
            </a:r>
            <a:endParaRPr lang="en-US" dirty="0">
              <a:ea typeface="Calibri"/>
              <a:cs typeface="Calibri"/>
            </a:endParaRPr>
          </a:p>
          <a:p>
            <a:pPr marL="742950" lvl="1" indent="-285750">
              <a:buFont typeface="Courier New"/>
              <a:buChar char="o"/>
            </a:pPr>
            <a:r>
              <a:rPr lang="en-US" dirty="0"/>
              <a:t>Equal Standard deviations for both treatment and placebo </a:t>
            </a:r>
            <a:endParaRPr lang="en-US" dirty="0">
              <a:ea typeface="Calibri"/>
              <a:cs typeface="Calibri"/>
            </a:endParaRPr>
          </a:p>
          <a:p>
            <a:pPr marL="742950" lvl="1" indent="-285750">
              <a:buFont typeface="Courier New"/>
              <a:buChar char="o"/>
            </a:pPr>
            <a:r>
              <a:rPr lang="en-US" dirty="0"/>
              <a:t>SD considered 0.11 and 0.7 in log scale</a:t>
            </a:r>
          </a:p>
          <a:p>
            <a:pPr marL="742950" lvl="1" indent="-285750">
              <a:buFont typeface="Courier New"/>
              <a:buChar char="o"/>
            </a:pPr>
            <a:endParaRPr lang="en-US" dirty="0">
              <a:ea typeface="Calibri"/>
              <a:cs typeface="Calibri"/>
            </a:endParaRPr>
          </a:p>
        </p:txBody>
      </p:sp>
      <p:sp>
        <p:nvSpPr>
          <p:cNvPr id="11" name="TextBox 10">
            <a:extLst>
              <a:ext uri="{FF2B5EF4-FFF2-40B4-BE49-F238E27FC236}">
                <a16:creationId xmlns:a16="http://schemas.microsoft.com/office/drawing/2014/main" id="{E8727E45-BEE4-3245-8651-C3FCC3782BA8}"/>
              </a:ext>
            </a:extLst>
          </p:cNvPr>
          <p:cNvSpPr txBox="1"/>
          <p:nvPr/>
        </p:nvSpPr>
        <p:spPr>
          <a:xfrm>
            <a:off x="455113" y="1129398"/>
            <a:ext cx="578299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t>Decision Thresholds: </a:t>
            </a:r>
          </a:p>
          <a:p>
            <a:pPr marL="742950" lvl="1" indent="-285750">
              <a:buFont typeface="Courier New"/>
              <a:buChar char="o"/>
            </a:pPr>
            <a:r>
              <a:rPr lang="en-US" dirty="0"/>
              <a:t>Go Criteria: P(</a:t>
            </a:r>
            <a:r>
              <a:rPr lang="en-US" dirty="0" err="1"/>
              <a:t>Δμ</a:t>
            </a:r>
            <a:r>
              <a:rPr lang="en-US" dirty="0"/>
              <a:t>&lt; −0.16)&gt; 0.7 </a:t>
            </a:r>
            <a:endParaRPr lang="en-US" dirty="0">
              <a:ea typeface="Calibri" panose="020F0502020204030204"/>
              <a:cs typeface="Calibri" panose="020F0502020204030204"/>
            </a:endParaRPr>
          </a:p>
          <a:p>
            <a:pPr marL="742950" lvl="1" indent="-285750">
              <a:buFont typeface="Courier New"/>
              <a:buChar char="o"/>
            </a:pPr>
            <a:r>
              <a:rPr lang="en-US" dirty="0"/>
              <a:t>No-Go Criteria: P(</a:t>
            </a:r>
            <a:r>
              <a:rPr lang="en-US" dirty="0" err="1"/>
              <a:t>Δμ</a:t>
            </a:r>
            <a:r>
              <a:rPr lang="en-US" dirty="0"/>
              <a:t>&lt; −0.16) &lt;0.1 </a:t>
            </a:r>
            <a:endParaRPr lang="en-US" dirty="0">
              <a:ea typeface="Calibri" panose="020F0502020204030204"/>
              <a:cs typeface="Calibri" panose="020F0502020204030204"/>
            </a:endParaRPr>
          </a:p>
          <a:p>
            <a:pPr marL="285750" indent="-285750">
              <a:buFont typeface="Arial"/>
              <a:buChar char="•"/>
            </a:pPr>
            <a:r>
              <a:rPr lang="en-US" b="1" dirty="0"/>
              <a:t>Definition of </a:t>
            </a:r>
            <a:r>
              <a:rPr lang="en-US" b="1" dirty="0" err="1"/>
              <a:t>Δμ</a:t>
            </a:r>
            <a:r>
              <a:rPr lang="en-US" b="1" dirty="0"/>
              <a:t>: </a:t>
            </a:r>
            <a:endParaRPr lang="en-US" b="1" dirty="0">
              <a:ea typeface="Calibri"/>
              <a:cs typeface="Calibri"/>
            </a:endParaRPr>
          </a:p>
          <a:p>
            <a:pPr marL="742950" lvl="1" indent="-285750">
              <a:buFont typeface="Courier New"/>
              <a:buChar char="o"/>
            </a:pPr>
            <a:r>
              <a:rPr lang="en-US" dirty="0" err="1"/>
              <a:t>Δμ</a:t>
            </a:r>
            <a:r>
              <a:rPr lang="en-US" dirty="0"/>
              <a:t> is defined as the difference in (change from baseline in log </a:t>
            </a:r>
            <a:r>
              <a:rPr lang="en-US" dirty="0" err="1"/>
              <a:t>NfL</a:t>
            </a:r>
            <a:r>
              <a:rPr lang="en-US" dirty="0"/>
              <a:t> level at Week 16 among treated) and (change from baseline in log </a:t>
            </a:r>
            <a:r>
              <a:rPr lang="en-US" dirty="0" err="1"/>
              <a:t>NfL</a:t>
            </a:r>
            <a:r>
              <a:rPr lang="en-US" dirty="0"/>
              <a:t> level at Week 16 among placebo). </a:t>
            </a:r>
            <a:endParaRPr lang="en-US" dirty="0">
              <a:ea typeface="Calibri"/>
              <a:cs typeface="Calibri"/>
            </a:endParaRPr>
          </a:p>
          <a:p>
            <a:pPr marL="285750" indent="-285750">
              <a:buFont typeface="Arial"/>
              <a:buChar char="•"/>
            </a:pPr>
            <a:r>
              <a:rPr lang="en-US" b="1" dirty="0"/>
              <a:t>Translation to Original Scale: </a:t>
            </a:r>
            <a:endParaRPr lang="en-US" b="1" dirty="0">
              <a:ea typeface="Calibri" panose="020F0502020204030204"/>
              <a:cs typeface="Calibri" panose="020F0502020204030204"/>
            </a:endParaRPr>
          </a:p>
          <a:p>
            <a:pPr marL="742950" lvl="1" indent="-285750">
              <a:buFont typeface="Courier New"/>
              <a:buChar char="o"/>
            </a:pPr>
            <a:r>
              <a:rPr lang="en-US" b="1" dirty="0"/>
              <a:t>Go Criteria </a:t>
            </a:r>
            <a:r>
              <a:rPr lang="en-US" b="1" dirty="0" err="1"/>
              <a:t>Δμ</a:t>
            </a:r>
            <a:r>
              <a:rPr lang="en-US" b="1" dirty="0"/>
              <a:t>&lt; −0.16</a:t>
            </a:r>
            <a:r>
              <a:rPr lang="en-US" dirty="0"/>
              <a:t> implies a 15% reduction with a probability after observed data is &gt;70% for a ‘go’ decision. </a:t>
            </a:r>
            <a:endParaRPr lang="en-US" dirty="0">
              <a:ea typeface="Calibri"/>
              <a:cs typeface="Calibri"/>
            </a:endParaRPr>
          </a:p>
          <a:p>
            <a:pPr marL="285750" indent="-285750">
              <a:buFont typeface="Arial"/>
              <a:buChar char="•"/>
            </a:pPr>
            <a:r>
              <a:rPr lang="en-US" b="1" dirty="0"/>
              <a:t>Study level expectation: </a:t>
            </a:r>
          </a:p>
          <a:p>
            <a:pPr marL="742950" lvl="1" indent="-285750">
              <a:buFont typeface="Arial"/>
              <a:buChar char="•"/>
            </a:pPr>
            <a:r>
              <a:rPr lang="en-US" dirty="0">
                <a:ea typeface="Calibri"/>
                <a:cs typeface="Calibri"/>
              </a:rPr>
              <a:t>If the study observes &lt; 10% reduction, the QDM will recommend no-go, </a:t>
            </a:r>
          </a:p>
          <a:p>
            <a:pPr marL="742950" lvl="1" indent="-285750">
              <a:buFont typeface="Arial"/>
              <a:buChar char="•"/>
            </a:pPr>
            <a:r>
              <a:rPr lang="en-US" dirty="0">
                <a:ea typeface="Calibri"/>
                <a:cs typeface="Calibri"/>
              </a:rPr>
              <a:t>If the study observes more than &gt;18% reduction, QDM will trigger to go. </a:t>
            </a:r>
          </a:p>
          <a:p>
            <a:pPr marL="742950" lvl="1" indent="-285750">
              <a:buFont typeface="Arial"/>
              <a:buChar char="•"/>
            </a:pPr>
            <a:r>
              <a:rPr lang="en-US" dirty="0">
                <a:ea typeface="Calibri"/>
                <a:cs typeface="Calibri"/>
              </a:rPr>
              <a:t>QDM Recommend ‘consider’ in between </a:t>
            </a:r>
          </a:p>
          <a:p>
            <a:pPr marL="285750" indent="-285750">
              <a:buFont typeface="Arial"/>
              <a:buChar char="•"/>
            </a:pPr>
            <a:endParaRPr lang="en-US" dirty="0">
              <a:ea typeface="Calibri"/>
              <a:cs typeface="Calibri"/>
            </a:endParaRPr>
          </a:p>
        </p:txBody>
      </p:sp>
    </p:spTree>
    <p:extLst>
      <p:ext uri="{BB962C8B-B14F-4D97-AF65-F5344CB8AC3E}">
        <p14:creationId xmlns:p14="http://schemas.microsoft.com/office/powerpoint/2010/main" val="348753836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4D692-A2E4-34A4-21CB-C3B5DF7571A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5F21AF8-DA59-618A-21B9-6276FE9DB3A9}"/>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98BEF804-C092-88A4-21BB-2DC18DFC1F15}"/>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F5D7E39-E3B0-4ADF-5D34-48ED11F0DBE9}"/>
              </a:ext>
            </a:extLst>
          </p:cNvPr>
          <p:cNvSpPr>
            <a:spLocks noGrp="1"/>
          </p:cNvSpPr>
          <p:nvPr>
            <p:ph type="title"/>
          </p:nvPr>
        </p:nvSpPr>
        <p:spPr/>
        <p:txBody>
          <a:bodyPr/>
          <a:lstStyle/>
          <a:p>
            <a:r>
              <a:rPr lang="en-US">
                <a:latin typeface="Calibri"/>
                <a:ea typeface="メイリオ"/>
                <a:cs typeface="Calibri"/>
              </a:rPr>
              <a:t>GNG Operating Characteristics</a:t>
            </a:r>
            <a:endParaRPr lang="en-US"/>
          </a:p>
        </p:txBody>
      </p:sp>
      <p:sp>
        <p:nvSpPr>
          <p:cNvPr id="5" name="Slide Number Placeholder 4">
            <a:extLst>
              <a:ext uri="{FF2B5EF4-FFF2-40B4-BE49-F238E27FC236}">
                <a16:creationId xmlns:a16="http://schemas.microsoft.com/office/drawing/2014/main" id="{0FBDA0A1-510F-BAE4-3F12-CD609293D831}"/>
              </a:ext>
            </a:extLst>
          </p:cNvPr>
          <p:cNvSpPr>
            <a:spLocks noGrp="1"/>
          </p:cNvSpPr>
          <p:nvPr>
            <p:ph type="sldNum" sz="quarter" idx="4"/>
          </p:nvPr>
        </p:nvSpPr>
        <p:spPr/>
        <p:txBody>
          <a:bodyPr/>
          <a:lstStyle/>
          <a:p>
            <a:pPr defTabSz="1218810"/>
            <a:fld id="{E9B57936-92EF-4126-AE48-1D9D36D15E98}" type="slidenum">
              <a:rPr lang="ja-JP" altLang="en-US" smtClean="0"/>
              <a:pPr defTabSz="1218810"/>
              <a:t>8</a:t>
            </a:fld>
            <a:endParaRPr lang="ja-JP" altLang="en-US"/>
          </a:p>
        </p:txBody>
      </p:sp>
      <p:sp>
        <p:nvSpPr>
          <p:cNvPr id="6" name="Text Placeholder 5">
            <a:extLst>
              <a:ext uri="{FF2B5EF4-FFF2-40B4-BE49-F238E27FC236}">
                <a16:creationId xmlns:a16="http://schemas.microsoft.com/office/drawing/2014/main" id="{E7BC8CBC-027C-DF53-0FCA-597A4C406DA0}"/>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704D1759-5D6F-D468-6747-2F7DF9A1456F}"/>
              </a:ext>
            </a:extLst>
          </p:cNvPr>
          <p:cNvSpPr txBox="1"/>
          <p:nvPr/>
        </p:nvSpPr>
        <p:spPr>
          <a:xfrm>
            <a:off x="601720" y="1205143"/>
            <a:ext cx="11083770" cy="646331"/>
          </a:xfrm>
          <a:prstGeom prst="rect">
            <a:avLst/>
          </a:prstGeom>
          <a:noFill/>
        </p:spPr>
        <p:txBody>
          <a:bodyPr wrap="square" lIns="91440" tIns="45720" rIns="91440" bIns="45720" rtlCol="0" anchor="t">
            <a:spAutoFit/>
          </a:bodyPr>
          <a:lstStyle/>
          <a:p>
            <a:r>
              <a:rPr lang="en-US" dirty="0">
                <a:solidFill>
                  <a:srgbClr val="242424"/>
                </a:solidFill>
                <a:latin typeface="Segoe UI"/>
                <a:cs typeface="Segoe UI"/>
              </a:rPr>
              <a:t>Several  SD and sample size and reduction situations are evaluated for the decision using the proposed QDM. </a:t>
            </a:r>
            <a:endParaRPr lang="en-US" dirty="0"/>
          </a:p>
        </p:txBody>
      </p:sp>
      <p:graphicFrame>
        <p:nvGraphicFramePr>
          <p:cNvPr id="8" name="Table 7">
            <a:extLst>
              <a:ext uri="{FF2B5EF4-FFF2-40B4-BE49-F238E27FC236}">
                <a16:creationId xmlns:a16="http://schemas.microsoft.com/office/drawing/2014/main" id="{35FA5CC7-657E-43D5-9145-BD31C6690CB6}"/>
              </a:ext>
            </a:extLst>
          </p:cNvPr>
          <p:cNvGraphicFramePr>
            <a:graphicFrameLocks noGrp="1"/>
          </p:cNvGraphicFramePr>
          <p:nvPr>
            <p:extLst>
              <p:ext uri="{D42A27DB-BD31-4B8C-83A1-F6EECF244321}">
                <p14:modId xmlns:p14="http://schemas.microsoft.com/office/powerpoint/2010/main" val="2900046194"/>
              </p:ext>
            </p:extLst>
          </p:nvPr>
        </p:nvGraphicFramePr>
        <p:xfrm>
          <a:off x="659653" y="1881894"/>
          <a:ext cx="5483952" cy="3343542"/>
        </p:xfrm>
        <a:graphic>
          <a:graphicData uri="http://schemas.openxmlformats.org/drawingml/2006/table">
            <a:tbl>
              <a:tblPr/>
              <a:tblGrid>
                <a:gridCol w="804330">
                  <a:extLst>
                    <a:ext uri="{9D8B030D-6E8A-4147-A177-3AD203B41FA5}">
                      <a16:colId xmlns:a16="http://schemas.microsoft.com/office/drawing/2014/main" val="2957512772"/>
                    </a:ext>
                  </a:extLst>
                </a:gridCol>
                <a:gridCol w="804330">
                  <a:extLst>
                    <a:ext uri="{9D8B030D-6E8A-4147-A177-3AD203B41FA5}">
                      <a16:colId xmlns:a16="http://schemas.microsoft.com/office/drawing/2014/main" val="3021595066"/>
                    </a:ext>
                  </a:extLst>
                </a:gridCol>
                <a:gridCol w="829572">
                  <a:extLst>
                    <a:ext uri="{9D8B030D-6E8A-4147-A177-3AD203B41FA5}">
                      <a16:colId xmlns:a16="http://schemas.microsoft.com/office/drawing/2014/main" val="267033232"/>
                    </a:ext>
                  </a:extLst>
                </a:gridCol>
                <a:gridCol w="924382">
                  <a:extLst>
                    <a:ext uri="{9D8B030D-6E8A-4147-A177-3AD203B41FA5}">
                      <a16:colId xmlns:a16="http://schemas.microsoft.com/office/drawing/2014/main" val="237140284"/>
                    </a:ext>
                  </a:extLst>
                </a:gridCol>
                <a:gridCol w="948084">
                  <a:extLst>
                    <a:ext uri="{9D8B030D-6E8A-4147-A177-3AD203B41FA5}">
                      <a16:colId xmlns:a16="http://schemas.microsoft.com/office/drawing/2014/main" val="1473312251"/>
                    </a:ext>
                  </a:extLst>
                </a:gridCol>
                <a:gridCol w="1173254">
                  <a:extLst>
                    <a:ext uri="{9D8B030D-6E8A-4147-A177-3AD203B41FA5}">
                      <a16:colId xmlns:a16="http://schemas.microsoft.com/office/drawing/2014/main" val="2550025860"/>
                    </a:ext>
                  </a:extLst>
                </a:gridCol>
              </a:tblGrid>
              <a:tr h="649806">
                <a:tc>
                  <a:txBody>
                    <a:bodyPr/>
                    <a:lstStyle/>
                    <a:p>
                      <a:pPr algn="ctr" fontAlgn="b"/>
                      <a:r>
                        <a:rPr lang="en-US" sz="1400" b="1" i="0" u="none" strike="noStrike" dirty="0">
                          <a:solidFill>
                            <a:srgbClr val="000000"/>
                          </a:solidFill>
                          <a:effectLst/>
                          <a:latin typeface="Aptos Narrow"/>
                        </a:rPr>
                        <a:t>SD</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err="1">
                          <a:solidFill>
                            <a:srgbClr val="000000"/>
                          </a:solidFill>
                          <a:effectLst/>
                          <a:latin typeface="Aptos Narrow"/>
                        </a:rPr>
                        <a:t>Nt</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a:rPr>
                        <a:t>Reduction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a:rPr>
                        <a:t>Go </a:t>
                      </a:r>
                      <a:r>
                        <a:rPr lang="en-US" sz="1400" b="1" i="0" u="none" strike="noStrike">
                          <a:solidFill>
                            <a:srgbClr val="000000"/>
                          </a:solidFill>
                          <a:effectLst/>
                          <a:latin typeface="Aptos Narrow"/>
                        </a:rPr>
                        <a:t>Probability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a:rPr>
                        <a:t>No-Go </a:t>
                      </a:r>
                      <a:r>
                        <a:rPr lang="en-US" sz="1400" b="1" i="0" u="none" strike="noStrike">
                          <a:solidFill>
                            <a:srgbClr val="000000"/>
                          </a:solidFill>
                          <a:effectLst/>
                          <a:latin typeface="Aptos Narrow"/>
                        </a:rPr>
                        <a:t>Probability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a:rPr>
                        <a:t>Consider (Gray Zone) </a:t>
                      </a:r>
                      <a:r>
                        <a:rPr lang="en-US" sz="1400" b="1" i="0" u="none" strike="noStrike">
                          <a:solidFill>
                            <a:srgbClr val="000000"/>
                          </a:solidFill>
                          <a:effectLst/>
                          <a:latin typeface="Aptos Narrow"/>
                        </a:rPr>
                        <a:t>Probability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819949"/>
                  </a:ext>
                </a:extLst>
              </a:tr>
              <a:tr h="224478">
                <a:tc>
                  <a:txBody>
                    <a:bodyPr/>
                    <a:lstStyle/>
                    <a:p>
                      <a:pPr algn="ctr" fontAlgn="b"/>
                      <a:r>
                        <a:rPr lang="en-US" sz="1400" b="0" i="0" u="none" strike="noStrike" dirty="0">
                          <a:solidFill>
                            <a:srgbClr val="000000"/>
                          </a:solidFill>
                          <a:effectLst/>
                          <a:latin typeface="Aptos Narrow" panose="020B0004020202020204" pitchFamily="34" charset="0"/>
                        </a:rPr>
                        <a:t>0.11</a:t>
                      </a:r>
                    </a:p>
                  </a:txBody>
                  <a:tcPr marL="9525" marR="9525" marT="9525" marB="0" anchor="b">
                    <a:lnL>
                      <a:solidFill>
                        <a:srgbClr val="000000"/>
                      </a:solid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5.3</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42.4</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52.3</a:t>
                      </a:r>
                    </a:p>
                  </a:txBody>
                  <a:tcPr marL="9525" marR="9525" marT="9525" marB="0" anchor="b">
                    <a:lnL w="0">
                      <a:noFill/>
                    </a:lnL>
                    <a:lnR>
                      <a:solidFill>
                        <a:srgbClr val="000000"/>
                      </a:solidFill>
                    </a:lnR>
                    <a:lnT w="12700">
                      <a:solidFill>
                        <a:schemeClr val="tx1"/>
                      </a:solidFill>
                    </a:lnT>
                    <a:lnB w="0">
                      <a:noFill/>
                    </a:lnB>
                    <a:solidFill>
                      <a:schemeClr val="accent5">
                        <a:lumMod val="90000"/>
                      </a:schemeClr>
                    </a:solidFill>
                  </a:tcPr>
                </a:tc>
                <a:extLst>
                  <a:ext uri="{0D108BD9-81ED-4DB2-BD59-A6C34878D82A}">
                    <a16:rowId xmlns:a16="http://schemas.microsoft.com/office/drawing/2014/main" val="2119145847"/>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3.1</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52.2</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44.7</a:t>
                      </a:r>
                    </a:p>
                  </a:txBody>
                  <a:tcPr marL="9525" marR="9525" marT="9525" marB="0" anchor="b">
                    <a:lnL>
                      <a:noFill/>
                    </a:lnL>
                    <a:lnR>
                      <a:noFill/>
                    </a:lnR>
                    <a:lnT w="0">
                      <a:noFill/>
                    </a:lnT>
                    <a:lnB>
                      <a:noFill/>
                    </a:lnB>
                    <a:solidFill>
                      <a:schemeClr val="accent5">
                        <a:lumMod val="90000"/>
                      </a:schemeClr>
                    </a:solidFill>
                  </a:tcPr>
                </a:tc>
                <a:extLst>
                  <a:ext uri="{0D108BD9-81ED-4DB2-BD59-A6C34878D82A}">
                    <a16:rowId xmlns:a16="http://schemas.microsoft.com/office/drawing/2014/main" val="1125809571"/>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73.3</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0.8</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26.0</a:t>
                      </a:r>
                    </a:p>
                  </a:txBody>
                  <a:tcPr marL="9525" marR="9525" marT="9525" marB="0" anchor="b">
                    <a:lnL>
                      <a:noFill/>
                    </a:lnL>
                    <a:lnR>
                      <a:noFill/>
                    </a:lnR>
                    <a:lnT>
                      <a:noFill/>
                    </a:lnT>
                    <a:lnB>
                      <a:noFill/>
                    </a:lnB>
                    <a:noFill/>
                  </a:tcPr>
                </a:tc>
                <a:extLst>
                  <a:ext uri="{0D108BD9-81ED-4DB2-BD59-A6C34878D82A}">
                    <a16:rowId xmlns:a16="http://schemas.microsoft.com/office/drawing/2014/main" val="1642140183"/>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81.0</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0.36</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18.6</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418145353"/>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99.9</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0.1</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823249433"/>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3323999738"/>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24.3</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13.4</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62.3</a:t>
                      </a:r>
                    </a:p>
                  </a:txBody>
                  <a:tcPr marL="9525" marR="9525" marT="9525" marB="0" anchor="b">
                    <a:lnL>
                      <a:noFill/>
                    </a:lnL>
                    <a:lnR>
                      <a:noFill/>
                    </a:lnR>
                    <a:lnT>
                      <a:noFill/>
                    </a:lnT>
                    <a:lnB>
                      <a:noFill/>
                    </a:lnB>
                    <a:noFill/>
                  </a:tcPr>
                </a:tc>
                <a:extLst>
                  <a:ext uri="{0D108BD9-81ED-4DB2-BD59-A6C34878D82A}">
                    <a16:rowId xmlns:a16="http://schemas.microsoft.com/office/drawing/2014/main" val="3849697050"/>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24.3</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13.4</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62.3</a:t>
                      </a:r>
                    </a:p>
                  </a:txBody>
                  <a:tcPr marL="9525" marR="9525" marT="9525" marB="0" anchor="b">
                    <a:lnL>
                      <a:noFill/>
                    </a:lnL>
                    <a:lnR>
                      <a:noFill/>
                    </a:lnR>
                    <a:lnT>
                      <a:noFill/>
                    </a:lnT>
                    <a:lnB>
                      <a:noFill/>
                    </a:lnB>
                    <a:noFill/>
                  </a:tcPr>
                </a:tc>
                <a:extLst>
                  <a:ext uri="{0D108BD9-81ED-4DB2-BD59-A6C34878D82A}">
                    <a16:rowId xmlns:a16="http://schemas.microsoft.com/office/drawing/2014/main" val="1108483298"/>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23.1</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14.2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62.7</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2568041078"/>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36.5</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7.2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56.3</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1713910371"/>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w="0">
                      <a:noFill/>
                    </a:lnB>
                    <a:noFill/>
                  </a:tcPr>
                </a:tc>
                <a:tc>
                  <a:txBody>
                    <a:bodyPr/>
                    <a:lstStyle/>
                    <a:p>
                      <a:pPr algn="ctr" fontAlgn="b"/>
                      <a:r>
                        <a:rPr lang="en-US" sz="14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38.1</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6.7</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55.3</a:t>
                      </a:r>
                    </a:p>
                  </a:txBody>
                  <a:tcPr marL="9525" marR="9525" marT="9525" marB="0" anchor="b">
                    <a:lnL>
                      <a:noFill/>
                    </a:lnL>
                    <a:lnR>
                      <a:noFill/>
                    </a:lnR>
                    <a:lnT>
                      <a:noFill/>
                    </a:lnT>
                    <a:lnB w="0">
                      <a:noFill/>
                    </a:lnB>
                    <a:noFill/>
                  </a:tcPr>
                </a:tc>
                <a:extLst>
                  <a:ext uri="{0D108BD9-81ED-4DB2-BD59-A6C34878D82A}">
                    <a16:rowId xmlns:a16="http://schemas.microsoft.com/office/drawing/2014/main" val="3757090209"/>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51.9</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3.2</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44.9</a:t>
                      </a:r>
                    </a:p>
                  </a:txBody>
                  <a:tcPr marL="9525" marR="9525" marT="9525" marB="0" anchor="b">
                    <a:lnL>
                      <a:noFill/>
                    </a:lnL>
                    <a:lnR>
                      <a:noFill/>
                    </a:lnR>
                    <a:lnT>
                      <a:noFill/>
                    </a:lnT>
                    <a:lnB w="12700">
                      <a:solidFill>
                        <a:schemeClr val="tx1"/>
                      </a:solidFill>
                    </a:lnB>
                    <a:noFill/>
                  </a:tcPr>
                </a:tc>
                <a:extLst>
                  <a:ext uri="{0D108BD9-81ED-4DB2-BD59-A6C34878D82A}">
                    <a16:rowId xmlns:a16="http://schemas.microsoft.com/office/drawing/2014/main" val="3020757410"/>
                  </a:ext>
                </a:extLst>
              </a:tr>
            </a:tbl>
          </a:graphicData>
        </a:graphic>
      </p:graphicFrame>
      <p:sp>
        <p:nvSpPr>
          <p:cNvPr id="9" name="TextBox 8">
            <a:extLst>
              <a:ext uri="{FF2B5EF4-FFF2-40B4-BE49-F238E27FC236}">
                <a16:creationId xmlns:a16="http://schemas.microsoft.com/office/drawing/2014/main" id="{1FFFECBB-6D4F-7E79-88C9-83E2330401D3}"/>
              </a:ext>
            </a:extLst>
          </p:cNvPr>
          <p:cNvSpPr txBox="1"/>
          <p:nvPr/>
        </p:nvSpPr>
        <p:spPr>
          <a:xfrm>
            <a:off x="6693031" y="1785297"/>
            <a:ext cx="4992459"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Interpretation:</a:t>
            </a:r>
          </a:p>
          <a:p>
            <a:pPr marL="285750" indent="-285750">
              <a:buAutoNum type="arabicPeriod"/>
            </a:pPr>
            <a:r>
              <a:rPr lang="en-US" dirty="0">
                <a:ea typeface="Calibri"/>
                <a:cs typeface="Calibri"/>
              </a:rPr>
              <a:t>If the true reduction is 30% If we observe SD of 0.11 or less  with sample size N</a:t>
            </a:r>
            <a:r>
              <a:rPr lang="en-US" baseline="-25000" dirty="0">
                <a:ea typeface="Calibri"/>
                <a:cs typeface="Calibri"/>
              </a:rPr>
              <a:t>T</a:t>
            </a:r>
            <a:r>
              <a:rPr lang="en-US" dirty="0">
                <a:ea typeface="Calibri"/>
                <a:cs typeface="Calibri"/>
              </a:rPr>
              <a:t> = N</a:t>
            </a:r>
            <a:r>
              <a:rPr lang="en-US" baseline="-25000" dirty="0">
                <a:ea typeface="Calibri"/>
                <a:cs typeface="Calibri"/>
              </a:rPr>
              <a:t>P</a:t>
            </a:r>
            <a:r>
              <a:rPr lang="en-US" dirty="0">
                <a:ea typeface="Calibri"/>
                <a:cs typeface="Calibri"/>
              </a:rPr>
              <a:t> = 12, The QDM would recommend a ‘go’ decision with probability 100%</a:t>
            </a:r>
          </a:p>
          <a:p>
            <a:pPr marL="285750" indent="-285750">
              <a:buAutoNum type="arabicPeriod"/>
            </a:pPr>
            <a:endParaRPr lang="en-US" dirty="0">
              <a:ea typeface="Calibri"/>
              <a:cs typeface="Calibri"/>
            </a:endParaRPr>
          </a:p>
          <a:p>
            <a:pPr marL="342900" indent="-342900">
              <a:buAutoNum type="arabicPeriod"/>
            </a:pPr>
            <a:r>
              <a:rPr lang="en-US" dirty="0">
                <a:ea typeface="Calibri"/>
                <a:cs typeface="Calibri"/>
              </a:rPr>
              <a:t>For the same reduction level </a:t>
            </a:r>
            <a:r>
              <a:rPr lang="en-US">
                <a:ea typeface="Calibri"/>
                <a:cs typeface="Calibri"/>
              </a:rPr>
              <a:t>and sample </a:t>
            </a:r>
            <a:r>
              <a:rPr lang="en-US" dirty="0">
                <a:ea typeface="Calibri"/>
                <a:cs typeface="Calibri"/>
              </a:rPr>
              <a:t>size with SD = 0.7 (higher SD), the QDM would recommend 'go' with probability of 56% and 'Consider' with probability 42%</a:t>
            </a:r>
          </a:p>
          <a:p>
            <a:pPr marL="342900" indent="-342900">
              <a:buAutoNum type="arabicPeriod"/>
            </a:pPr>
            <a:endParaRPr lang="en-US" dirty="0">
              <a:ea typeface="Calibri"/>
              <a:cs typeface="Calibri"/>
            </a:endParaRPr>
          </a:p>
          <a:p>
            <a:pPr marL="342900" indent="-342900">
              <a:buAutoNum type="arabicPeriod"/>
            </a:pPr>
            <a:endParaRPr lang="en-US" dirty="0">
              <a:ea typeface="Calibri"/>
              <a:cs typeface="Calibri"/>
            </a:endParaRPr>
          </a:p>
          <a:p>
            <a:r>
              <a:rPr lang="en-US" b="1" dirty="0">
                <a:ea typeface="Calibri"/>
                <a:cs typeface="Calibri"/>
              </a:rPr>
              <a:t>Decisions are sensitive to the observed standard deviations and sample sizes. </a:t>
            </a:r>
          </a:p>
          <a:p>
            <a:pPr marL="342900" indent="-342900">
              <a:buAutoNum type="arabicPeriod"/>
            </a:pPr>
            <a:endParaRPr lang="en-US" dirty="0">
              <a:ea typeface="Calibri"/>
              <a:cs typeface="Calibri"/>
            </a:endParaRPr>
          </a:p>
        </p:txBody>
      </p:sp>
    </p:spTree>
    <p:extLst>
      <p:ext uri="{BB962C8B-B14F-4D97-AF65-F5344CB8AC3E}">
        <p14:creationId xmlns:p14="http://schemas.microsoft.com/office/powerpoint/2010/main" val="1229009472"/>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0772&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heme/theme1.xml><?xml version="1.0" encoding="utf-8"?>
<a:theme xmlns:a="http://schemas.openxmlformats.org/drawingml/2006/main" name="10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1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3.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4.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2FB8D3827705428C6F8DCBBBF92368" ma:contentTypeVersion="" ma:contentTypeDescription="Create a new document." ma:contentTypeScope="" ma:versionID="4979a33f0f7ee64b7e7501221db8f341">
  <xsd:schema xmlns:xsd="http://www.w3.org/2001/XMLSchema" xmlns:xs="http://www.w3.org/2001/XMLSchema" xmlns:p="http://schemas.microsoft.com/office/2006/metadata/properties" xmlns:ns2="4e3e2c99-6194-4f1a-99bc-ed392d274ced" xmlns:ns3="cfe98a3f-1b0a-4268-b074-fd19edd2614c" targetNamespace="http://schemas.microsoft.com/office/2006/metadata/properties" ma:root="true" ma:fieldsID="57ea24bf96a85ff8be8bf656885146a5" ns2:_="" ns3:_="">
    <xsd:import namespace="4e3e2c99-6194-4f1a-99bc-ed392d274ced"/>
    <xsd:import namespace="cfe98a3f-1b0a-4268-b074-fd19edd2614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3e2c99-6194-4f1a-99bc-ed392d274c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e98a3f-1b0a-4268-b074-fd19edd2614c" elementFormDefault="qualified">
    <xsd:import namespace="http://schemas.microsoft.com/office/2006/documentManagement/types"/>
    <xsd:import namespace="http://schemas.microsoft.com/office/infopath/2007/PartnerControls"/>
    <xsd:element name="SharedWithUsers" ma:index="11"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4A258-4332-4BE2-BF6D-F09E99CA5B95}">
  <ds:schemaRefs>
    <ds:schemaRef ds:uri="http://schemas.microsoft.com/sharepoint/v3/contenttype/forms"/>
  </ds:schemaRefs>
</ds:datastoreItem>
</file>

<file path=customXml/itemProps2.xml><?xml version="1.0" encoding="utf-8"?>
<ds:datastoreItem xmlns:ds="http://schemas.openxmlformats.org/officeDocument/2006/customXml" ds:itemID="{C05BA47B-A934-4D0A-A891-9E298491A45A}">
  <ds:schemaRefs>
    <ds:schemaRef ds:uri="4e3e2c99-6194-4f1a-99bc-ed392d274ced"/>
    <ds:schemaRef ds:uri="cfe98a3f-1b0a-4268-b074-fd19edd2614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F4361B0-458A-4089-A14B-40AEDCDCA370}">
  <ds:schemaRefs>
    <ds:schemaRef ds:uri="4e3e2c99-6194-4f1a-99bc-ed392d274ced"/>
    <ds:schemaRef ds:uri="cfe98a3f-1b0a-4268-b074-fd19edd261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2608</TotalTime>
  <Words>4102</Words>
  <Application>Microsoft Office PowerPoint</Application>
  <PresentationFormat>Widescreen</PresentationFormat>
  <Paragraphs>711</Paragraphs>
  <Slides>27</Slides>
  <Notes>2</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27</vt:i4>
      </vt:variant>
    </vt:vector>
  </HeadingPairs>
  <TitlesOfParts>
    <vt:vector size="42" baseType="lpstr">
      <vt:lpstr>Aptos Narrow</vt:lpstr>
      <vt:lpstr>Arial</vt:lpstr>
      <vt:lpstr>Calibri</vt:lpstr>
      <vt:lpstr>Cambria Math</vt:lpstr>
      <vt:lpstr>Courier New</vt:lpstr>
      <vt:lpstr>Helvetica</vt:lpstr>
      <vt:lpstr>OTNEJMQuadraat</vt:lpstr>
      <vt:lpstr>Segoe UI</vt:lpstr>
      <vt:lpstr>Symbol</vt:lpstr>
      <vt:lpstr>Times New Roman</vt:lpstr>
      <vt:lpstr>10_Takeda Slide Master</vt:lpstr>
      <vt:lpstr>1_Takeda Slide Master</vt:lpstr>
      <vt:lpstr>Takeda Slide Master</vt:lpstr>
      <vt:lpstr>Takeda Slide Master</vt:lpstr>
      <vt:lpstr>think-cell Slide</vt:lpstr>
      <vt:lpstr>UNC13A-SSO (Splicing Switch Oligonucleotide) ePOC - Statistical consideration-</vt:lpstr>
      <vt:lpstr>Discussion Points</vt:lpstr>
      <vt:lpstr>UNC 13A Study Design Phase 1/2</vt:lpstr>
      <vt:lpstr>Endpoints UNC13A-SSO Phase 1/2</vt:lpstr>
      <vt:lpstr>Change in NfL in Literature</vt:lpstr>
      <vt:lpstr>Sample Size and Justification UNC13A-SSO Phase 1/2</vt:lpstr>
      <vt:lpstr>Sample Size and Justification UNC13A-SSO Phase 1/2</vt:lpstr>
      <vt:lpstr>Go/No-Go Decision Metric</vt:lpstr>
      <vt:lpstr>GNG Operating Characteristics</vt:lpstr>
      <vt:lpstr>GNG Operating Characteristics</vt:lpstr>
      <vt:lpstr>GNG Operating Characteristics</vt:lpstr>
      <vt:lpstr>Statistical Analysis Plan</vt:lpstr>
      <vt:lpstr>Discussion Points</vt:lpstr>
      <vt:lpstr>GNG Operating Characteristics</vt:lpstr>
      <vt:lpstr>GNG Operating Characteristics</vt:lpstr>
      <vt:lpstr>Tofersen ALSFRS-R score in Phase 1/2</vt:lpstr>
      <vt:lpstr>Go/No-Go Quantitative decision criteria</vt:lpstr>
      <vt:lpstr>Log Scale Vs Original Scale NfL from Tofersen study</vt:lpstr>
      <vt:lpstr>Tofersen Phase 2/3 SAP</vt:lpstr>
      <vt:lpstr>Tofersen Phase 2/3 Sample size calculation</vt:lpstr>
      <vt:lpstr>Tofersen Phase 2/3 NfL Results at baseline</vt:lpstr>
      <vt:lpstr>Tofersen Phase 2/3 NfL Results</vt:lpstr>
      <vt:lpstr>Ph1/2 Study Schematic (DRAFT)</vt:lpstr>
      <vt:lpstr>FTE for Biostatistician</vt:lpstr>
      <vt:lpstr>Biostatistics Support</vt:lpstr>
      <vt:lpstr>Study Overview, Tofersen Phase 1/2 </vt:lpstr>
      <vt:lpstr>NfL Endpoint in Tofersen Phase 1/2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UNC13A-SSO (Splicing Switch Oligonucleotide) - Proposal for portfolio entry -</dc:title>
  <dc:creator>Zach, Neta</dc:creator>
  <cp:lastModifiedBy>Sharker, Yushuf</cp:lastModifiedBy>
  <cp:revision>64</cp:revision>
  <cp:lastPrinted>2024-03-05T08:07:00Z</cp:lastPrinted>
  <dcterms:created xsi:type="dcterms:W3CDTF">2019-08-08T18:33:18Z</dcterms:created>
  <dcterms:modified xsi:type="dcterms:W3CDTF">2025-02-10T16:24:07Z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0x010100412FB8D3827705428C6F8DCBBBF92368</vt:lpwstr>
  </property>
</Properties>
</file>