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1"/>
  </p:notesMasterIdLst>
  <p:sldIdLst>
    <p:sldId id="425" r:id="rId2"/>
    <p:sldId id="426" r:id="rId3"/>
    <p:sldId id="427" r:id="rId4"/>
    <p:sldId id="428" r:id="rId5"/>
    <p:sldId id="465" r:id="rId6"/>
    <p:sldId id="429" r:id="rId7"/>
    <p:sldId id="430" r:id="rId8"/>
    <p:sldId id="431" r:id="rId9"/>
    <p:sldId id="432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871C61AC-AB23-45BC-974D-225FD009870B}" type="datetimeFigureOut">
              <a:rPr lang="en-US" altLang="zh-CN"/>
              <a:pPr>
                <a:defRPr/>
              </a:pPr>
              <a:t>9/6/2022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66AA7EC1-5F29-4483-BB0D-588A59A11A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6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9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cxnSp>
          <p:nvCxnSpPr>
            <p:cNvPr id="10" name="Straight Connector 23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24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5A9447D-FC51-41E2-B4AD-0B40BE94EBBD}" type="datetime1">
              <a:rPr lang="en-US" altLang="zh-CN"/>
              <a:pPr>
                <a:defRPr/>
              </a:pPr>
              <a:t>9/6/2022</a:t>
            </a:fld>
            <a:endParaRPr lang="en-US" altLang="zh-CN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96903E8-2148-45CB-9EFE-3B259656DD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2743200" y="6408738"/>
            <a:ext cx="3987800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1992-2010 by Pearson Education, Inc. All Rights Reserved.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3B570-F842-4531-8C8C-716A70A3EE7B}" type="datetime1">
              <a:rPr lang="en-US" altLang="zh-CN"/>
              <a:pPr>
                <a:defRPr/>
              </a:pPr>
              <a:t>9/6/2022</a:t>
            </a:fld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1992-2010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2A261-ECD3-416D-800E-1AC9109E4F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3E983-9A16-44E1-860D-3F4F532CE5B1}" type="datetime1">
              <a:rPr lang="en-US" altLang="zh-CN"/>
              <a:pPr>
                <a:defRPr/>
              </a:pPr>
              <a:t>9/6/2022</a:t>
            </a:fld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1992-2010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56325-1AB7-4043-B9D2-B69AAA8460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FBDB3-8646-43B1-B99F-B6C78B47E704}" type="datetime1">
              <a:rPr lang="en-US" altLang="zh-CN"/>
              <a:pPr>
                <a:defRPr/>
              </a:pPr>
              <a:t>9/6/2022</a:t>
            </a:fld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1992-2010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F5115-AD61-4DC3-8850-1506BAE5C3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16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Action Button: Forward or Next 18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A4E6B2-104F-47C0-BBE7-13A7D4A6F9D5}" type="datetime1">
              <a:rPr lang="en-US" altLang="zh-CN"/>
              <a:pPr>
                <a:defRPr/>
              </a:pPr>
              <a:t>9/6/2022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08738"/>
            <a:ext cx="2616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1992-2010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8BFFC7-04C9-4359-834A-A0B7F2C974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Chevron 18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D47EA7-8634-4E13-BA85-F13AFECE0AFF}" type="datetime1">
              <a:rPr lang="en-US" altLang="zh-CN"/>
              <a:pPr>
                <a:defRPr/>
              </a:pPr>
              <a:t>9/6/2022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1992-2010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02EEE2-0D19-4890-9310-933EF7E17B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F50C5A-6B0A-4D11-BF1B-A253C72EF4A0}" type="datetime1">
              <a:rPr lang="en-US" altLang="zh-CN"/>
              <a:pPr>
                <a:defRPr/>
              </a:pPr>
              <a:t>9/6/2022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2D29650-E578-4CCA-BE73-CB3701213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E092BE-C145-4373-9C62-405CA0CD09B1}" type="datetime1">
              <a:rPr lang="en-US" altLang="zh-CN"/>
              <a:pPr>
                <a:defRPr/>
              </a:pPr>
              <a:t>9/6/2022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1992-2010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1E8DDF-BDAB-40EF-93BF-F2F47DDBE8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249690-0509-471F-86AA-1109BFDE7214}" type="datetime1">
              <a:rPr lang="en-US" altLang="zh-CN"/>
              <a:pPr>
                <a:defRPr/>
              </a:pPr>
              <a:t>9/6/2022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1992-2010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3118C1-599B-41D2-81F8-8C68F206C5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DF98C-00E2-420D-8703-5D42A8F779B6}" type="datetime1">
              <a:rPr lang="en-US" altLang="zh-CN"/>
              <a:pPr>
                <a:defRPr/>
              </a:pPr>
              <a:t>9/6/2022</a:t>
            </a:fld>
            <a:endParaRPr lang="en-US" altLang="zh-CN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1992-2010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CE460-6E4B-44F6-AEA1-79FC0C3DF4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8C6F3E-715E-4021-AA8B-9A3F9D39DF54}" type="datetime1">
              <a:rPr lang="en-US" altLang="zh-CN"/>
              <a:pPr>
                <a:defRPr/>
              </a:pPr>
              <a:t>9/6/2022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D8CD9E-F1CC-4538-BF53-5775754553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ight Triangle 1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cxnSp>
        <p:nvCxnSpPr>
          <p:cNvPr id="8" name="Straight Connector 2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22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0" name="Chevron 23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DBD00E-5535-4B39-9D3E-2F68F5EE0A6D}" type="datetime1">
              <a:rPr lang="en-US" altLang="zh-CN"/>
              <a:pPr>
                <a:defRPr/>
              </a:pPr>
              <a:t>9/6/2022</a:t>
            </a:fld>
            <a:endParaRPr lang="en-US" altLang="zh-CN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1992-2010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3512BF-D9DD-469A-99BF-A6A0B63DE2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Lucida Sans Unicode" pitchFamily="34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fld id="{26F936F0-8DCF-425F-A756-39C8ED2903AF}" type="datetime1">
              <a:rPr lang="en-US" altLang="zh-CN"/>
              <a:pPr>
                <a:defRPr/>
              </a:pPr>
              <a:t>9/6/2022</a:t>
            </a:fld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962400" y="6408738"/>
            <a:ext cx="2768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© 1992-2010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latin typeface="Lucida Sans Unicode" pitchFamily="34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fld id="{81FF36B2-8310-467C-9A97-DCB87C299A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15" r:id="rId7"/>
    <p:sldLayoutId id="2147483725" r:id="rId8"/>
    <p:sldLayoutId id="2147483726" r:id="rId9"/>
    <p:sldLayoutId id="2147483716" r:id="rId10"/>
    <p:sldLayoutId id="2147483717" r:id="rId11"/>
    <p:sldLayoutId id="2147483718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590800" y="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70C0"/>
                </a:solidFill>
                <a:latin typeface="+mj-lt"/>
              </a:rPr>
              <a:t>On Code Styles</a:t>
            </a:r>
            <a:endParaRPr lang="zh-CN" altLang="en-US" sz="3200" b="1" dirty="0">
              <a:solidFill>
                <a:srgbClr val="0070C0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grpSp>
        <p:nvGrpSpPr>
          <p:cNvPr id="10" name="组合 9"/>
          <p:cNvGrpSpPr/>
          <p:nvPr/>
        </p:nvGrpSpPr>
        <p:grpSpPr>
          <a:xfrm>
            <a:off x="5257800" y="3352800"/>
            <a:ext cx="3581400" cy="2290465"/>
            <a:chOff x="5257800" y="3352800"/>
            <a:chExt cx="3581400" cy="2290465"/>
          </a:xfrm>
        </p:grpSpPr>
        <p:sp>
          <p:nvSpPr>
            <p:cNvPr id="3" name="TextBox 2"/>
            <p:cNvSpPr txBox="1"/>
            <p:nvPr/>
          </p:nvSpPr>
          <p:spPr>
            <a:xfrm>
              <a:off x="6400800" y="5181600"/>
              <a:ext cx="2438400" cy="461665"/>
            </a:xfrm>
            <a:prstGeom prst="rect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Few Blanks added</a:t>
              </a:r>
              <a:endParaRPr lang="zh-CN" altLang="en-US" sz="2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 flipH="1" flipV="1">
              <a:off x="5257800" y="3352800"/>
              <a:ext cx="1676400" cy="18288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H="1" flipV="1">
              <a:off x="5257800" y="3886200"/>
              <a:ext cx="1219200" cy="12954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H="1" flipV="1">
              <a:off x="6858000" y="3886200"/>
              <a:ext cx="1143000" cy="12954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953000" y="1524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Code Styles Recommended</a:t>
            </a:r>
            <a:endParaRPr lang="zh-CN" altLang="en-US" sz="2400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9050"/>
            <a:ext cx="9163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953000" y="762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Code Styles Recommended</a:t>
            </a:r>
            <a:endParaRPr lang="zh-CN" altLang="en-US" sz="2400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3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DeitelPowerPointTemplate</Template>
  <TotalTime>773</TotalTime>
  <Words>12</Words>
  <Application>Microsoft Office PowerPoint</Application>
  <PresentationFormat>全屏显示(4:3)</PresentationFormat>
  <Paragraphs>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Concourse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 Computers, the Internet and the Web</dc:title>
  <dc:creator>paul</dc:creator>
  <cp:lastModifiedBy>NTKO</cp:lastModifiedBy>
  <cp:revision>155</cp:revision>
  <dcterms:created xsi:type="dcterms:W3CDTF">2009-05-06T15:34:43Z</dcterms:created>
  <dcterms:modified xsi:type="dcterms:W3CDTF">2022-09-06T09:08:39Z</dcterms:modified>
</cp:coreProperties>
</file>