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7" r:id="rId2"/>
    <p:sldId id="288" r:id="rId3"/>
    <p:sldId id="289" r:id="rId4"/>
    <p:sldId id="296" r:id="rId5"/>
    <p:sldId id="294" r:id="rId6"/>
    <p:sldId id="293" r:id="rId7"/>
    <p:sldId id="292" r:id="rId8"/>
    <p:sldId id="298" r:id="rId9"/>
    <p:sldId id="299" r:id="rId10"/>
    <p:sldId id="300" r:id="rId11"/>
    <p:sldId id="295" r:id="rId12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8B008C"/>
    <a:srgbClr val="0009CC"/>
    <a:srgbClr val="E41900"/>
    <a:srgbClr val="FCFF8D"/>
    <a:srgbClr val="FCFFE0"/>
    <a:srgbClr val="7416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8F0FE9FC-5E5F-43B8-B1F2-B43918285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4E32267-5335-4B56-A0DD-6EAE258DC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9EE1A8-3E0A-406C-B67E-822653CEAE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3775" y="766763"/>
            <a:ext cx="5116513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604953" indent="-604953"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91C40-E3ED-467A-B21F-43A1DFBD6C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1FA4D-3522-4065-B1D2-95A8A3FF8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18A35-A7BB-4CBE-89DD-51F22E9D1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B21E3-3ADF-4A12-B6A8-211D8A959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C6815-6B79-411D-83A6-3C8B67D442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20E68-C7E0-4FBA-BE84-F54BE26377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9F1B-C498-4BF9-8926-D429418F94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57AC-CC9B-4E3C-A5DA-D2B0ADC595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3AA6-9679-4A48-AD00-57A1769567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249B7-70B2-4050-9F05-BEEA720F2C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D882F-9751-4F4C-9E48-FBFBB8647C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88BB885-6E26-4F10-9274-36902DAC6C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611188" y="1412875"/>
            <a:ext cx="7772400" cy="28082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4400" u="sng" dirty="0">
                <a:latin typeface="Calibri" pitchFamily="34" charset="0"/>
                <a:ea typeface="+mj-ea"/>
                <a:cs typeface="+mj-cs"/>
              </a:rPr>
              <a:t>Program Elegantly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4400" u="sng" dirty="0" err="1" smtClean="0">
                <a:latin typeface="Calibri" pitchFamily="34" charset="0"/>
                <a:ea typeface="+mj-ea"/>
                <a:cs typeface="+mj-cs"/>
              </a:rPr>
              <a:t>FacePrint</a:t>
            </a:r>
            <a:r>
              <a:rPr lang="en-US" altLang="zh-CN" sz="4400" u="sng" dirty="0" smtClean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altLang="zh-CN" sz="4400" u="sng" dirty="0">
                <a:latin typeface="Calibri" pitchFamily="34" charset="0"/>
                <a:ea typeface="+mj-ea"/>
                <a:cs typeface="+mj-cs"/>
              </a:rPr>
              <a:t>Example</a:t>
            </a:r>
            <a:endParaRPr lang="zh-CN" altLang="en-US" sz="4400" u="sng" dirty="0"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7314739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753" y="506322"/>
            <a:ext cx="3043789" cy="5716313"/>
          </a:xfrm>
          <a:prstGeom prst="rect">
            <a:avLst/>
          </a:prstGeom>
        </p:spPr>
      </p:pic>
      <p:pic>
        <p:nvPicPr>
          <p:cNvPr id="9" name="图片 8" descr="198525635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61156" y="506323"/>
            <a:ext cx="2939795" cy="571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167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1066800"/>
            <a:ext cx="8305800" cy="4419600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zh-CN" sz="5100" dirty="0">
                <a:latin typeface="Calibri" pitchFamily="34" charset="0"/>
                <a:ea typeface="+mj-ea"/>
                <a:cs typeface="+mj-cs"/>
              </a:rPr>
              <a:t>Program Elegantly: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3000" dirty="0">
                <a:latin typeface="Calibri" pitchFamily="34" charset="0"/>
                <a:ea typeface="+mj-ea"/>
                <a:cs typeface="+mj-cs"/>
              </a:rPr>
              <a:t> Choose Appropriate Names, Formats &amp; Styles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3000" dirty="0">
                <a:latin typeface="Calibri" pitchFamily="34" charset="0"/>
                <a:ea typeface="+mj-ea"/>
                <a:cs typeface="+mj-cs"/>
              </a:rPr>
              <a:t> Reveal Intentions and Computing Structures Visually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3000" dirty="0">
                <a:latin typeface="Calibri" pitchFamily="34" charset="0"/>
                <a:ea typeface="+mj-ea"/>
                <a:cs typeface="+mj-cs"/>
              </a:rPr>
              <a:t> Make Simple Things Simple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3000" dirty="0">
                <a:latin typeface="Calibri" pitchFamily="34" charset="0"/>
                <a:ea typeface="+mj-ea"/>
                <a:cs typeface="+mj-cs"/>
              </a:rPr>
              <a:t> Write Readable/Understandable Code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4400" dirty="0"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457200" y="838200"/>
            <a:ext cx="8305800" cy="5064125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zh-CN" sz="5100" dirty="0">
                <a:latin typeface="Calibri" pitchFamily="34" charset="0"/>
                <a:ea typeface="+mj-ea"/>
                <a:cs typeface="+mj-cs"/>
              </a:rPr>
              <a:t>Program Elegantly: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4400" dirty="0">
                <a:latin typeface="Calibri" pitchFamily="34" charset="0"/>
                <a:ea typeface="+mj-ea"/>
                <a:cs typeface="+mj-cs"/>
              </a:rPr>
              <a:t> Choose Appropriate Names, Formats &amp; Styles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4400" dirty="0">
                <a:latin typeface="Calibri" pitchFamily="34" charset="0"/>
                <a:ea typeface="+mj-ea"/>
                <a:cs typeface="+mj-cs"/>
              </a:rPr>
              <a:t> Reveal Intentions and Computing Structures Visually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4400" dirty="0">
                <a:latin typeface="Calibri" pitchFamily="34" charset="0"/>
                <a:ea typeface="+mj-ea"/>
                <a:cs typeface="+mj-cs"/>
              </a:rPr>
              <a:t> Make Simple Things Simple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4400" dirty="0">
                <a:latin typeface="Calibri" pitchFamily="34" charset="0"/>
                <a:ea typeface="+mj-ea"/>
                <a:cs typeface="+mj-cs"/>
              </a:rPr>
              <a:t> Write Readable/Understandable Code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4400" dirty="0">
              <a:latin typeface="Calibri" pitchFamily="34" charset="0"/>
              <a:ea typeface="+mj-ea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4400" dirty="0">
                <a:latin typeface="Calibri" pitchFamily="34" charset="0"/>
                <a:ea typeface="+mj-ea"/>
                <a:cs typeface="+mj-cs"/>
              </a:rPr>
              <a:t>Look at a series of </a:t>
            </a:r>
            <a:r>
              <a:rPr lang="en-US" altLang="zh-CN" sz="4400" dirty="0" err="1">
                <a:latin typeface="Calibri" pitchFamily="34" charset="0"/>
                <a:ea typeface="+mj-ea"/>
                <a:cs typeface="+mj-cs"/>
              </a:rPr>
              <a:t>PrintFace</a:t>
            </a:r>
            <a:r>
              <a:rPr lang="en-US" altLang="zh-CN" sz="4400" dirty="0">
                <a:latin typeface="Calibri" pitchFamily="34" charset="0"/>
                <a:ea typeface="+mj-ea"/>
                <a:cs typeface="+mj-cs"/>
              </a:rPr>
              <a:t> Example Code: </a:t>
            </a:r>
            <a:endParaRPr lang="zh-CN" altLang="en-US" sz="4400" dirty="0"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124200"/>
            <a:ext cx="7991475" cy="2743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4800" y="6096000"/>
            <a:ext cx="8610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Researches Showed that 2~4 blanks are best readable indentations!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1" y="304800"/>
            <a:ext cx="8001000" cy="263634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163"/>
            <a:ext cx="9144000" cy="679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95600"/>
            <a:ext cx="8010525" cy="32480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0"/>
            <a:ext cx="7991475" cy="27432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81200" y="6248400"/>
            <a:ext cx="525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Remove Duplications whenever possible.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010525" cy="32480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3700" y="2667000"/>
            <a:ext cx="6210300" cy="3248025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66800" y="6172200"/>
            <a:ext cx="6858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Naming something by a variable helps understanding.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5257800" cy="274955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57600"/>
            <a:ext cx="9144000" cy="14605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5715000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Calibri" pitchFamily="34" charset="0"/>
              </a:rPr>
              <a:t>Programming for Humans First, Then for Compilers.</a:t>
            </a:r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228600" y="3733800"/>
            <a:ext cx="8763000" cy="2819400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Let the code speaks itself.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The Layout Structure of code reveals the Motivations / Logic Structure / Meaning Group (</a:t>
            </a:r>
            <a:r>
              <a:rPr lang="zh-CN" altLang="en-US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代码布局结构揭示计算的意图</a:t>
            </a:r>
            <a:r>
              <a:rPr lang="en-US" altLang="zh-CN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逻辑结构</a:t>
            </a:r>
            <a:r>
              <a:rPr lang="en-US" altLang="zh-CN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意群结构</a:t>
            </a:r>
            <a:r>
              <a:rPr lang="en-US" altLang="zh-CN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)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altLang="zh-CN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Help to understand and debug , </a:t>
            </a:r>
            <a:r>
              <a:rPr lang="zh-CN" altLang="en-US" sz="2800" dirty="0" smtClean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节省思维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00600" y="457200"/>
            <a:ext cx="358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Crowded, Bad</a:t>
            </a:r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Clear, Good</a:t>
            </a:r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Creative, Best</a:t>
            </a:r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Confused, Worse</a:t>
            </a:r>
            <a:endParaRPr lang="zh-CN" altLang="en-US" sz="2800" dirty="0">
              <a:solidFill>
                <a:srgbClr val="0070C0"/>
              </a:solidFill>
              <a:latin typeface="Calibri" pitchFamily="34" charset="0"/>
              <a:ea typeface="黑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2322"/>
            <a:ext cx="3722199" cy="268068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78829" y="315713"/>
            <a:ext cx="8313653" cy="685800"/>
          </a:xfrm>
        </p:spPr>
        <p:txBody>
          <a:bodyPr>
            <a:noAutofit/>
          </a:bodyPr>
          <a:lstStyle/>
          <a:p>
            <a:r>
              <a:rPr lang="en-US" altLang="zh-CN" sz="3600" dirty="0" smtClean="0">
                <a:solidFill>
                  <a:srgbClr val="002060"/>
                </a:solidFill>
                <a:latin typeface="Calibri" pitchFamily="34" charset="0"/>
              </a:rPr>
              <a:t>Elegant Programming </a:t>
            </a:r>
            <a:r>
              <a:rPr lang="zh-CN" altLang="en-US" sz="36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简明</a:t>
            </a:r>
            <a:r>
              <a:rPr lang="en-US" altLang="zh-CN" sz="36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6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优雅地编程</a:t>
            </a:r>
            <a:endParaRPr lang="en-US" altLang="zh-CN" sz="3600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644291" y="1459370"/>
            <a:ext cx="7855418" cy="1613826"/>
            <a:chOff x="492696" y="1653952"/>
            <a:chExt cx="8640960" cy="1829003"/>
          </a:xfrm>
        </p:grpSpPr>
        <p:pic>
          <p:nvPicPr>
            <p:cNvPr id="5" name="图片 4" descr="elegan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696" y="1653952"/>
              <a:ext cx="5184576" cy="1829003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181329" y="2950096"/>
              <a:ext cx="2952327" cy="48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 smtClean="0">
                  <a:solidFill>
                    <a:srgbClr val="00B050"/>
                  </a:solidFill>
                  <a:latin typeface="黑体" pitchFamily="49" charset="-122"/>
                  <a:ea typeface="黑体" pitchFamily="49" charset="-122"/>
                  <a:sym typeface="Wingdings" pitchFamily="2" charset="2"/>
                </a:rPr>
                <a:t> </a:t>
              </a:r>
              <a:r>
                <a:rPr lang="zh-CN" altLang="en-US" sz="2200" dirty="0" smtClean="0">
                  <a:solidFill>
                    <a:srgbClr val="00B050"/>
                  </a:solidFill>
                  <a:latin typeface="黑体" pitchFamily="49" charset="-122"/>
                  <a:ea typeface="黑体" pitchFamily="49" charset="-122"/>
                </a:rPr>
                <a:t>从后往前读</a:t>
              </a:r>
              <a:endPara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pic>
        <p:nvPicPr>
          <p:cNvPr id="7" name="图片 6" descr="craf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9833" y="3750588"/>
            <a:ext cx="7069876" cy="252098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077622" y="4763267"/>
            <a:ext cx="1898393" cy="4214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square" lIns="82058" tIns="41029" rIns="82058" bIns="41029" rtlCol="0">
            <a:spAutoFit/>
          </a:bodyPr>
          <a:lstStyle/>
          <a:p>
            <a:pPr algn="ctr"/>
            <a:r>
              <a:rPr lang="zh-CN" altLang="en-US" sz="2200" dirty="0" smtClean="0">
                <a:solidFill>
                  <a:srgbClr val="FFC000"/>
                </a:solidFill>
                <a:latin typeface="黑体" pitchFamily="49" charset="-122"/>
                <a:ea typeface="黑体" pitchFamily="49" charset="-122"/>
              </a:rPr>
              <a:t>精心设计制作</a:t>
            </a:r>
            <a:endParaRPr lang="zh-CN" altLang="en-US" sz="2200" dirty="0">
              <a:solidFill>
                <a:srgbClr val="FFC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172</Words>
  <Application>Microsoft Office PowerPoint</Application>
  <PresentationFormat>全屏显示(4:3)</PresentationFormat>
  <Paragraphs>30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Blank Presentation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Elegant Programming 简明/优雅地编程</vt:lpstr>
      <vt:lpstr>幻灯片 10</vt:lpstr>
      <vt:lpstr>幻灯片 11</vt:lpstr>
    </vt:vector>
  </TitlesOfParts>
  <Company>University of Georgia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CS100J</dc:title>
  <dc:creator>Trial User</dc:creator>
  <cp:lastModifiedBy>NTKO</cp:lastModifiedBy>
  <cp:revision>190</cp:revision>
  <cp:lastPrinted>2009-08-26T12:39:05Z</cp:lastPrinted>
  <dcterms:created xsi:type="dcterms:W3CDTF">2010-01-22T18:17:38Z</dcterms:created>
  <dcterms:modified xsi:type="dcterms:W3CDTF">2021-02-28T23:20:48Z</dcterms:modified>
</cp:coreProperties>
</file>