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theme/themeOverride1.xml" ContentType="application/vnd.openxmlformats-officedocument.themeOverr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embeddings/oleObject5.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5"/>
  </p:notesMasterIdLst>
  <p:sldIdLst>
    <p:sldId id="256" r:id="rId2"/>
    <p:sldId id="257" r:id="rId3"/>
    <p:sldId id="325" r:id="rId4"/>
    <p:sldId id="408" r:id="rId5"/>
    <p:sldId id="571" r:id="rId6"/>
    <p:sldId id="572" r:id="rId7"/>
    <p:sldId id="318" r:id="rId8"/>
    <p:sldId id="321" r:id="rId9"/>
    <p:sldId id="261" r:id="rId10"/>
    <p:sldId id="262" r:id="rId11"/>
    <p:sldId id="323" r:id="rId12"/>
    <p:sldId id="324" r:id="rId13"/>
    <p:sldId id="326" r:id="rId14"/>
    <p:sldId id="327" r:id="rId15"/>
    <p:sldId id="334" r:id="rId16"/>
    <p:sldId id="329" r:id="rId17"/>
    <p:sldId id="491" r:id="rId18"/>
    <p:sldId id="492" r:id="rId19"/>
    <p:sldId id="259" r:id="rId20"/>
    <p:sldId id="263" r:id="rId21"/>
    <p:sldId id="319" r:id="rId22"/>
    <p:sldId id="265" r:id="rId23"/>
    <p:sldId id="266" r:id="rId24"/>
    <p:sldId id="267" r:id="rId25"/>
    <p:sldId id="268" r:id="rId26"/>
    <p:sldId id="269" r:id="rId27"/>
    <p:sldId id="270" r:id="rId28"/>
    <p:sldId id="573" r:id="rId29"/>
    <p:sldId id="574" r:id="rId30"/>
    <p:sldId id="330" r:id="rId31"/>
    <p:sldId id="272" r:id="rId32"/>
    <p:sldId id="274" r:id="rId33"/>
    <p:sldId id="331" r:id="rId34"/>
    <p:sldId id="275" r:id="rId35"/>
    <p:sldId id="339" r:id="rId36"/>
    <p:sldId id="332" r:id="rId37"/>
    <p:sldId id="276" r:id="rId38"/>
    <p:sldId id="341" r:id="rId39"/>
    <p:sldId id="277" r:id="rId40"/>
    <p:sldId id="278" r:id="rId41"/>
    <p:sldId id="279" r:id="rId42"/>
    <p:sldId id="335" r:id="rId43"/>
    <p:sldId id="333" r:id="rId44"/>
    <p:sldId id="280" r:id="rId45"/>
    <p:sldId id="289" r:id="rId46"/>
    <p:sldId id="342" r:id="rId47"/>
    <p:sldId id="347" r:id="rId48"/>
    <p:sldId id="281" r:id="rId49"/>
    <p:sldId id="282" r:id="rId50"/>
    <p:sldId id="283" r:id="rId51"/>
    <p:sldId id="346" r:id="rId52"/>
    <p:sldId id="351" r:id="rId53"/>
    <p:sldId id="284" r:id="rId54"/>
    <p:sldId id="352" r:id="rId55"/>
    <p:sldId id="285" r:id="rId56"/>
    <p:sldId id="328" r:id="rId57"/>
    <p:sldId id="353" r:id="rId58"/>
    <p:sldId id="344" r:id="rId59"/>
    <p:sldId id="298" r:id="rId60"/>
    <p:sldId id="354" r:id="rId61"/>
    <p:sldId id="348" r:id="rId62"/>
    <p:sldId id="287" r:id="rId63"/>
    <p:sldId id="349" r:id="rId64"/>
    <p:sldId id="291" r:id="rId65"/>
    <p:sldId id="292" r:id="rId66"/>
    <p:sldId id="293" r:id="rId67"/>
    <p:sldId id="350" r:id="rId68"/>
    <p:sldId id="294" r:id="rId69"/>
    <p:sldId id="356" r:id="rId70"/>
    <p:sldId id="295" r:id="rId71"/>
    <p:sldId id="297" r:id="rId72"/>
    <p:sldId id="296" r:id="rId73"/>
    <p:sldId id="560" r:id="rId74"/>
    <p:sldId id="299" r:id="rId75"/>
    <p:sldId id="300" r:id="rId76"/>
    <p:sldId id="301" r:id="rId77"/>
    <p:sldId id="570" r:id="rId78"/>
    <p:sldId id="303" r:id="rId79"/>
    <p:sldId id="304" r:id="rId80"/>
    <p:sldId id="305" r:id="rId81"/>
    <p:sldId id="306" r:id="rId82"/>
    <p:sldId id="317" r:id="rId83"/>
    <p:sldId id="316" r:id="rId8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omic Sans MS" charset="0"/>
        <a:ea typeface="宋体" charset="0"/>
        <a:cs typeface="+mn-cs"/>
      </a:defRPr>
    </a:lvl1pPr>
    <a:lvl2pPr marL="457200" algn="l" rtl="0" fontAlgn="base">
      <a:spcBef>
        <a:spcPct val="0"/>
      </a:spcBef>
      <a:spcAft>
        <a:spcPct val="0"/>
      </a:spcAft>
      <a:defRPr kern="1200">
        <a:solidFill>
          <a:schemeClr val="tx1"/>
        </a:solidFill>
        <a:latin typeface="Comic Sans MS" charset="0"/>
        <a:ea typeface="宋体" charset="0"/>
        <a:cs typeface="+mn-cs"/>
      </a:defRPr>
    </a:lvl2pPr>
    <a:lvl3pPr marL="914400" algn="l" rtl="0" fontAlgn="base">
      <a:spcBef>
        <a:spcPct val="0"/>
      </a:spcBef>
      <a:spcAft>
        <a:spcPct val="0"/>
      </a:spcAft>
      <a:defRPr kern="1200">
        <a:solidFill>
          <a:schemeClr val="tx1"/>
        </a:solidFill>
        <a:latin typeface="Comic Sans MS" charset="0"/>
        <a:ea typeface="宋体" charset="0"/>
        <a:cs typeface="+mn-cs"/>
      </a:defRPr>
    </a:lvl3pPr>
    <a:lvl4pPr marL="1371600" algn="l" rtl="0" fontAlgn="base">
      <a:spcBef>
        <a:spcPct val="0"/>
      </a:spcBef>
      <a:spcAft>
        <a:spcPct val="0"/>
      </a:spcAft>
      <a:defRPr kern="1200">
        <a:solidFill>
          <a:schemeClr val="tx1"/>
        </a:solidFill>
        <a:latin typeface="Comic Sans MS" charset="0"/>
        <a:ea typeface="宋体" charset="0"/>
        <a:cs typeface="+mn-cs"/>
      </a:defRPr>
    </a:lvl4pPr>
    <a:lvl5pPr marL="1828800" algn="l" rtl="0" fontAlgn="base">
      <a:spcBef>
        <a:spcPct val="0"/>
      </a:spcBef>
      <a:spcAft>
        <a:spcPct val="0"/>
      </a:spcAft>
      <a:defRPr kern="1200">
        <a:solidFill>
          <a:schemeClr val="tx1"/>
        </a:solidFill>
        <a:latin typeface="Comic Sans MS" charset="0"/>
        <a:ea typeface="宋体" charset="0"/>
        <a:cs typeface="+mn-cs"/>
      </a:defRPr>
    </a:lvl5pPr>
    <a:lvl6pPr marL="2286000" algn="l" defTabSz="914400" rtl="0" eaLnBrk="1" latinLnBrk="0" hangingPunct="1">
      <a:defRPr kern="1200">
        <a:solidFill>
          <a:schemeClr val="tx1"/>
        </a:solidFill>
        <a:latin typeface="Comic Sans MS" charset="0"/>
        <a:ea typeface="宋体" charset="0"/>
        <a:cs typeface="+mn-cs"/>
      </a:defRPr>
    </a:lvl6pPr>
    <a:lvl7pPr marL="2743200" algn="l" defTabSz="914400" rtl="0" eaLnBrk="1" latinLnBrk="0" hangingPunct="1">
      <a:defRPr kern="1200">
        <a:solidFill>
          <a:schemeClr val="tx1"/>
        </a:solidFill>
        <a:latin typeface="Comic Sans MS" charset="0"/>
        <a:ea typeface="宋体" charset="0"/>
        <a:cs typeface="+mn-cs"/>
      </a:defRPr>
    </a:lvl7pPr>
    <a:lvl8pPr marL="3200400" algn="l" defTabSz="914400" rtl="0" eaLnBrk="1" latinLnBrk="0" hangingPunct="1">
      <a:defRPr kern="1200">
        <a:solidFill>
          <a:schemeClr val="tx1"/>
        </a:solidFill>
        <a:latin typeface="Comic Sans MS" charset="0"/>
        <a:ea typeface="宋体" charset="0"/>
        <a:cs typeface="+mn-cs"/>
      </a:defRPr>
    </a:lvl8pPr>
    <a:lvl9pPr marL="3657600" algn="l" defTabSz="914400" rtl="0" eaLnBrk="1" latinLnBrk="0" hangingPunct="1">
      <a:defRPr kern="1200">
        <a:solidFill>
          <a:schemeClr val="tx1"/>
        </a:solidFill>
        <a:latin typeface="Comic Sans MS" charset="0"/>
        <a:ea typeface="宋体" charset="0"/>
        <a:cs typeface="+mn-cs"/>
      </a:defRPr>
    </a:lvl9pPr>
  </p:defaultTextStyle>
  <p:extLst>
    <p:ext uri="{EFAFB233-063F-42B5-8137-9DF3F51BA10A}">
      <p15:sldGuideLst xmlns:p15="http://schemas.microsoft.com/office/powerpoint/2012/main">
        <p15:guide id="1" orient="horz" pos="2162">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009242"/>
    <a:srgbClr val="C0C0C0"/>
    <a:srgbClr val="EAEAEA"/>
    <a:srgbClr val="DDDDDD"/>
    <a:srgbClr val="C4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13" autoAdjust="0"/>
    <p:restoredTop sz="96238" autoAdjust="0"/>
  </p:normalViewPr>
  <p:slideViewPr>
    <p:cSldViewPr>
      <p:cViewPr varScale="1">
        <p:scale>
          <a:sx n="91" d="100"/>
          <a:sy n="91" d="100"/>
        </p:scale>
        <p:origin x="372" y="64"/>
      </p:cViewPr>
      <p:guideLst>
        <p:guide orient="horz" pos="2162"/>
        <p:guide pos="2832"/>
      </p:guideLst>
    </p:cSldViewPr>
  </p:slideViewPr>
  <p:notesTextViewPr>
    <p:cViewPr>
      <p:scale>
        <a:sx n="100" d="100"/>
        <a:sy n="100" d="100"/>
      </p:scale>
      <p:origin x="0" y="0"/>
    </p:cViewPr>
  </p:notesTextViewPr>
  <p:sorterViewPr>
    <p:cViewPr>
      <p:scale>
        <a:sx n="66" d="100"/>
        <a:sy n="66" d="100"/>
      </p:scale>
      <p:origin x="0" y="23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5364"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noProof="1" dirty="0">
                <a:latin typeface="Arial" panose="020B0604020202020204" pitchFamily="34" charset="0"/>
                <a:ea typeface="宋体" panose="02010600030101010101" pitchFamily="2" charset="-122"/>
              </a:defRPr>
            </a:lvl1pPr>
          </a:lstStyle>
          <a:p>
            <a:fld id="{D6A35797-7C85-854C-B285-98ADBCCD9A2E}" type="slidenum">
              <a:rPr lang="en-US" altLang="zh-CN"/>
              <a:pPr/>
              <a:t>‹#›</a:t>
            </a:fld>
            <a:endParaRPr lang="en-US" altLang="zh-CN">
              <a:ea typeface="宋体" charset="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a:ln/>
        </p:spPr>
      </p:sp>
      <p:sp>
        <p:nvSpPr>
          <p:cNvPr id="18434" name="备注占位符 2"/>
          <p:cNvSpPr>
            <a:spLocks noGrp="1" noChangeArrowheads="1"/>
          </p:cNvSpPr>
          <p:nvPr>
            <p:ph type="body" idx="4294967295"/>
          </p:nvPr>
        </p:nvSpPr>
        <p:spPr/>
        <p:txBody>
          <a:bodyPr/>
          <a:lstStyle/>
          <a:p>
            <a:pPr marL="0" lvl="1"/>
            <a:r>
              <a:rPr lang="en-US" altLang="zh-CN">
                <a:latin typeface="Arial" charset="0"/>
                <a:ea typeface="宋体" charset="0"/>
              </a:rPr>
              <a:t>Mathematical abstraction of  a set of variables whose logical behavior is defined by a set of values and a set of operations</a:t>
            </a:r>
          </a:p>
          <a:p>
            <a:endParaRPr lang="zh-CN" altLang="en-US">
              <a:latin typeface="Arial" charset="0"/>
              <a:ea typeface="宋体" charset="0"/>
            </a:endParaRPr>
          </a:p>
        </p:txBody>
      </p:sp>
      <p:sp>
        <p:nvSpPr>
          <p:cNvPr id="1843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2D7DDE5-ADB7-6A41-899F-7A2096FCD7D6}" type="slidenum">
              <a:rPr lang="en-US" altLang="zh-CN">
                <a:latin typeface="Arial" charset="0"/>
                <a:ea typeface="宋体" charset="0"/>
              </a:rPr>
              <a:pPr/>
              <a:t>2</a:t>
            </a:fld>
            <a:endParaRPr lang="en-US" altLang="zh-CN">
              <a:latin typeface="Arial" charset="0"/>
              <a:ea typeface="宋体" charset="0"/>
            </a:endParaRPr>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FB1EBA5-9B39-8E49-BF59-3A18B5D22AEC}" type="slidenum">
              <a:rPr lang="en-US" altLang="zh-CN">
                <a:latin typeface="Arial" charset="0"/>
                <a:ea typeface="宋体" charset="0"/>
              </a:rPr>
              <a:pPr/>
              <a:t>81</a:t>
            </a:fld>
            <a:endParaRPr lang="en-US" altLang="zh-CN">
              <a:latin typeface="Arial" charset="0"/>
              <a:ea typeface="宋体" charset="0"/>
            </a:endParaRPr>
          </a:p>
        </p:txBody>
      </p:sp>
      <p:sp>
        <p:nvSpPr>
          <p:cNvPr id="105474" name="Rectangle 2"/>
          <p:cNvSpPr>
            <a:spLocks noGrp="1" noRot="1" noChangeAspect="1" noChangeArrowheads="1" noTextEdit="1"/>
          </p:cNvSpPr>
          <p:nvPr>
            <p:ph type="sldImg" idx="4294967295"/>
          </p:nvPr>
        </p:nvSpPr>
        <p:spPr>
          <a:ln/>
        </p:spPr>
      </p:sp>
      <p:sp>
        <p:nvSpPr>
          <p:cNvPr id="105475" name="Rectangle 3"/>
          <p:cNvSpPr>
            <a:spLocks noGrp="1" noChangeArrowheads="1"/>
          </p:cNvSpPr>
          <p:nvPr>
            <p:ph type="body" idx="4294967295"/>
          </p:nvPr>
        </p:nvSpPr>
        <p:spPr/>
        <p:txBody>
          <a:bodyPr/>
          <a:lstStyle/>
          <a:p>
            <a:pPr eaLnBrk="1" hangingPunct="1"/>
            <a:endParaRPr lang="zh-CN" altLang="zh-CN">
              <a:latin typeface="Arial" charset="0"/>
              <a:ea typeface="宋体" charset="0"/>
            </a:endParaRPr>
          </a:p>
        </p:txBody>
      </p:sp>
    </p:spTree>
    <p:extLst>
      <p:ext uri="{BB962C8B-B14F-4D97-AF65-F5344CB8AC3E}">
        <p14:creationId xmlns:p14="http://schemas.microsoft.com/office/powerpoint/2010/main" val="59651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A35797-7C85-854C-B285-98ADBCCD9A2E}" type="slidenum">
              <a:rPr lang="en-US" altLang="zh-CN" smtClean="0"/>
              <a:pPr/>
              <a:t>4</a:t>
            </a:fld>
            <a:endParaRPr lang="en-US" altLang="zh-CN">
              <a:ea typeface="宋体" charset="0"/>
            </a:endParaRPr>
          </a:p>
        </p:txBody>
      </p:sp>
    </p:spTree>
    <p:extLst>
      <p:ext uri="{BB962C8B-B14F-4D97-AF65-F5344CB8AC3E}">
        <p14:creationId xmlns:p14="http://schemas.microsoft.com/office/powerpoint/2010/main" val="205399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A35797-7C85-854C-B285-98ADBCCD9A2E}" type="slidenum">
              <a:rPr lang="en-US" altLang="zh-CN" smtClean="0"/>
              <a:pPr/>
              <a:t>5</a:t>
            </a:fld>
            <a:endParaRPr lang="en-US" altLang="zh-CN">
              <a:ea typeface="宋体" charset="0"/>
            </a:endParaRPr>
          </a:p>
        </p:txBody>
      </p:sp>
    </p:spTree>
    <p:extLst>
      <p:ext uri="{BB962C8B-B14F-4D97-AF65-F5344CB8AC3E}">
        <p14:creationId xmlns:p14="http://schemas.microsoft.com/office/powerpoint/2010/main" val="66026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ChangeArrowheads="1" noTextEdit="1"/>
          </p:cNvSpPr>
          <p:nvPr>
            <p:ph type="sldImg" idx="4294967295"/>
          </p:nvPr>
        </p:nvSpPr>
        <p:spPr>
          <a:ln/>
        </p:spPr>
      </p:sp>
      <p:sp>
        <p:nvSpPr>
          <p:cNvPr id="36866" name="备注占位符 2"/>
          <p:cNvSpPr>
            <a:spLocks noGrp="1" noChangeArrowheads="1"/>
          </p:cNvSpPr>
          <p:nvPr>
            <p:ph type="body" idx="4294967295"/>
          </p:nvPr>
        </p:nvSpPr>
        <p:spPr/>
        <p:txBody>
          <a:bodyPr/>
          <a:lstStyle/>
          <a:p>
            <a:endParaRPr lang="zh-CN" altLang="en-US">
              <a:latin typeface="Arial" charset="0"/>
              <a:ea typeface="宋体" charset="0"/>
            </a:endParaRPr>
          </a:p>
        </p:txBody>
      </p:sp>
      <p:sp>
        <p:nvSpPr>
          <p:cNvPr id="3686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2467212-1682-3243-9988-872D8A544F38}" type="slidenum">
              <a:rPr lang="en-US" altLang="zh-CN">
                <a:latin typeface="Arial" charset="0"/>
                <a:ea typeface="宋体" charset="0"/>
              </a:rPr>
              <a:pPr/>
              <a:t>20</a:t>
            </a:fld>
            <a:endParaRPr lang="en-US" altLang="zh-CN">
              <a:latin typeface="Arial" charset="0"/>
              <a:ea typeface="宋体" charset="0"/>
            </a:endParaRPr>
          </a:p>
        </p:txBody>
      </p:sp>
    </p:spTree>
    <p:extLst>
      <p:ext uri="{BB962C8B-B14F-4D97-AF65-F5344CB8AC3E}">
        <p14:creationId xmlns:p14="http://schemas.microsoft.com/office/powerpoint/2010/main" val="168169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ChangeArrowheads="1" noTextEdit="1"/>
          </p:cNvSpPr>
          <p:nvPr>
            <p:ph type="sldImg" idx="4294967295"/>
          </p:nvPr>
        </p:nvSpPr>
        <p:spPr>
          <a:ln/>
        </p:spPr>
      </p:sp>
      <p:sp>
        <p:nvSpPr>
          <p:cNvPr id="41986" name="备注占位符 2"/>
          <p:cNvSpPr>
            <a:spLocks noGrp="1" noChangeArrowheads="1"/>
          </p:cNvSpPr>
          <p:nvPr>
            <p:ph type="body" idx="4294967295"/>
          </p:nvPr>
        </p:nvSpPr>
        <p:spPr/>
        <p:txBody>
          <a:bodyPr/>
          <a:lstStyle/>
          <a:p>
            <a:endParaRPr lang="zh-CN" altLang="en-US">
              <a:latin typeface="Arial" charset="0"/>
              <a:ea typeface="宋体" charset="0"/>
            </a:endParaRPr>
          </a:p>
        </p:txBody>
      </p:sp>
      <p:sp>
        <p:nvSpPr>
          <p:cNvPr id="4198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15830E7-229C-DC4A-970C-E0EA43D8A667}" type="slidenum">
              <a:rPr lang="en-US" altLang="zh-CN">
                <a:latin typeface="Arial" charset="0"/>
                <a:ea typeface="宋体" charset="0"/>
              </a:rPr>
              <a:pPr/>
              <a:t>24</a:t>
            </a:fld>
            <a:endParaRPr lang="en-US" altLang="zh-CN">
              <a:latin typeface="Arial" charset="0"/>
              <a:ea typeface="宋体" charset="0"/>
            </a:endParaRPr>
          </a:p>
        </p:txBody>
      </p:sp>
    </p:spTree>
    <p:extLst>
      <p:ext uri="{BB962C8B-B14F-4D97-AF65-F5344CB8AC3E}">
        <p14:creationId xmlns:p14="http://schemas.microsoft.com/office/powerpoint/2010/main" val="1714636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ChangeArrowheads="1" noTextEdit="1"/>
          </p:cNvSpPr>
          <p:nvPr>
            <p:ph type="sldImg" idx="4294967295"/>
          </p:nvPr>
        </p:nvSpPr>
        <p:spPr>
          <a:ln/>
        </p:spPr>
      </p:sp>
      <p:sp>
        <p:nvSpPr>
          <p:cNvPr id="46082" name="文本占位符 2"/>
          <p:cNvSpPr>
            <a:spLocks noGrp="1" noChangeArrowheads="1"/>
          </p:cNvSpPr>
          <p:nvPr>
            <p:ph type="body" idx="4294967295"/>
          </p:nvPr>
        </p:nvSpPr>
        <p:spPr/>
        <p:txBody>
          <a:bodyPr/>
          <a:lstStyle/>
          <a:p>
            <a:endParaRPr lang="zh-CN" altLang="en-US">
              <a:latin typeface="Arial" charset="0"/>
              <a:ea typeface="宋体" charset="0"/>
            </a:endParaRPr>
          </a:p>
        </p:txBody>
      </p:sp>
    </p:spTree>
    <p:extLst>
      <p:ext uri="{BB962C8B-B14F-4D97-AF65-F5344CB8AC3E}">
        <p14:creationId xmlns:p14="http://schemas.microsoft.com/office/powerpoint/2010/main" val="195774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idx="4294967295"/>
          </p:nvPr>
        </p:nvSpPr>
        <p:spPr>
          <a:ln/>
        </p:spPr>
      </p:sp>
      <p:sp>
        <p:nvSpPr>
          <p:cNvPr id="51203" name="Rectangle 3"/>
          <p:cNvSpPr>
            <a:spLocks noGrp="1" noChangeArrowheads="1"/>
          </p:cNvSpPr>
          <p:nvPr>
            <p:ph type="body" idx="4294967295"/>
          </p:nvPr>
        </p:nvSpPr>
        <p:spPr>
          <a:xfrm>
            <a:off x="914400" y="4343400"/>
            <a:ext cx="5029200" cy="4114800"/>
          </a:xfrm>
        </p:spPr>
        <p:txBody>
          <a:bodyPr/>
          <a:lstStyle/>
          <a:p>
            <a:pPr eaLnBrk="1" hangingPunct="1">
              <a:spcBef>
                <a:spcPct val="20000"/>
              </a:spcBef>
              <a:buClr>
                <a:schemeClr val="accent2"/>
              </a:buClr>
              <a:buSzPct val="80000"/>
              <a:buFont typeface="Wingdings" charset="2"/>
              <a:buChar char="•"/>
            </a:pPr>
            <a:r>
              <a:rPr lang="en-US" altLang="zh-CN" sz="2000">
                <a:latin typeface="宋体" charset="0"/>
                <a:ea typeface="宋体" charset="0"/>
              </a:rPr>
              <a:t>  </a:t>
            </a:r>
            <a:endParaRPr lang="en-US" altLang="zh-CN">
              <a:latin typeface="Arial" charset="0"/>
              <a:ea typeface="宋体" charset="0"/>
            </a:endParaRPr>
          </a:p>
        </p:txBody>
      </p:sp>
    </p:spTree>
    <p:extLst>
      <p:ext uri="{BB962C8B-B14F-4D97-AF65-F5344CB8AC3E}">
        <p14:creationId xmlns:p14="http://schemas.microsoft.com/office/powerpoint/2010/main" val="424238335"/>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96A510C-485D-4F45-B61F-1ED910FABE5B}" type="slidenum">
              <a:rPr lang="en-US" altLang="zh-CN">
                <a:latin typeface="Arial" charset="0"/>
                <a:ea typeface="宋体" charset="0"/>
              </a:rPr>
              <a:pPr/>
              <a:t>74</a:t>
            </a:fld>
            <a:endParaRPr lang="en-US" altLang="zh-CN">
              <a:latin typeface="Arial" charset="0"/>
              <a:ea typeface="宋体" charset="0"/>
            </a:endParaRPr>
          </a:p>
        </p:txBody>
      </p:sp>
      <p:sp>
        <p:nvSpPr>
          <p:cNvPr id="96258" name="Rectangle 2"/>
          <p:cNvSpPr>
            <a:spLocks noGrp="1" noRot="1" noChangeAspect="1" noChangeArrowheads="1" noTextEdit="1"/>
          </p:cNvSpPr>
          <p:nvPr>
            <p:ph type="sldImg" idx="4294967295"/>
          </p:nvPr>
        </p:nvSpPr>
        <p:spPr>
          <a:ln/>
        </p:spPr>
      </p:sp>
      <p:sp>
        <p:nvSpPr>
          <p:cNvPr id="96259" name="Rectangle 3"/>
          <p:cNvSpPr>
            <a:spLocks noGrp="1" noChangeArrowheads="1"/>
          </p:cNvSpPr>
          <p:nvPr>
            <p:ph type="body" idx="4294967295"/>
          </p:nvPr>
        </p:nvSpPr>
        <p:spPr/>
        <p:txBody>
          <a:bodyPr/>
          <a:lstStyle/>
          <a:p>
            <a:pPr eaLnBrk="1" hangingPunct="1"/>
            <a:endParaRPr lang="zh-CN" altLang="zh-CN">
              <a:latin typeface="Arial" charset="0"/>
              <a:ea typeface="宋体" charset="0"/>
            </a:endParaRPr>
          </a:p>
        </p:txBody>
      </p:sp>
    </p:spTree>
    <p:extLst>
      <p:ext uri="{BB962C8B-B14F-4D97-AF65-F5344CB8AC3E}">
        <p14:creationId xmlns:p14="http://schemas.microsoft.com/office/powerpoint/2010/main" val="71988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A0FF43D-352E-124C-A337-BC461EF346D3}" type="slidenum">
              <a:rPr lang="en-US" altLang="zh-CN">
                <a:latin typeface="Arial" charset="0"/>
                <a:ea typeface="宋体" charset="0"/>
              </a:rPr>
              <a:pPr/>
              <a:t>80</a:t>
            </a:fld>
            <a:endParaRPr lang="en-US" altLang="zh-CN">
              <a:latin typeface="Arial" charset="0"/>
              <a:ea typeface="宋体" charset="0"/>
            </a:endParaRPr>
          </a:p>
        </p:txBody>
      </p:sp>
      <p:sp>
        <p:nvSpPr>
          <p:cNvPr id="103426" name="Rectangle 2"/>
          <p:cNvSpPr>
            <a:spLocks noGrp="1" noRot="1" noChangeAspect="1" noChangeArrowheads="1" noTextEdit="1"/>
          </p:cNvSpPr>
          <p:nvPr>
            <p:ph type="sldImg" idx="4294967295"/>
          </p:nvPr>
        </p:nvSpPr>
        <p:spPr>
          <a:ln/>
        </p:spPr>
      </p:sp>
      <p:sp>
        <p:nvSpPr>
          <p:cNvPr id="103427" name="Rectangle 3"/>
          <p:cNvSpPr>
            <a:spLocks noGrp="1" noChangeArrowheads="1"/>
          </p:cNvSpPr>
          <p:nvPr>
            <p:ph type="body" idx="4294967295"/>
          </p:nvPr>
        </p:nvSpPr>
        <p:spPr/>
        <p:txBody>
          <a:bodyPr/>
          <a:lstStyle/>
          <a:p>
            <a:pPr eaLnBrk="1" hangingPunct="1"/>
            <a:endParaRPr lang="zh-CN" altLang="zh-CN">
              <a:latin typeface="Arial" charset="0"/>
              <a:ea typeface="宋体" charset="0"/>
            </a:endParaRPr>
          </a:p>
        </p:txBody>
      </p:sp>
    </p:spTree>
    <p:extLst>
      <p:ext uri="{BB962C8B-B14F-4D97-AF65-F5344CB8AC3E}">
        <p14:creationId xmlns:p14="http://schemas.microsoft.com/office/powerpoint/2010/main" val="164976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p:nvPr/>
        </p:nvSpPr>
        <p:spPr bwMode="blackWhite">
          <a:xfrm>
            <a:off x="20638" y="12700"/>
            <a:ext cx="8896350" cy="6780213"/>
          </a:xfrm>
          <a:custGeom>
            <a:avLst/>
            <a:gdLst>
              <a:gd name="T0" fmla="*/ 2147483646 w 3985"/>
              <a:gd name="T1" fmla="*/ 0 h 3619"/>
              <a:gd name="T2" fmla="*/ 0 w 3985"/>
              <a:gd name="T3" fmla="*/ 2147483646 h 3619"/>
              <a:gd name="T4" fmla="*/ 2147483646 w 3985"/>
              <a:gd name="T5" fmla="*/ 2147483646 h 3619"/>
              <a:gd name="T6" fmla="*/ 2147483646 w 3985"/>
              <a:gd name="T7" fmla="*/ 2147483646 h 3619"/>
              <a:gd name="T8" fmla="*/ 2147483646 w 3985"/>
              <a:gd name="T9" fmla="*/ 0 h 3619"/>
              <a:gd name="T10" fmla="*/ 2147483646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p:nvPr/>
          </p:nvSpPr>
          <p:spPr bwMode="auto">
            <a:xfrm>
              <a:off x="177" y="177"/>
              <a:ext cx="2250" cy="1017"/>
            </a:xfrm>
            <a:custGeom>
              <a:avLst/>
              <a:gdLst>
                <a:gd name="T0" fmla="*/ 2147483646 w 794"/>
                <a:gd name="T1" fmla="*/ 2147483646 h 414"/>
                <a:gd name="T2" fmla="*/ 2147483646 w 794"/>
                <a:gd name="T3" fmla="*/ 2147483646 h 414"/>
                <a:gd name="T4" fmla="*/ 2147483646 w 794"/>
                <a:gd name="T5" fmla="*/ 2147483646 h 414"/>
                <a:gd name="T6" fmla="*/ 2147483646 w 794"/>
                <a:gd name="T7" fmla="*/ 0 h 414"/>
                <a:gd name="T8" fmla="*/ 2147483646 w 794"/>
                <a:gd name="T9" fmla="*/ 2147483646 h 414"/>
                <a:gd name="T10" fmla="*/ 0 w 794"/>
                <a:gd name="T11" fmla="*/ 2147483646 h 414"/>
                <a:gd name="T12" fmla="*/ 2147483646 w 794"/>
                <a:gd name="T13" fmla="*/ 2147483646 h 414"/>
                <a:gd name="T14" fmla="*/ 2147483646 w 794"/>
                <a:gd name="T15" fmla="*/ 2147483646 h 414"/>
                <a:gd name="T16" fmla="*/ 2147483646 w 794"/>
                <a:gd name="T17" fmla="*/ 2147483646 h 414"/>
                <a:gd name="T18" fmla="*/ 2147483646 w 794"/>
                <a:gd name="T19" fmla="*/ 2147483646 h 414"/>
                <a:gd name="T20" fmla="*/ 2147483646 w 794"/>
                <a:gd name="T21" fmla="*/ 2147483646 h 414"/>
                <a:gd name="T22" fmla="*/ 2147483646 w 794"/>
                <a:gd name="T23" fmla="*/ 2147483646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7" name="Freeform 10"/>
            <p:cNvSpPr/>
            <p:nvPr/>
          </p:nvSpPr>
          <p:spPr bwMode="auto">
            <a:xfrm>
              <a:off x="166" y="261"/>
              <a:ext cx="2244" cy="1007"/>
            </a:xfrm>
            <a:custGeom>
              <a:avLst/>
              <a:gdLst>
                <a:gd name="T0" fmla="*/ 3218653 w 1586"/>
                <a:gd name="T1" fmla="*/ 0 h 821"/>
                <a:gd name="T2" fmla="*/ 31261976 w 1586"/>
                <a:gd name="T3" fmla="*/ 193642 h 821"/>
                <a:gd name="T4" fmla="*/ 33538459 w 1586"/>
                <a:gd name="T5" fmla="*/ 238058 h 821"/>
                <a:gd name="T6" fmla="*/ 37254407 w 1586"/>
                <a:gd name="T7" fmla="*/ 295478 h 821"/>
                <a:gd name="T8" fmla="*/ 36761549 w 1586"/>
                <a:gd name="T9" fmla="*/ 306334 h 821"/>
                <a:gd name="T10" fmla="*/ 31702549 w 1586"/>
                <a:gd name="T11" fmla="*/ 293610 h 821"/>
                <a:gd name="T12" fmla="*/ 26889333 w 1586"/>
                <a:gd name="T13" fmla="*/ 302624 h 821"/>
                <a:gd name="T14" fmla="*/ 972344 w 1586"/>
                <a:gd name="T15" fmla="*/ 111495 h 821"/>
                <a:gd name="T16" fmla="*/ 0 w 1586"/>
                <a:gd name="T17" fmla="*/ 55987 h 821"/>
                <a:gd name="T18" fmla="*/ 1078184 w 1586"/>
                <a:gd name="T19" fmla="*/ 11802 h 821"/>
                <a:gd name="T20" fmla="*/ 3218653 w 1586"/>
                <a:gd name="T21" fmla="*/ 0 h 821"/>
                <a:gd name="T22" fmla="*/ 3218653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8" name="Freeform 11"/>
            <p:cNvSpPr/>
            <p:nvPr/>
          </p:nvSpPr>
          <p:spPr bwMode="auto">
            <a:xfrm>
              <a:off x="474" y="344"/>
              <a:ext cx="1488" cy="919"/>
            </a:xfrm>
            <a:custGeom>
              <a:avLst/>
              <a:gdLst>
                <a:gd name="T0" fmla="*/ 0 w 1049"/>
                <a:gd name="T1" fmla="*/ 132258 h 747"/>
                <a:gd name="T2" fmla="*/ 23316479 w 1049"/>
                <a:gd name="T3" fmla="*/ 304267 h 747"/>
                <a:gd name="T4" fmla="*/ 23750174 w 1049"/>
                <a:gd name="T5" fmla="*/ 217530 h 747"/>
                <a:gd name="T6" fmla="*/ 26531529 w 1049"/>
                <a:gd name="T7" fmla="*/ 171956 h 747"/>
                <a:gd name="T8" fmla="*/ 1972460 w 1049"/>
                <a:gd name="T9" fmla="*/ 0 h 747"/>
                <a:gd name="T10" fmla="*/ 0 w 1049"/>
                <a:gd name="T11" fmla="*/ 51527 h 747"/>
                <a:gd name="T12" fmla="*/ 0 w 1049"/>
                <a:gd name="T13" fmla="*/ 132258 h 747"/>
                <a:gd name="T14" fmla="*/ 0 w 1049"/>
                <a:gd name="T15" fmla="*/ 132258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p:nvPr/>
            </p:nvSpPr>
            <p:spPr bwMode="auto">
              <a:xfrm>
                <a:off x="2005" y="934"/>
                <a:ext cx="212" cy="214"/>
              </a:xfrm>
              <a:custGeom>
                <a:avLst/>
                <a:gdLst>
                  <a:gd name="T0" fmla="*/ 2498650 w 150"/>
                  <a:gd name="T1" fmla="*/ 0 h 173"/>
                  <a:gd name="T2" fmla="*/ 919713 w 150"/>
                  <a:gd name="T3" fmla="*/ 31682 h 173"/>
                  <a:gd name="T4" fmla="*/ 0 w 150"/>
                  <a:gd name="T5" fmla="*/ 82649 h 173"/>
                  <a:gd name="T6" fmla="*/ 1818063 w 150"/>
                  <a:gd name="T7" fmla="*/ 76386 h 173"/>
                  <a:gd name="T8" fmla="*/ 2342016 w 150"/>
                  <a:gd name="T9" fmla="*/ 40356 h 173"/>
                  <a:gd name="T10" fmla="*/ 3417374 w 150"/>
                  <a:gd name="T11" fmla="*/ 12816 h 173"/>
                  <a:gd name="T12" fmla="*/ 2498650 w 150"/>
                  <a:gd name="T13" fmla="*/ 0 h 173"/>
                  <a:gd name="T14" fmla="*/ 249865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1" name="Freeform 14"/>
              <p:cNvSpPr/>
              <p:nvPr/>
            </p:nvSpPr>
            <p:spPr bwMode="auto">
              <a:xfrm>
                <a:off x="123" y="148"/>
                <a:ext cx="2386" cy="1081"/>
              </a:xfrm>
              <a:custGeom>
                <a:avLst/>
                <a:gdLst>
                  <a:gd name="T0" fmla="*/ 3814541 w 1684"/>
                  <a:gd name="T1" fmla="*/ 0 h 880"/>
                  <a:gd name="T2" fmla="*/ 1542240 w 1684"/>
                  <a:gd name="T3" fmla="*/ 20295 h 880"/>
                  <a:gd name="T4" fmla="*/ 0 w 1684"/>
                  <a:gd name="T5" fmla="*/ 81140 h 880"/>
                  <a:gd name="T6" fmla="*/ 1645019 w 1684"/>
                  <a:gd name="T7" fmla="*/ 139927 h 880"/>
                  <a:gd name="T8" fmla="*/ 28913732 w 1684"/>
                  <a:gd name="T9" fmla="*/ 338027 h 880"/>
                  <a:gd name="T10" fmla="*/ 34787974 w 1684"/>
                  <a:gd name="T11" fmla="*/ 325693 h 880"/>
                  <a:gd name="T12" fmla="*/ 39548021 w 1684"/>
                  <a:gd name="T13" fmla="*/ 343124 h 880"/>
                  <a:gd name="T14" fmla="*/ 41199620 w 1684"/>
                  <a:gd name="T15" fmla="*/ 315426 h 880"/>
                  <a:gd name="T16" fmla="*/ 36742673 w 1684"/>
                  <a:gd name="T17" fmla="*/ 258810 h 880"/>
                  <a:gd name="T18" fmla="*/ 34931771 w 1684"/>
                  <a:gd name="T19" fmla="*/ 199845 h 880"/>
                  <a:gd name="T20" fmla="*/ 33502564 w 1684"/>
                  <a:gd name="T21" fmla="*/ 205512 h 880"/>
                  <a:gd name="T22" fmla="*/ 35200628 w 1684"/>
                  <a:gd name="T23" fmla="*/ 258810 h 880"/>
                  <a:gd name="T24" fmla="*/ 38605148 w 1684"/>
                  <a:gd name="T25" fmla="*/ 315645 h 880"/>
                  <a:gd name="T26" fmla="*/ 34572263 w 1684"/>
                  <a:gd name="T27" fmla="*/ 306925 h 880"/>
                  <a:gd name="T28" fmla="*/ 29817121 w 1684"/>
                  <a:gd name="T29" fmla="*/ 317056 h 880"/>
                  <a:gd name="T30" fmla="*/ 30697169 w 1684"/>
                  <a:gd name="T31" fmla="*/ 253275 h 880"/>
                  <a:gd name="T32" fmla="*/ 32736016 w 1684"/>
                  <a:gd name="T33" fmla="*/ 209811 h 880"/>
                  <a:gd name="T34" fmla="*/ 30349209 w 1684"/>
                  <a:gd name="T35" fmla="*/ 215226 h 880"/>
                  <a:gd name="T36" fmla="*/ 28498802 w 1684"/>
                  <a:gd name="T37" fmla="*/ 256776 h 880"/>
                  <a:gd name="T38" fmla="*/ 27869929 w 1684"/>
                  <a:gd name="T39" fmla="*/ 308528 h 880"/>
                  <a:gd name="T40" fmla="*/ 2620760 w 1684"/>
                  <a:gd name="T41" fmla="*/ 120847 h 880"/>
                  <a:gd name="T42" fmla="*/ 1951289 w 1684"/>
                  <a:gd name="T43" fmla="*/ 83704 h 880"/>
                  <a:gd name="T44" fmla="*/ 2518576 w 1684"/>
                  <a:gd name="T45" fmla="*/ 37275 h 880"/>
                  <a:gd name="T46" fmla="*/ 5300289 w 1684"/>
                  <a:gd name="T47" fmla="*/ 0 h 880"/>
                  <a:gd name="T48" fmla="*/ 3814541 w 1684"/>
                  <a:gd name="T49" fmla="*/ 0 h 880"/>
                  <a:gd name="T50" fmla="*/ 381454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2" name="Freeform 15"/>
              <p:cNvSpPr/>
              <p:nvPr/>
            </p:nvSpPr>
            <p:spPr bwMode="auto">
              <a:xfrm>
                <a:off x="324" y="158"/>
                <a:ext cx="1686" cy="614"/>
              </a:xfrm>
              <a:custGeom>
                <a:avLst/>
                <a:gdLst>
                  <a:gd name="T0" fmla="*/ 2446897 w 1190"/>
                  <a:gd name="T1" fmla="*/ 0 h 500"/>
                  <a:gd name="T2" fmla="*/ 29083334 w 1190"/>
                  <a:gd name="T3" fmla="*/ 189194 h 500"/>
                  <a:gd name="T4" fmla="*/ 26279239 w 1190"/>
                  <a:gd name="T5" fmla="*/ 193035 h 500"/>
                  <a:gd name="T6" fmla="*/ 0 w 1190"/>
                  <a:gd name="T7" fmla="*/ 10411 h 500"/>
                  <a:gd name="T8" fmla="*/ 2446897 w 1190"/>
                  <a:gd name="T9" fmla="*/ 0 h 500"/>
                  <a:gd name="T10" fmla="*/ 2446897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3" name="Freeform 16"/>
              <p:cNvSpPr/>
              <p:nvPr/>
            </p:nvSpPr>
            <p:spPr bwMode="auto">
              <a:xfrm>
                <a:off x="409" y="251"/>
                <a:ext cx="227" cy="410"/>
              </a:xfrm>
              <a:custGeom>
                <a:avLst/>
                <a:gdLst>
                  <a:gd name="T0" fmla="*/ 2955456 w 160"/>
                  <a:gd name="T1" fmla="*/ 0 h 335"/>
                  <a:gd name="T2" fmla="*/ 483955 w 160"/>
                  <a:gd name="T3" fmla="*/ 37348 h 335"/>
                  <a:gd name="T4" fmla="*/ 0 w 160"/>
                  <a:gd name="T5" fmla="*/ 80458 h 335"/>
                  <a:gd name="T6" fmla="*/ 848090 w 160"/>
                  <a:gd name="T7" fmla="*/ 109973 h 335"/>
                  <a:gd name="T8" fmla="*/ 2383013 w 160"/>
                  <a:gd name="T9" fmla="*/ 117265 h 335"/>
                  <a:gd name="T10" fmla="*/ 1934771 w 160"/>
                  <a:gd name="T11" fmla="*/ 53714 h 335"/>
                  <a:gd name="T12" fmla="*/ 4065417 w 160"/>
                  <a:gd name="T13" fmla="*/ 6116 h 335"/>
                  <a:gd name="T14" fmla="*/ 2955456 w 160"/>
                  <a:gd name="T15" fmla="*/ 0 h 335"/>
                  <a:gd name="T16" fmla="*/ 2955456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4" name="Freeform 17"/>
              <p:cNvSpPr/>
              <p:nvPr/>
            </p:nvSpPr>
            <p:spPr bwMode="auto">
              <a:xfrm>
                <a:off x="846" y="536"/>
                <a:ext cx="691" cy="364"/>
              </a:xfrm>
              <a:custGeom>
                <a:avLst/>
                <a:gdLst>
                  <a:gd name="T0" fmla="*/ 324405 w 489"/>
                  <a:gd name="T1" fmla="*/ 13834 h 296"/>
                  <a:gd name="T2" fmla="*/ 3615613 w 489"/>
                  <a:gd name="T3" fmla="*/ 26700 h 296"/>
                  <a:gd name="T4" fmla="*/ 7336490 w 489"/>
                  <a:gd name="T5" fmla="*/ 55206 h 296"/>
                  <a:gd name="T6" fmla="*/ 9963793 w 489"/>
                  <a:gd name="T7" fmla="*/ 97906 h 296"/>
                  <a:gd name="T8" fmla="*/ 7380899 w 489"/>
                  <a:gd name="T9" fmla="*/ 92579 h 296"/>
                  <a:gd name="T10" fmla="*/ 3138449 w 489"/>
                  <a:gd name="T11" fmla="*/ 58832 h 296"/>
                  <a:gd name="T12" fmla="*/ 1129402 w 489"/>
                  <a:gd name="T13" fmla="*/ 32184 h 296"/>
                  <a:gd name="T14" fmla="*/ 2415664 w 489"/>
                  <a:gd name="T15" fmla="*/ 65584 h 296"/>
                  <a:gd name="T16" fmla="*/ 6156953 w 489"/>
                  <a:gd name="T17" fmla="*/ 108536 h 296"/>
                  <a:gd name="T18" fmla="*/ 10545868 w 489"/>
                  <a:gd name="T19" fmla="*/ 119417 h 296"/>
                  <a:gd name="T20" fmla="*/ 11068852 w 489"/>
                  <a:gd name="T21" fmla="*/ 90131 h 296"/>
                  <a:gd name="T22" fmla="*/ 8921341 w 489"/>
                  <a:gd name="T23" fmla="*/ 48467 h 296"/>
                  <a:gd name="T24" fmla="*/ 3844244 w 489"/>
                  <a:gd name="T25" fmla="*/ 6980 h 296"/>
                  <a:gd name="T26" fmla="*/ 0 w 489"/>
                  <a:gd name="T27" fmla="*/ 0 h 296"/>
                  <a:gd name="T28" fmla="*/ 324405 w 489"/>
                  <a:gd name="T29" fmla="*/ 13834 h 296"/>
                  <a:gd name="T30" fmla="*/ 324405 w 489"/>
                  <a:gd name="T31" fmla="*/ 13834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p:nvPr/>
          </p:nvSpPr>
          <p:spPr bwMode="auto">
            <a:xfrm rot="7320404">
              <a:off x="4898" y="2925"/>
              <a:ext cx="629" cy="293"/>
            </a:xfrm>
            <a:custGeom>
              <a:avLst/>
              <a:gdLst>
                <a:gd name="T0" fmla="*/ 2 w 794"/>
                <a:gd name="T1" fmla="*/ 1 h 414"/>
                <a:gd name="T2" fmla="*/ 2 w 794"/>
                <a:gd name="T3" fmla="*/ 1 h 414"/>
                <a:gd name="T4" fmla="*/ 2 w 794"/>
                <a:gd name="T5" fmla="*/ 1 h 414"/>
                <a:gd name="T6" fmla="*/ 2 w 794"/>
                <a:gd name="T7" fmla="*/ 0 h 414"/>
                <a:gd name="T8" fmla="*/ 2 w 794"/>
                <a:gd name="T9" fmla="*/ 1 h 414"/>
                <a:gd name="T10" fmla="*/ 0 w 794"/>
                <a:gd name="T11" fmla="*/ 1 h 414"/>
                <a:gd name="T12" fmla="*/ 2 w 794"/>
                <a:gd name="T13" fmla="*/ 1 h 414"/>
                <a:gd name="T14" fmla="*/ 2 w 794"/>
                <a:gd name="T15" fmla="*/ 1 h 414"/>
                <a:gd name="T16" fmla="*/ 2 w 794"/>
                <a:gd name="T17" fmla="*/ 1 h 414"/>
                <a:gd name="T18" fmla="*/ 2 w 794"/>
                <a:gd name="T19" fmla="*/ 1 h 414"/>
                <a:gd name="T20" fmla="*/ 2 w 794"/>
                <a:gd name="T21" fmla="*/ 1 h 414"/>
                <a:gd name="T22" fmla="*/ 2 w 794"/>
                <a:gd name="T23" fmla="*/ 1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7" name="Freeform 20"/>
            <p:cNvSpPr/>
            <p:nvPr/>
          </p:nvSpPr>
          <p:spPr bwMode="auto">
            <a:xfrm rot="7320404">
              <a:off x="4883" y="2911"/>
              <a:ext cx="627" cy="29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8" name="Freeform 21"/>
            <p:cNvSpPr/>
            <p:nvPr/>
          </p:nvSpPr>
          <p:spPr bwMode="auto">
            <a:xfrm rot="7320404">
              <a:off x="4989" y="2903"/>
              <a:ext cx="416" cy="265"/>
            </a:xfrm>
            <a:custGeom>
              <a:avLst/>
              <a:gdLst>
                <a:gd name="T0" fmla="*/ 0 w 1049"/>
                <a:gd name="T1" fmla="*/ 0 h 747"/>
                <a:gd name="T2" fmla="*/ 0 w 1049"/>
                <a:gd name="T3" fmla="*/ 0 h 747"/>
                <a:gd name="T4" fmla="*/ 0 w 1049"/>
                <a:gd name="T5" fmla="*/ 0 h 747"/>
                <a:gd name="T6" fmla="*/ 0 w 1049"/>
                <a:gd name="T7" fmla="*/ 0 h 747"/>
                <a:gd name="T8" fmla="*/ 0 w 1049"/>
                <a:gd name="T9" fmla="*/ 0 h 747"/>
                <a:gd name="T10" fmla="*/ 0 w 1049"/>
                <a:gd name="T11" fmla="*/ 0 h 747"/>
                <a:gd name="T12" fmla="*/ 0 w 1049"/>
                <a:gd name="T13" fmla="*/ 0 h 747"/>
                <a:gd name="T14" fmla="*/ 0 w 1049"/>
                <a:gd name="T15" fmla="*/ 0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nvGrpSpPr>
            <p:cNvPr id="19" name="Group 22"/>
            <p:cNvGrpSpPr>
              <a:grpSpLocks/>
            </p:cNvGrpSpPr>
            <p:nvPr userDrawn="1"/>
          </p:nvGrpSpPr>
          <p:grpSpPr bwMode="auto">
            <a:xfrm>
              <a:off x="4986" y="2752"/>
              <a:ext cx="469" cy="667"/>
              <a:chOff x="4986" y="2752"/>
              <a:chExt cx="469" cy="667"/>
            </a:xfrm>
          </p:grpSpPr>
          <p:sp>
            <p:nvSpPr>
              <p:cNvPr id="20" name="Freeform 23"/>
              <p:cNvSpPr/>
              <p:nvPr/>
            </p:nvSpPr>
            <p:spPr bwMode="auto">
              <a:xfrm rot="7320404">
                <a:off x="4976" y="3179"/>
                <a:ext cx="59" cy="61"/>
              </a:xfrm>
              <a:custGeom>
                <a:avLst/>
                <a:gdLst>
                  <a:gd name="T0" fmla="*/ 0 w 150"/>
                  <a:gd name="T1" fmla="*/ 0 h 173"/>
                  <a:gd name="T2" fmla="*/ 0 w 150"/>
                  <a:gd name="T3" fmla="*/ 0 h 173"/>
                  <a:gd name="T4" fmla="*/ 0 w 150"/>
                  <a:gd name="T5" fmla="*/ 0 h 173"/>
                  <a:gd name="T6" fmla="*/ 0 w 150"/>
                  <a:gd name="T7" fmla="*/ 0 h 173"/>
                  <a:gd name="T8" fmla="*/ 0 w 150"/>
                  <a:gd name="T9" fmla="*/ 0 h 173"/>
                  <a:gd name="T10" fmla="*/ 0 w 150"/>
                  <a:gd name="T11" fmla="*/ 0 h 173"/>
                  <a:gd name="T12" fmla="*/ 0 w 150"/>
                  <a:gd name="T13" fmla="*/ 0 h 173"/>
                  <a:gd name="T14" fmla="*/ 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21" name="Freeform 24"/>
              <p:cNvSpPr/>
              <p:nvPr/>
            </p:nvSpPr>
            <p:spPr bwMode="auto">
              <a:xfrm rot="7320404">
                <a:off x="4876" y="2919"/>
                <a:ext cx="667" cy="311"/>
              </a:xfrm>
              <a:custGeom>
                <a:avLst/>
                <a:gdLst>
                  <a:gd name="T0" fmla="*/ 0 w 1684"/>
                  <a:gd name="T1" fmla="*/ 0 h 880"/>
                  <a:gd name="T2" fmla="*/ 0 w 1684"/>
                  <a:gd name="T3" fmla="*/ 0 h 880"/>
                  <a:gd name="T4" fmla="*/ 0 w 1684"/>
                  <a:gd name="T5" fmla="*/ 0 h 880"/>
                  <a:gd name="T6" fmla="*/ 0 w 1684"/>
                  <a:gd name="T7" fmla="*/ 0 h 880"/>
                  <a:gd name="T8" fmla="*/ 0 w 1684"/>
                  <a:gd name="T9" fmla="*/ 0 h 880"/>
                  <a:gd name="T10" fmla="*/ 0 w 1684"/>
                  <a:gd name="T11" fmla="*/ 0 h 880"/>
                  <a:gd name="T12" fmla="*/ 0 w 1684"/>
                  <a:gd name="T13" fmla="*/ 0 h 880"/>
                  <a:gd name="T14" fmla="*/ 0 w 1684"/>
                  <a:gd name="T15" fmla="*/ 0 h 880"/>
                  <a:gd name="T16" fmla="*/ 0 w 1684"/>
                  <a:gd name="T17" fmla="*/ 0 h 880"/>
                  <a:gd name="T18" fmla="*/ 0 w 1684"/>
                  <a:gd name="T19" fmla="*/ 0 h 880"/>
                  <a:gd name="T20" fmla="*/ 0 w 1684"/>
                  <a:gd name="T21" fmla="*/ 0 h 880"/>
                  <a:gd name="T22" fmla="*/ 0 w 1684"/>
                  <a:gd name="T23" fmla="*/ 0 h 880"/>
                  <a:gd name="T24" fmla="*/ 0 w 1684"/>
                  <a:gd name="T25" fmla="*/ 0 h 880"/>
                  <a:gd name="T26" fmla="*/ 0 w 1684"/>
                  <a:gd name="T27" fmla="*/ 0 h 880"/>
                  <a:gd name="T28" fmla="*/ 0 w 1684"/>
                  <a:gd name="T29" fmla="*/ 0 h 880"/>
                  <a:gd name="T30" fmla="*/ 0 w 1684"/>
                  <a:gd name="T31" fmla="*/ 0 h 880"/>
                  <a:gd name="T32" fmla="*/ 0 w 1684"/>
                  <a:gd name="T33" fmla="*/ 0 h 880"/>
                  <a:gd name="T34" fmla="*/ 0 w 1684"/>
                  <a:gd name="T35" fmla="*/ 0 h 880"/>
                  <a:gd name="T36" fmla="*/ 0 w 1684"/>
                  <a:gd name="T37" fmla="*/ 0 h 880"/>
                  <a:gd name="T38" fmla="*/ 0 w 1684"/>
                  <a:gd name="T39" fmla="*/ 0 h 880"/>
                  <a:gd name="T40" fmla="*/ 0 w 1684"/>
                  <a:gd name="T41" fmla="*/ 0 h 880"/>
                  <a:gd name="T42" fmla="*/ 0 w 1684"/>
                  <a:gd name="T43" fmla="*/ 0 h 880"/>
                  <a:gd name="T44" fmla="*/ 0 w 1684"/>
                  <a:gd name="T45" fmla="*/ 0 h 880"/>
                  <a:gd name="T46" fmla="*/ 0 w 1684"/>
                  <a:gd name="T47" fmla="*/ 0 h 880"/>
                  <a:gd name="T48" fmla="*/ 0 w 1684"/>
                  <a:gd name="T49" fmla="*/ 0 h 880"/>
                  <a:gd name="T50" fmla="*/ 0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22" name="Freeform 25"/>
              <p:cNvSpPr/>
              <p:nvPr/>
            </p:nvSpPr>
            <p:spPr bwMode="auto">
              <a:xfrm rot="7320404">
                <a:off x="5062" y="2997"/>
                <a:ext cx="472" cy="176"/>
              </a:xfrm>
              <a:custGeom>
                <a:avLst/>
                <a:gdLst>
                  <a:gd name="T0" fmla="*/ 0 w 1190"/>
                  <a:gd name="T1" fmla="*/ 0 h 500"/>
                  <a:gd name="T2" fmla="*/ 0 w 1190"/>
                  <a:gd name="T3" fmla="*/ 0 h 500"/>
                  <a:gd name="T4" fmla="*/ 0 w 1190"/>
                  <a:gd name="T5" fmla="*/ 0 h 500"/>
                  <a:gd name="T6" fmla="*/ 0 w 1190"/>
                  <a:gd name="T7" fmla="*/ 0 h 500"/>
                  <a:gd name="T8" fmla="*/ 0 w 1190"/>
                  <a:gd name="T9" fmla="*/ 0 h 500"/>
                  <a:gd name="T10" fmla="*/ 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23" name="Freeform 26"/>
              <p:cNvSpPr/>
              <p:nvPr/>
            </p:nvSpPr>
            <p:spPr bwMode="auto">
              <a:xfrm rot="7320404">
                <a:off x="5354" y="2861"/>
                <a:ext cx="63" cy="118"/>
              </a:xfrm>
              <a:custGeom>
                <a:avLst/>
                <a:gdLst>
                  <a:gd name="T0" fmla="*/ 0 w 160"/>
                  <a:gd name="T1" fmla="*/ 0 h 335"/>
                  <a:gd name="T2" fmla="*/ 0 w 160"/>
                  <a:gd name="T3" fmla="*/ 0 h 335"/>
                  <a:gd name="T4" fmla="*/ 0 w 160"/>
                  <a:gd name="T5" fmla="*/ 0 h 335"/>
                  <a:gd name="T6" fmla="*/ 0 w 160"/>
                  <a:gd name="T7" fmla="*/ 0 h 335"/>
                  <a:gd name="T8" fmla="*/ 0 w 160"/>
                  <a:gd name="T9" fmla="*/ 0 h 335"/>
                  <a:gd name="T10" fmla="*/ 0 w 160"/>
                  <a:gd name="T11" fmla="*/ 0 h 335"/>
                  <a:gd name="T12" fmla="*/ 0 w 160"/>
                  <a:gd name="T13" fmla="*/ 0 h 335"/>
                  <a:gd name="T14" fmla="*/ 0 w 160"/>
                  <a:gd name="T15" fmla="*/ 0 h 335"/>
                  <a:gd name="T16" fmla="*/ 0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24" name="Freeform 27"/>
              <p:cNvSpPr/>
              <p:nvPr/>
            </p:nvSpPr>
            <p:spPr bwMode="auto">
              <a:xfrm rot="7320404">
                <a:off x="5127" y="2989"/>
                <a:ext cx="193" cy="104"/>
              </a:xfrm>
              <a:custGeom>
                <a:avLst/>
                <a:gdLst>
                  <a:gd name="T0" fmla="*/ 0 w 489"/>
                  <a:gd name="T1" fmla="*/ 0 h 296"/>
                  <a:gd name="T2" fmla="*/ 0 w 489"/>
                  <a:gd name="T3" fmla="*/ 0 h 296"/>
                  <a:gd name="T4" fmla="*/ 0 w 489"/>
                  <a:gd name="T5" fmla="*/ 0 h 296"/>
                  <a:gd name="T6" fmla="*/ 0 w 489"/>
                  <a:gd name="T7" fmla="*/ 0 h 296"/>
                  <a:gd name="T8" fmla="*/ 0 w 489"/>
                  <a:gd name="T9" fmla="*/ 0 h 296"/>
                  <a:gd name="T10" fmla="*/ 0 w 489"/>
                  <a:gd name="T11" fmla="*/ 0 h 296"/>
                  <a:gd name="T12" fmla="*/ 0 w 489"/>
                  <a:gd name="T13" fmla="*/ 0 h 296"/>
                  <a:gd name="T14" fmla="*/ 0 w 489"/>
                  <a:gd name="T15" fmla="*/ 0 h 296"/>
                  <a:gd name="T16" fmla="*/ 0 w 489"/>
                  <a:gd name="T17" fmla="*/ 0 h 296"/>
                  <a:gd name="T18" fmla="*/ 0 w 489"/>
                  <a:gd name="T19" fmla="*/ 0 h 296"/>
                  <a:gd name="T20" fmla="*/ 0 w 489"/>
                  <a:gd name="T21" fmla="*/ 0 h 296"/>
                  <a:gd name="T22" fmla="*/ 0 w 489"/>
                  <a:gd name="T23" fmla="*/ 0 h 296"/>
                  <a:gd name="T24" fmla="*/ 0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grpSp>
      <p:sp>
        <p:nvSpPr>
          <p:cNvPr id="25" name="Freeform 28"/>
          <p:cNvSpPr/>
          <p:nvPr/>
        </p:nvSpPr>
        <p:spPr bwMode="auto">
          <a:xfrm>
            <a:off x="901700" y="5054600"/>
            <a:ext cx="6807200" cy="728663"/>
          </a:xfrm>
          <a:custGeom>
            <a:avLst/>
            <a:gdLst>
              <a:gd name="T0" fmla="*/ 0 w 4288"/>
              <a:gd name="T1" fmla="*/ 0 h 459"/>
              <a:gd name="T2" fmla="*/ 2147483646 w 4288"/>
              <a:gd name="T3" fmla="*/ 2147483646 h 459"/>
              <a:gd name="T4" fmla="*/ 2147483646 w 4288"/>
              <a:gd name="T5" fmla="*/ 2147483646 h 459"/>
              <a:gd name="T6" fmla="*/ 2147483646 w 4288"/>
              <a:gd name="T7" fmla="*/ 2147483646 h 459"/>
              <a:gd name="T8" fmla="*/ 2147483646 w 4288"/>
              <a:gd name="T9" fmla="*/ 2147483646 h 459"/>
              <a:gd name="T10" fmla="*/ 2147483646 w 4288"/>
              <a:gd name="T11" fmla="*/ 2147483646 h 459"/>
              <a:gd name="T12" fmla="*/ 2147483646 w 4288"/>
              <a:gd name="T13" fmla="*/ 2147483646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26" name="Freeform 29"/>
          <p:cNvSpPr/>
          <p:nvPr/>
        </p:nvSpPr>
        <p:spPr bwMode="auto">
          <a:xfrm>
            <a:off x="4076700" y="1930400"/>
            <a:ext cx="889000" cy="381000"/>
          </a:xfrm>
          <a:custGeom>
            <a:avLst/>
            <a:gdLst>
              <a:gd name="T0" fmla="*/ 0 w 560"/>
              <a:gd name="T1" fmla="*/ 2147483646 h 240"/>
              <a:gd name="T2" fmla="*/ 2147483646 w 560"/>
              <a:gd name="T3" fmla="*/ 2147483646 h 240"/>
              <a:gd name="T4" fmla="*/ 2147483646 w 560"/>
              <a:gd name="T5" fmla="*/ 2147483646 h 240"/>
              <a:gd name="T6" fmla="*/ 2147483646 w 560"/>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5123" name="Rectangle 3"/>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pPr lvl="0"/>
            <a:r>
              <a:rPr lang="zh-CN" altLang="en-US" noProof="0"/>
              <a:t>单击此处编辑母版标题样式</a:t>
            </a:r>
          </a:p>
        </p:txBody>
      </p:sp>
      <p:sp>
        <p:nvSpPr>
          <p:cNvPr id="5124"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pPr lvl="0"/>
            <a:r>
              <a:rPr lang="zh-CN" altLang="en-US" noProof="0"/>
              <a:t>单击此处编辑母版副标题样式</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2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fld id="{B2640E4C-6165-C747-96DF-C5D64710D5A8}" type="slidenum">
              <a:rPr lang="en-US" altLang="zh-CN"/>
              <a:pPr/>
              <a:t>‹#›</a:t>
            </a:fld>
            <a:endParaRPr lang="en-US" altLang="zh-CN"/>
          </a:p>
        </p:txBody>
      </p:sp>
    </p:spTree>
    <p:extLst>
      <p:ext uri="{BB962C8B-B14F-4D97-AF65-F5344CB8AC3E}">
        <p14:creationId xmlns:p14="http://schemas.microsoft.com/office/powerpoint/2010/main" val="118964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fld id="{9C2655AA-DA68-254E-B650-F337339CF15A}" type="slidenum">
              <a:rPr lang="en-US" altLang="zh-CN"/>
              <a:pPr/>
              <a:t>‹#›</a:t>
            </a:fld>
            <a:endParaRPr lang="en-US" altLang="zh-CN"/>
          </a:p>
        </p:txBody>
      </p:sp>
    </p:spTree>
    <p:extLst>
      <p:ext uri="{BB962C8B-B14F-4D97-AF65-F5344CB8AC3E}">
        <p14:creationId xmlns:p14="http://schemas.microsoft.com/office/powerpoint/2010/main" val="30408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152400"/>
            <a:ext cx="5619750" cy="5334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fld id="{044B958D-D7D1-6F41-87C1-27B60927BDF3}" type="slidenum">
              <a:rPr lang="en-US" altLang="zh-CN"/>
              <a:pPr/>
              <a:t>‹#›</a:t>
            </a:fld>
            <a:endParaRPr lang="en-US" altLang="zh-CN"/>
          </a:p>
        </p:txBody>
      </p:sp>
    </p:spTree>
    <p:extLst>
      <p:ext uri="{BB962C8B-B14F-4D97-AF65-F5344CB8AC3E}">
        <p14:creationId xmlns:p14="http://schemas.microsoft.com/office/powerpoint/2010/main" val="130345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152400"/>
            <a:ext cx="7696200" cy="53340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fld id="{119ABE19-C2F3-DC4B-858A-5E8ABFDF19AC}" type="slidenum">
              <a:rPr lang="en-US" altLang="zh-CN"/>
              <a:pPr/>
              <a:t>‹#›</a:t>
            </a:fld>
            <a:endParaRPr lang="en-US" altLang="zh-CN"/>
          </a:p>
        </p:txBody>
      </p:sp>
    </p:spTree>
    <p:extLst>
      <p:ext uri="{BB962C8B-B14F-4D97-AF65-F5344CB8AC3E}">
        <p14:creationId xmlns:p14="http://schemas.microsoft.com/office/powerpoint/2010/main" val="35005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600200"/>
          </a:xfrm>
        </p:spPr>
        <p:txBody>
          <a:bodyPr/>
          <a:lstStyle/>
          <a:p>
            <a:r>
              <a:rPr lang="zh-CN" altLang="en-US" noProof="1"/>
              <a:t>单击此处编辑母版标题样式</a:t>
            </a:r>
          </a:p>
        </p:txBody>
      </p:sp>
      <p:sp>
        <p:nvSpPr>
          <p:cNvPr id="3" name="表格占位符 2"/>
          <p:cNvSpPr>
            <a:spLocks noGrp="1"/>
          </p:cNvSpPr>
          <p:nvPr>
            <p:ph type="tbl" idx="1"/>
          </p:nvPr>
        </p:nvSpPr>
        <p:spPr>
          <a:xfrm>
            <a:off x="685800" y="1828800"/>
            <a:ext cx="7696200" cy="3657600"/>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fld id="{FBF73917-1946-FB49-922F-32CECCA42BF2}" type="slidenum">
              <a:rPr lang="en-US" altLang="zh-CN"/>
              <a:pPr/>
              <a:t>‹#›</a:t>
            </a:fld>
            <a:endParaRPr lang="en-US" altLang="zh-CN"/>
          </a:p>
        </p:txBody>
      </p:sp>
    </p:spTree>
    <p:extLst>
      <p:ext uri="{BB962C8B-B14F-4D97-AF65-F5344CB8AC3E}">
        <p14:creationId xmlns:p14="http://schemas.microsoft.com/office/powerpoint/2010/main" val="52159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fld id="{510674D7-1CBE-A64F-9917-92BCA203A9C3}" type="slidenum">
              <a:rPr lang="en-US" altLang="zh-CN"/>
              <a:pPr/>
              <a:t>‹#›</a:t>
            </a:fld>
            <a:endParaRPr lang="en-US" altLang="zh-CN"/>
          </a:p>
        </p:txBody>
      </p:sp>
    </p:spTree>
    <p:extLst>
      <p:ext uri="{BB962C8B-B14F-4D97-AF65-F5344CB8AC3E}">
        <p14:creationId xmlns:p14="http://schemas.microsoft.com/office/powerpoint/2010/main" val="102520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fld id="{DE4F3124-6FFF-0A43-B372-D33E77739F39}" type="slidenum">
              <a:rPr lang="en-US" altLang="zh-CN"/>
              <a:pPr/>
              <a:t>‹#›</a:t>
            </a:fld>
            <a:endParaRPr lang="en-US" altLang="zh-CN"/>
          </a:p>
        </p:txBody>
      </p:sp>
    </p:spTree>
    <p:extLst>
      <p:ext uri="{BB962C8B-B14F-4D97-AF65-F5344CB8AC3E}">
        <p14:creationId xmlns:p14="http://schemas.microsoft.com/office/powerpoint/2010/main" val="135049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fld id="{EB242628-87B5-B443-92FC-D33C97E17636}" type="slidenum">
              <a:rPr lang="en-US" altLang="zh-CN"/>
              <a:pPr/>
              <a:t>‹#›</a:t>
            </a:fld>
            <a:endParaRPr lang="en-US" altLang="zh-CN"/>
          </a:p>
        </p:txBody>
      </p:sp>
    </p:spTree>
    <p:extLst>
      <p:ext uri="{BB962C8B-B14F-4D97-AF65-F5344CB8AC3E}">
        <p14:creationId xmlns:p14="http://schemas.microsoft.com/office/powerpoint/2010/main" val="78336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fld id="{42AE10A1-1617-3641-B7ED-6114F4410E81}" type="slidenum">
              <a:rPr lang="en-US" altLang="zh-CN"/>
              <a:pPr/>
              <a:t>‹#›</a:t>
            </a:fld>
            <a:endParaRPr lang="en-US" altLang="zh-CN"/>
          </a:p>
        </p:txBody>
      </p:sp>
    </p:spTree>
    <p:extLst>
      <p:ext uri="{BB962C8B-B14F-4D97-AF65-F5344CB8AC3E}">
        <p14:creationId xmlns:p14="http://schemas.microsoft.com/office/powerpoint/2010/main" val="110252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fld id="{B2F7D755-BA2D-AC4C-BD92-DF53F75A227B}" type="slidenum">
              <a:rPr lang="en-US" altLang="zh-CN"/>
              <a:pPr/>
              <a:t>‹#›</a:t>
            </a:fld>
            <a:endParaRPr lang="en-US" altLang="zh-CN"/>
          </a:p>
        </p:txBody>
      </p:sp>
    </p:spTree>
    <p:extLst>
      <p:ext uri="{BB962C8B-B14F-4D97-AF65-F5344CB8AC3E}">
        <p14:creationId xmlns:p14="http://schemas.microsoft.com/office/powerpoint/2010/main" val="204489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fld id="{F923BDFE-32ED-B24B-BE86-2096F0639FF7}" type="slidenum">
              <a:rPr lang="en-US" altLang="zh-CN"/>
              <a:pPr/>
              <a:t>‹#›</a:t>
            </a:fld>
            <a:endParaRPr lang="en-US" altLang="zh-CN"/>
          </a:p>
        </p:txBody>
      </p:sp>
    </p:spTree>
    <p:extLst>
      <p:ext uri="{BB962C8B-B14F-4D97-AF65-F5344CB8AC3E}">
        <p14:creationId xmlns:p14="http://schemas.microsoft.com/office/powerpoint/2010/main" val="196751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fld id="{34B5190A-538D-1844-A2EE-7766159BEB56}" type="slidenum">
              <a:rPr lang="en-US" altLang="zh-CN"/>
              <a:pPr/>
              <a:t>‹#›</a:t>
            </a:fld>
            <a:endParaRPr lang="en-US" altLang="zh-CN"/>
          </a:p>
        </p:txBody>
      </p:sp>
    </p:spTree>
    <p:extLst>
      <p:ext uri="{BB962C8B-B14F-4D97-AF65-F5344CB8AC3E}">
        <p14:creationId xmlns:p14="http://schemas.microsoft.com/office/powerpoint/2010/main" val="136518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fld id="{637FBB0B-8AE5-DA4A-A99E-22003532880A}" type="slidenum">
              <a:rPr lang="en-US" altLang="zh-CN"/>
              <a:pPr/>
              <a:t>‹#›</a:t>
            </a:fld>
            <a:endParaRPr lang="en-US" altLang="zh-CN"/>
          </a:p>
        </p:txBody>
      </p:sp>
    </p:spTree>
    <p:extLst>
      <p:ext uri="{BB962C8B-B14F-4D97-AF65-F5344CB8AC3E}">
        <p14:creationId xmlns:p14="http://schemas.microsoft.com/office/powerpoint/2010/main" val="154038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Freeform 2"/>
          <p:cNvSpPr/>
          <p:nvPr/>
        </p:nvSpPr>
        <p:spPr bwMode="auto">
          <a:xfrm rot="-3172564">
            <a:off x="7777957" y="-15081"/>
            <a:ext cx="1162050" cy="2084387"/>
          </a:xfrm>
          <a:custGeom>
            <a:avLst/>
            <a:gdLst>
              <a:gd name="T0" fmla="*/ 2147483646 w 2903"/>
              <a:gd name="T1" fmla="*/ 2147483646 h 3686"/>
              <a:gd name="T2" fmla="*/ 2147483646 w 2903"/>
              <a:gd name="T3" fmla="*/ 2147483646 h 3686"/>
              <a:gd name="T4" fmla="*/ 2147483646 w 2903"/>
              <a:gd name="T5" fmla="*/ 0 h 3686"/>
              <a:gd name="T6" fmla="*/ 2147483646 w 2903"/>
              <a:gd name="T7" fmla="*/ 2147483646 h 3686"/>
              <a:gd name="T8" fmla="*/ 2147483646 w 2903"/>
              <a:gd name="T9" fmla="*/ 2147483646 h 3686"/>
              <a:gd name="T10" fmla="*/ 0 w 2903"/>
              <a:gd name="T11" fmla="*/ 2147483646 h 3686"/>
              <a:gd name="T12" fmla="*/ 2147483646 w 2903"/>
              <a:gd name="T13" fmla="*/ 2147483646 h 3686"/>
              <a:gd name="T14" fmla="*/ 2147483646 w 2903"/>
              <a:gd name="T15" fmla="*/ 2147483646 h 3686"/>
              <a:gd name="T16" fmla="*/ 2147483646 w 2903"/>
              <a:gd name="T17" fmla="*/ 2147483646 h 3686"/>
              <a:gd name="T18" fmla="*/ 2147483646 w 2903"/>
              <a:gd name="T19" fmla="*/ 2147483646 h 3686"/>
              <a:gd name="T20" fmla="*/ 2147483646 w 2903"/>
              <a:gd name="T21" fmla="*/ 2147483646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27" name="Rectangle 3"/>
          <p:cNvSpPr>
            <a:spLocks noGrp="1" noChangeArrowheads="1"/>
          </p:cNvSpPr>
          <p:nvPr>
            <p:ph type="title" idx="4294967295"/>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4294967295"/>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1371600" y="6248400"/>
            <a:ext cx="1905000" cy="457200"/>
          </a:xfrm>
          <a:prstGeom prst="rect">
            <a:avLst/>
          </a:prstGeom>
          <a:noFill/>
          <a:ln>
            <a:noFill/>
          </a:ln>
        </p:spPr>
        <p:txBody>
          <a:bodyPr vert="horz" wrap="square" lIns="91440" tIns="45720" rIns="91440" bIns="45720" numCol="1" anchor="t" anchorCtr="0" compatLnSpc="1"/>
          <a:lstStyle>
            <a:lvl1pPr eaLnBrk="1" hangingPunct="1">
              <a:defRPr sz="1400">
                <a:latin typeface="Comic Sans MS" panose="030F0702030302020204" pitchFamily="66" charset="0"/>
                <a:ea typeface="宋体" panose="02010600030101010101" pitchFamily="2" charset="-122"/>
              </a:defRPr>
            </a:lvl1pPr>
          </a:lstStyle>
          <a:p>
            <a:pPr>
              <a:defRPr/>
            </a:pPr>
            <a:endParaRPr lang="en-US" altLang="zh-CN"/>
          </a:p>
        </p:txBody>
      </p:sp>
      <p:sp>
        <p:nvSpPr>
          <p:cNvPr id="4102" name="Rectangle 6"/>
          <p:cNvSpPr>
            <a:spLocks noGrp="1" noChangeArrowheads="1"/>
          </p:cNvSpPr>
          <p:nvPr>
            <p:ph type="ftr" sz="quarter" idx="3"/>
          </p:nvPr>
        </p:nvSpPr>
        <p:spPr bwMode="auto">
          <a:xfrm>
            <a:off x="3556000" y="6248400"/>
            <a:ext cx="2895600" cy="457200"/>
          </a:xfrm>
          <a:prstGeom prst="rect">
            <a:avLst/>
          </a:prstGeom>
          <a:noFill/>
          <a:ln>
            <a:noFill/>
          </a:ln>
        </p:spPr>
        <p:txBody>
          <a:bodyPr vert="horz" wrap="square" lIns="91440" tIns="45720" rIns="91440" bIns="45720" numCol="1" anchor="t" anchorCtr="0" compatLnSpc="1"/>
          <a:lstStyle>
            <a:lvl1pPr algn="ctr" eaLnBrk="1" hangingPunct="1">
              <a:defRPr sz="1400">
                <a:latin typeface="Comic Sans MS" panose="030F0702030302020204" pitchFamily="66" charset="0"/>
                <a:ea typeface="宋体" panose="02010600030101010101" pitchFamily="2" charset="-122"/>
              </a:defRPr>
            </a:lvl1pPr>
          </a:lstStyle>
          <a:p>
            <a:pPr>
              <a:defRPr/>
            </a:pPr>
            <a:endParaRPr lang="en-US" altLang="zh-CN"/>
          </a:p>
        </p:txBody>
      </p:sp>
      <p:sp>
        <p:nvSpPr>
          <p:cNvPr id="4103" name="Rectangle 7"/>
          <p:cNvSpPr>
            <a:spLocks noGrp="1" noChangeArrowheads="1"/>
          </p:cNvSpPr>
          <p:nvPr>
            <p:ph type="sldNum" sz="quarter" idx="4"/>
          </p:nvPr>
        </p:nvSpPr>
        <p:spPr bwMode="auto">
          <a:xfrm>
            <a:off x="6718300" y="6248400"/>
            <a:ext cx="1905000" cy="457200"/>
          </a:xfrm>
          <a:prstGeom prst="rect">
            <a:avLst/>
          </a:prstGeom>
          <a:noFill/>
          <a:ln>
            <a:noFill/>
          </a:ln>
        </p:spPr>
        <p:txBody>
          <a:bodyPr vert="horz" wrap="square" lIns="91440" tIns="45720" rIns="91440" bIns="45720" numCol="1" anchor="t" anchorCtr="0" compatLnSpc="1"/>
          <a:lstStyle>
            <a:lvl1pPr algn="r">
              <a:defRPr sz="1400" noProof="1" dirty="0">
                <a:latin typeface="Comic Sans MS" panose="030F0702030302020204" pitchFamily="66" charset="0"/>
                <a:ea typeface="宋体" panose="02010600030101010101" pitchFamily="2" charset="-122"/>
              </a:defRPr>
            </a:lvl1pPr>
          </a:lstStyle>
          <a:p>
            <a:fld id="{6F5C054A-8BCC-6941-974E-3CCB943A0E83}" type="slidenum">
              <a:rPr lang="en-US" altLang="zh-CN"/>
              <a:pPr/>
              <a:t>‹#›</a:t>
            </a:fld>
            <a:endParaRPr lang="en-US" altLang="zh-CN">
              <a:ea typeface="宋体" charset="0"/>
            </a:endParaRPr>
          </a:p>
        </p:txBody>
      </p:sp>
      <p:sp>
        <p:nvSpPr>
          <p:cNvPr id="1032" name="Freeform 8"/>
          <p:cNvSpPr/>
          <p:nvPr/>
        </p:nvSpPr>
        <p:spPr bwMode="auto">
          <a:xfrm rot="-3172564">
            <a:off x="7865269" y="24607"/>
            <a:ext cx="1165225" cy="2097087"/>
          </a:xfrm>
          <a:custGeom>
            <a:avLst/>
            <a:gdLst>
              <a:gd name="T0" fmla="*/ 2147483646 w 2911"/>
              <a:gd name="T1" fmla="*/ 0 h 3703"/>
              <a:gd name="T2" fmla="*/ 2147483646 w 2911"/>
              <a:gd name="T3" fmla="*/ 2147483646 h 3703"/>
              <a:gd name="T4" fmla="*/ 2147483646 w 2911"/>
              <a:gd name="T5" fmla="*/ 2147483646 h 3703"/>
              <a:gd name="T6" fmla="*/ 0 w 2911"/>
              <a:gd name="T7" fmla="*/ 2147483646 h 3703"/>
              <a:gd name="T8" fmla="*/ 2147483646 w 2911"/>
              <a:gd name="T9" fmla="*/ 2147483646 h 3703"/>
              <a:gd name="T10" fmla="*/ 2147483646 w 2911"/>
              <a:gd name="T11" fmla="*/ 2147483646 h 3703"/>
              <a:gd name="T12" fmla="*/ 2147483646 w 2911"/>
              <a:gd name="T13" fmla="*/ 2147483646 h 3703"/>
              <a:gd name="T14" fmla="*/ 2147483646 w 2911"/>
              <a:gd name="T15" fmla="*/ 2147483646 h 3703"/>
              <a:gd name="T16" fmla="*/ 2147483646 w 2911"/>
              <a:gd name="T17" fmla="*/ 2147483646 h 3703"/>
              <a:gd name="T18" fmla="*/ 2147483646 w 2911"/>
              <a:gd name="T19" fmla="*/ 0 h 3703"/>
              <a:gd name="T20" fmla="*/ 2147483646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33" name="Freeform 9"/>
          <p:cNvSpPr/>
          <p:nvPr/>
        </p:nvSpPr>
        <p:spPr bwMode="auto">
          <a:xfrm rot="-3172564">
            <a:off x="7831138" y="192088"/>
            <a:ext cx="1025525" cy="1571625"/>
          </a:xfrm>
          <a:custGeom>
            <a:avLst/>
            <a:gdLst>
              <a:gd name="T0" fmla="*/ 0 w 2561"/>
              <a:gd name="T1" fmla="*/ 2147483646 h 2777"/>
              <a:gd name="T2" fmla="*/ 2147483646 w 2561"/>
              <a:gd name="T3" fmla="*/ 2147483646 h 2777"/>
              <a:gd name="T4" fmla="*/ 2147483646 w 2561"/>
              <a:gd name="T5" fmla="*/ 2147483646 h 2777"/>
              <a:gd name="T6" fmla="*/ 2147483646 w 2561"/>
              <a:gd name="T7" fmla="*/ 2147483646 h 2777"/>
              <a:gd name="T8" fmla="*/ 2147483646 w 2561"/>
              <a:gd name="T9" fmla="*/ 2147483646 h 2777"/>
              <a:gd name="T10" fmla="*/ 2147483646 w 2561"/>
              <a:gd name="T11" fmla="*/ 0 h 2777"/>
              <a:gd name="T12" fmla="*/ 0 w 2561"/>
              <a:gd name="T13" fmla="*/ 2147483646 h 2777"/>
              <a:gd name="T14" fmla="*/ 0 w 2561"/>
              <a:gd name="T15" fmla="*/ 2147483646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nvGrpSpPr>
          <p:cNvPr id="1034" name="Group 10"/>
          <p:cNvGrpSpPr>
            <a:grpSpLocks/>
          </p:cNvGrpSpPr>
          <p:nvPr/>
        </p:nvGrpSpPr>
        <p:grpSpPr bwMode="auto">
          <a:xfrm>
            <a:off x="7938" y="5540375"/>
            <a:ext cx="1784350" cy="1246188"/>
            <a:chOff x="5" y="3490"/>
            <a:chExt cx="1124" cy="785"/>
          </a:xfrm>
        </p:grpSpPr>
        <p:sp>
          <p:nvSpPr>
            <p:cNvPr id="1051" name="Freeform 11"/>
            <p:cNvSpPr/>
            <p:nvPr/>
          </p:nvSpPr>
          <p:spPr bwMode="auto">
            <a:xfrm>
              <a:off x="24" y="3505"/>
              <a:ext cx="1089" cy="649"/>
            </a:xfrm>
            <a:custGeom>
              <a:avLst/>
              <a:gdLst>
                <a:gd name="T0" fmla="*/ 1 w 2177"/>
                <a:gd name="T1" fmla="*/ 1 h 1298"/>
                <a:gd name="T2" fmla="*/ 1 w 2177"/>
                <a:gd name="T3" fmla="*/ 1 h 1298"/>
                <a:gd name="T4" fmla="*/ 1 w 2177"/>
                <a:gd name="T5" fmla="*/ 1 h 1298"/>
                <a:gd name="T6" fmla="*/ 1 w 2177"/>
                <a:gd name="T7" fmla="*/ 1 h 1298"/>
                <a:gd name="T8" fmla="*/ 1 w 2177"/>
                <a:gd name="T9" fmla="*/ 1 h 1298"/>
                <a:gd name="T10" fmla="*/ 1 w 2177"/>
                <a:gd name="T11" fmla="*/ 1 h 1298"/>
                <a:gd name="T12" fmla="*/ 1 w 2177"/>
                <a:gd name="T13" fmla="*/ 1 h 1298"/>
                <a:gd name="T14" fmla="*/ 1 w 2177"/>
                <a:gd name="T15" fmla="*/ 1 h 1298"/>
                <a:gd name="T16" fmla="*/ 1 w 2177"/>
                <a:gd name="T17" fmla="*/ 0 h 1298"/>
                <a:gd name="T18" fmla="*/ 1 w 2177"/>
                <a:gd name="T19" fmla="*/ 1 h 1298"/>
                <a:gd name="T20" fmla="*/ 1 w 2177"/>
                <a:gd name="T21" fmla="*/ 1 h 1298"/>
                <a:gd name="T22" fmla="*/ 1 w 2177"/>
                <a:gd name="T23" fmla="*/ 1 h 1298"/>
                <a:gd name="T24" fmla="*/ 1 w 2177"/>
                <a:gd name="T25" fmla="*/ 1 h 1298"/>
                <a:gd name="T26" fmla="*/ 1 w 2177"/>
                <a:gd name="T27" fmla="*/ 1 h 1298"/>
                <a:gd name="T28" fmla="*/ 1 w 2177"/>
                <a:gd name="T29" fmla="*/ 1 h 1298"/>
                <a:gd name="T30" fmla="*/ 1 w 2177"/>
                <a:gd name="T31" fmla="*/ 1 h 1298"/>
                <a:gd name="T32" fmla="*/ 1 w 2177"/>
                <a:gd name="T33" fmla="*/ 1 h 1298"/>
                <a:gd name="T34" fmla="*/ 0 w 2177"/>
                <a:gd name="T35" fmla="*/ 1 h 1298"/>
                <a:gd name="T36" fmla="*/ 1 w 2177"/>
                <a:gd name="T37" fmla="*/ 1 h 1298"/>
                <a:gd name="T38" fmla="*/ 1 w 2177"/>
                <a:gd name="T39" fmla="*/ 1 h 1298"/>
                <a:gd name="T40" fmla="*/ 1 w 2177"/>
                <a:gd name="T41" fmla="*/ 1 h 1298"/>
                <a:gd name="T42" fmla="*/ 1 w 2177"/>
                <a:gd name="T43" fmla="*/ 1 h 1298"/>
                <a:gd name="T44" fmla="*/ 1 w 2177"/>
                <a:gd name="T45" fmla="*/ 1 h 1298"/>
                <a:gd name="T46" fmla="*/ 1 w 2177"/>
                <a:gd name="T47" fmla="*/ 1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52" name="Freeform 12"/>
            <p:cNvSpPr/>
            <p:nvPr/>
          </p:nvSpPr>
          <p:spPr bwMode="auto">
            <a:xfrm>
              <a:off x="1022" y="3582"/>
              <a:ext cx="71" cy="129"/>
            </a:xfrm>
            <a:custGeom>
              <a:avLst/>
              <a:gdLst>
                <a:gd name="T0" fmla="*/ 0 w 143"/>
                <a:gd name="T1" fmla="*/ 1 h 258"/>
                <a:gd name="T2" fmla="*/ 0 w 143"/>
                <a:gd name="T3" fmla="*/ 0 h 258"/>
                <a:gd name="T4" fmla="*/ 0 w 143"/>
                <a:gd name="T5" fmla="*/ 1 h 258"/>
                <a:gd name="T6" fmla="*/ 0 w 143"/>
                <a:gd name="T7" fmla="*/ 1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53" name="Freeform 13"/>
            <p:cNvSpPr/>
            <p:nvPr/>
          </p:nvSpPr>
          <p:spPr bwMode="auto">
            <a:xfrm>
              <a:off x="20" y="3774"/>
              <a:ext cx="792" cy="41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54" name="Freeform 14"/>
            <p:cNvSpPr/>
            <p:nvPr/>
          </p:nvSpPr>
          <p:spPr bwMode="auto">
            <a:xfrm>
              <a:off x="129" y="3808"/>
              <a:ext cx="525" cy="374"/>
            </a:xfrm>
            <a:custGeom>
              <a:avLst/>
              <a:gdLst>
                <a:gd name="T0" fmla="*/ 0 w 1049"/>
                <a:gd name="T1" fmla="*/ 1 h 747"/>
                <a:gd name="T2" fmla="*/ 1 w 1049"/>
                <a:gd name="T3" fmla="*/ 1 h 747"/>
                <a:gd name="T4" fmla="*/ 1 w 1049"/>
                <a:gd name="T5" fmla="*/ 1 h 747"/>
                <a:gd name="T6" fmla="*/ 1 w 1049"/>
                <a:gd name="T7" fmla="*/ 1 h 747"/>
                <a:gd name="T8" fmla="*/ 1 w 1049"/>
                <a:gd name="T9" fmla="*/ 0 h 747"/>
                <a:gd name="T10" fmla="*/ 0 w 1049"/>
                <a:gd name="T11" fmla="*/ 1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55" name="Freeform 15"/>
            <p:cNvSpPr/>
            <p:nvPr/>
          </p:nvSpPr>
          <p:spPr bwMode="auto">
            <a:xfrm>
              <a:off x="485" y="3532"/>
              <a:ext cx="135" cy="121"/>
            </a:xfrm>
            <a:custGeom>
              <a:avLst/>
              <a:gdLst>
                <a:gd name="T0" fmla="*/ 0 w 272"/>
                <a:gd name="T1" fmla="*/ 1 h 241"/>
                <a:gd name="T2" fmla="*/ 0 w 272"/>
                <a:gd name="T3" fmla="*/ 0 h 241"/>
                <a:gd name="T4" fmla="*/ 0 w 272"/>
                <a:gd name="T5" fmla="*/ 1 h 241"/>
                <a:gd name="T6" fmla="*/ 0 w 272"/>
                <a:gd name="T7" fmla="*/ 1 h 241"/>
                <a:gd name="T8" fmla="*/ 0 w 272"/>
                <a:gd name="T9" fmla="*/ 1 h 241"/>
                <a:gd name="T10" fmla="*/ 0 w 272"/>
                <a:gd name="T11" fmla="*/ 1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56" name="Freeform 16"/>
            <p:cNvSpPr/>
            <p:nvPr/>
          </p:nvSpPr>
          <p:spPr bwMode="auto">
            <a:xfrm>
              <a:off x="641" y="4163"/>
              <a:ext cx="76" cy="112"/>
            </a:xfrm>
            <a:custGeom>
              <a:avLst/>
              <a:gdLst>
                <a:gd name="T0" fmla="*/ 1 w 152"/>
                <a:gd name="T1" fmla="*/ 1 h 224"/>
                <a:gd name="T2" fmla="*/ 1 w 152"/>
                <a:gd name="T3" fmla="*/ 1 h 224"/>
                <a:gd name="T4" fmla="*/ 0 w 152"/>
                <a:gd name="T5" fmla="*/ 1 h 224"/>
                <a:gd name="T6" fmla="*/ 1 w 152"/>
                <a:gd name="T7" fmla="*/ 0 h 224"/>
                <a:gd name="T8" fmla="*/ 1 w 152"/>
                <a:gd name="T9" fmla="*/ 1 h 224"/>
                <a:gd name="T10" fmla="*/ 1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57" name="Freeform 17"/>
            <p:cNvSpPr/>
            <p:nvPr/>
          </p:nvSpPr>
          <p:spPr bwMode="auto">
            <a:xfrm>
              <a:off x="504" y="3607"/>
              <a:ext cx="193" cy="383"/>
            </a:xfrm>
            <a:custGeom>
              <a:avLst/>
              <a:gdLst>
                <a:gd name="T0" fmla="*/ 0 w 386"/>
                <a:gd name="T1" fmla="*/ 1 h 764"/>
                <a:gd name="T2" fmla="*/ 1 w 386"/>
                <a:gd name="T3" fmla="*/ 0 h 764"/>
                <a:gd name="T4" fmla="*/ 1 w 386"/>
                <a:gd name="T5" fmla="*/ 1 h 764"/>
                <a:gd name="T6" fmla="*/ 1 w 386"/>
                <a:gd name="T7" fmla="*/ 1 h 764"/>
                <a:gd name="T8" fmla="*/ 1 w 386"/>
                <a:gd name="T9" fmla="*/ 1 h 764"/>
                <a:gd name="T10" fmla="*/ 1 w 386"/>
                <a:gd name="T11" fmla="*/ 1 h 764"/>
                <a:gd name="T12" fmla="*/ 0 w 386"/>
                <a:gd name="T13" fmla="*/ 1 h 764"/>
                <a:gd name="T14" fmla="*/ 0 w 386"/>
                <a:gd name="T15" fmla="*/ 1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58" name="Freeform 18"/>
            <p:cNvSpPr/>
            <p:nvPr/>
          </p:nvSpPr>
          <p:spPr bwMode="auto">
            <a:xfrm>
              <a:off x="668" y="3590"/>
              <a:ext cx="364" cy="174"/>
            </a:xfrm>
            <a:custGeom>
              <a:avLst/>
              <a:gdLst>
                <a:gd name="T0" fmla="*/ 1 w 728"/>
                <a:gd name="T1" fmla="*/ 0 h 348"/>
                <a:gd name="T2" fmla="*/ 0 w 728"/>
                <a:gd name="T3" fmla="*/ 1 h 348"/>
                <a:gd name="T4" fmla="*/ 1 w 728"/>
                <a:gd name="T5" fmla="*/ 1 h 348"/>
                <a:gd name="T6" fmla="*/ 1 w 728"/>
                <a:gd name="T7" fmla="*/ 1 h 348"/>
                <a:gd name="T8" fmla="*/ 1 w 728"/>
                <a:gd name="T9" fmla="*/ 1 h 348"/>
                <a:gd name="T10" fmla="*/ 1 w 728"/>
                <a:gd name="T11" fmla="*/ 0 h 348"/>
                <a:gd name="T12" fmla="*/ 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59" name="Freeform 19"/>
            <p:cNvSpPr/>
            <p:nvPr/>
          </p:nvSpPr>
          <p:spPr bwMode="auto">
            <a:xfrm>
              <a:off x="347" y="3693"/>
              <a:ext cx="156" cy="67"/>
            </a:xfrm>
            <a:custGeom>
              <a:avLst/>
              <a:gdLst>
                <a:gd name="T0" fmla="*/ 1 w 312"/>
                <a:gd name="T1" fmla="*/ 0 h 135"/>
                <a:gd name="T2" fmla="*/ 0 w 312"/>
                <a:gd name="T3" fmla="*/ 0 h 135"/>
                <a:gd name="T4" fmla="*/ 1 w 312"/>
                <a:gd name="T5" fmla="*/ 0 h 135"/>
                <a:gd name="T6" fmla="*/ 1 w 312"/>
                <a:gd name="T7" fmla="*/ 0 h 135"/>
                <a:gd name="T8" fmla="*/ 1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nvGrpSpPr>
            <p:cNvPr id="1044" name="Group 20"/>
            <p:cNvGrpSpPr>
              <a:grpSpLocks/>
            </p:cNvGrpSpPr>
            <p:nvPr userDrawn="1"/>
          </p:nvGrpSpPr>
          <p:grpSpPr bwMode="auto">
            <a:xfrm>
              <a:off x="5" y="3490"/>
              <a:ext cx="1124" cy="780"/>
              <a:chOff x="5" y="3490"/>
              <a:chExt cx="1124" cy="780"/>
            </a:xfrm>
          </p:grpSpPr>
          <p:grpSp>
            <p:nvGrpSpPr>
              <p:cNvPr id="1045" name="Group 21"/>
              <p:cNvGrpSpPr>
                <a:grpSpLocks/>
              </p:cNvGrpSpPr>
              <p:nvPr userDrawn="1"/>
            </p:nvGrpSpPr>
            <p:grpSpPr bwMode="auto">
              <a:xfrm>
                <a:off x="499" y="3562"/>
                <a:ext cx="548" cy="708"/>
                <a:chOff x="499" y="3562"/>
                <a:chExt cx="548" cy="708"/>
              </a:xfrm>
            </p:grpSpPr>
            <p:sp>
              <p:nvSpPr>
                <p:cNvPr id="1074" name="Freeform 22"/>
                <p:cNvSpPr/>
                <p:nvPr/>
              </p:nvSpPr>
              <p:spPr bwMode="auto">
                <a:xfrm>
                  <a:off x="499" y="3587"/>
                  <a:ext cx="157" cy="87"/>
                </a:xfrm>
                <a:custGeom>
                  <a:avLst/>
                  <a:gdLst>
                    <a:gd name="T0" fmla="*/ 0 w 313"/>
                    <a:gd name="T1" fmla="*/ 0 h 175"/>
                    <a:gd name="T2" fmla="*/ 1 w 313"/>
                    <a:gd name="T3" fmla="*/ 0 h 175"/>
                    <a:gd name="T4" fmla="*/ 1 w 313"/>
                    <a:gd name="T5" fmla="*/ 0 h 175"/>
                    <a:gd name="T6" fmla="*/ 1 w 313"/>
                    <a:gd name="T7" fmla="*/ 0 h 175"/>
                    <a:gd name="T8" fmla="*/ 1 w 313"/>
                    <a:gd name="T9" fmla="*/ 0 h 175"/>
                    <a:gd name="T10" fmla="*/ 1 w 313"/>
                    <a:gd name="T11" fmla="*/ 0 h 175"/>
                    <a:gd name="T12" fmla="*/ 1 w 313"/>
                    <a:gd name="T13" fmla="*/ 0 h 175"/>
                    <a:gd name="T14" fmla="*/ 1 w 313"/>
                    <a:gd name="T15" fmla="*/ 0 h 175"/>
                    <a:gd name="T16" fmla="*/ 0 w 313"/>
                    <a:gd name="T17" fmla="*/ 0 h 175"/>
                    <a:gd name="T18" fmla="*/ 0 w 313"/>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75" name="Freeform 23"/>
                <p:cNvSpPr/>
                <p:nvPr/>
              </p:nvSpPr>
              <p:spPr bwMode="auto">
                <a:xfrm>
                  <a:off x="636" y="4137"/>
                  <a:ext cx="115" cy="133"/>
                </a:xfrm>
                <a:custGeom>
                  <a:avLst/>
                  <a:gdLst>
                    <a:gd name="T0" fmla="*/ 0 w 230"/>
                    <a:gd name="T1" fmla="*/ 1 h 266"/>
                    <a:gd name="T2" fmla="*/ 1 w 230"/>
                    <a:gd name="T3" fmla="*/ 1 h 266"/>
                    <a:gd name="T4" fmla="*/ 1 w 230"/>
                    <a:gd name="T5" fmla="*/ 1 h 266"/>
                    <a:gd name="T6" fmla="*/ 1 w 230"/>
                    <a:gd name="T7" fmla="*/ 1 h 266"/>
                    <a:gd name="T8" fmla="*/ 1 w 230"/>
                    <a:gd name="T9" fmla="*/ 0 h 266"/>
                    <a:gd name="T10" fmla="*/ 1 w 230"/>
                    <a:gd name="T11" fmla="*/ 1 h 266"/>
                    <a:gd name="T12" fmla="*/ 1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76" name="Freeform 24"/>
                <p:cNvSpPr/>
                <p:nvPr/>
              </p:nvSpPr>
              <p:spPr bwMode="auto">
                <a:xfrm>
                  <a:off x="1004" y="3562"/>
                  <a:ext cx="43" cy="117"/>
                </a:xfrm>
                <a:custGeom>
                  <a:avLst/>
                  <a:gdLst>
                    <a:gd name="T0" fmla="*/ 0 w 87"/>
                    <a:gd name="T1" fmla="*/ 1 h 234"/>
                    <a:gd name="T2" fmla="*/ 0 w 87"/>
                    <a:gd name="T3" fmla="*/ 1 h 234"/>
                    <a:gd name="T4" fmla="*/ 0 w 87"/>
                    <a:gd name="T5" fmla="*/ 1 h 234"/>
                    <a:gd name="T6" fmla="*/ 0 w 87"/>
                    <a:gd name="T7" fmla="*/ 1 h 234"/>
                    <a:gd name="T8" fmla="*/ 0 w 87"/>
                    <a:gd name="T9" fmla="*/ 1 h 234"/>
                    <a:gd name="T10" fmla="*/ 0 w 87"/>
                    <a:gd name="T11" fmla="*/ 1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sp>
            <p:nvSpPr>
              <p:cNvPr id="1062" name="Freeform 25"/>
              <p:cNvSpPr/>
              <p:nvPr/>
            </p:nvSpPr>
            <p:spPr bwMode="auto">
              <a:xfrm>
                <a:off x="76" y="3732"/>
                <a:ext cx="595" cy="250"/>
              </a:xfrm>
              <a:custGeom>
                <a:avLst/>
                <a:gdLst>
                  <a:gd name="T0" fmla="*/ 1 w 1190"/>
                  <a:gd name="T1" fmla="*/ 0 h 500"/>
                  <a:gd name="T2" fmla="*/ 1 w 1190"/>
                  <a:gd name="T3" fmla="*/ 1 h 500"/>
                  <a:gd name="T4" fmla="*/ 1 w 1190"/>
                  <a:gd name="T5" fmla="*/ 1 h 500"/>
                  <a:gd name="T6" fmla="*/ 0 w 1190"/>
                  <a:gd name="T7" fmla="*/ 1 h 500"/>
                  <a:gd name="T8" fmla="*/ 1 w 1190"/>
                  <a:gd name="T9" fmla="*/ 0 h 500"/>
                  <a:gd name="T10" fmla="*/ 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63" name="Freeform 26"/>
              <p:cNvSpPr/>
              <p:nvPr/>
            </p:nvSpPr>
            <p:spPr bwMode="auto">
              <a:xfrm>
                <a:off x="260" y="3886"/>
                <a:ext cx="244" cy="148"/>
              </a:xfrm>
              <a:custGeom>
                <a:avLst/>
                <a:gdLst>
                  <a:gd name="T0" fmla="*/ 0 w 489"/>
                  <a:gd name="T1" fmla="*/ 1 h 296"/>
                  <a:gd name="T2" fmla="*/ 0 w 489"/>
                  <a:gd name="T3" fmla="*/ 1 h 296"/>
                  <a:gd name="T4" fmla="*/ 0 w 489"/>
                  <a:gd name="T5" fmla="*/ 1 h 296"/>
                  <a:gd name="T6" fmla="*/ 0 w 489"/>
                  <a:gd name="T7" fmla="*/ 1 h 296"/>
                  <a:gd name="T8" fmla="*/ 0 w 489"/>
                  <a:gd name="T9" fmla="*/ 1 h 296"/>
                  <a:gd name="T10" fmla="*/ 0 w 489"/>
                  <a:gd name="T11" fmla="*/ 1 h 296"/>
                  <a:gd name="T12" fmla="*/ 0 w 489"/>
                  <a:gd name="T13" fmla="*/ 1 h 296"/>
                  <a:gd name="T14" fmla="*/ 0 w 489"/>
                  <a:gd name="T15" fmla="*/ 1 h 296"/>
                  <a:gd name="T16" fmla="*/ 0 w 489"/>
                  <a:gd name="T17" fmla="*/ 1 h 296"/>
                  <a:gd name="T18" fmla="*/ 0 w 489"/>
                  <a:gd name="T19" fmla="*/ 1 h 296"/>
                  <a:gd name="T20" fmla="*/ 0 w 489"/>
                  <a:gd name="T21" fmla="*/ 1 h 296"/>
                  <a:gd name="T22" fmla="*/ 0 w 489"/>
                  <a:gd name="T23" fmla="*/ 1 h 296"/>
                  <a:gd name="T24" fmla="*/ 0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2" name="Freeform 27"/>
              <p:cNvSpPr/>
              <p:nvPr/>
            </p:nvSpPr>
            <p:spPr bwMode="auto">
              <a:xfrm>
                <a:off x="565" y="3680"/>
                <a:ext cx="107" cy="238"/>
              </a:xfrm>
              <a:custGeom>
                <a:avLst/>
                <a:gdLst>
                  <a:gd name="T0" fmla="*/ 1 w 213"/>
                  <a:gd name="T1" fmla="*/ 0 h 478"/>
                  <a:gd name="T2" fmla="*/ 1 w 213"/>
                  <a:gd name="T3" fmla="*/ 0 h 478"/>
                  <a:gd name="T4" fmla="*/ 1 w 213"/>
                  <a:gd name="T5" fmla="*/ 0 h 478"/>
                  <a:gd name="T6" fmla="*/ 1 w 213"/>
                  <a:gd name="T7" fmla="*/ 0 h 478"/>
                  <a:gd name="T8" fmla="*/ 1 w 213"/>
                  <a:gd name="T9" fmla="*/ 0 h 478"/>
                  <a:gd name="T10" fmla="*/ 1 w 213"/>
                  <a:gd name="T11" fmla="*/ 0 h 478"/>
                  <a:gd name="T12" fmla="*/ 1 w 213"/>
                  <a:gd name="T13" fmla="*/ 0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nvGrpSpPr>
              <p:cNvPr id="3" name="Group 28"/>
              <p:cNvGrpSpPr>
                <a:grpSpLocks/>
              </p:cNvGrpSpPr>
              <p:nvPr userDrawn="1"/>
            </p:nvGrpSpPr>
            <p:grpSpPr bwMode="auto">
              <a:xfrm>
                <a:off x="5" y="3490"/>
                <a:ext cx="1124" cy="678"/>
                <a:chOff x="5" y="3490"/>
                <a:chExt cx="1124" cy="678"/>
              </a:xfrm>
            </p:grpSpPr>
            <p:sp>
              <p:nvSpPr>
                <p:cNvPr id="1066" name="Freeform 29"/>
                <p:cNvSpPr/>
                <p:nvPr/>
              </p:nvSpPr>
              <p:spPr bwMode="auto">
                <a:xfrm>
                  <a:off x="669" y="4048"/>
                  <a:ext cx="75" cy="87"/>
                </a:xfrm>
                <a:custGeom>
                  <a:avLst/>
                  <a:gdLst>
                    <a:gd name="T0" fmla="*/ 1 w 150"/>
                    <a:gd name="T1" fmla="*/ 0 h 173"/>
                    <a:gd name="T2" fmla="*/ 1 w 150"/>
                    <a:gd name="T3" fmla="*/ 1 h 173"/>
                    <a:gd name="T4" fmla="*/ 0 w 150"/>
                    <a:gd name="T5" fmla="*/ 1 h 173"/>
                    <a:gd name="T6" fmla="*/ 1 w 150"/>
                    <a:gd name="T7" fmla="*/ 1 h 173"/>
                    <a:gd name="T8" fmla="*/ 1 w 150"/>
                    <a:gd name="T9" fmla="*/ 1 h 173"/>
                    <a:gd name="T10" fmla="*/ 1 w 150"/>
                    <a:gd name="T11" fmla="*/ 1 h 173"/>
                    <a:gd name="T12" fmla="*/ 1 w 150"/>
                    <a:gd name="T13" fmla="*/ 0 h 173"/>
                    <a:gd name="T14" fmla="*/ 1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4" name="Freeform 30"/>
                <p:cNvSpPr/>
                <p:nvPr/>
              </p:nvSpPr>
              <p:spPr bwMode="auto">
                <a:xfrm>
                  <a:off x="5" y="3728"/>
                  <a:ext cx="842" cy="440"/>
                </a:xfrm>
                <a:custGeom>
                  <a:avLst/>
                  <a:gdLst>
                    <a:gd name="T0" fmla="*/ 1 w 1684"/>
                    <a:gd name="T1" fmla="*/ 0 h 880"/>
                    <a:gd name="T2" fmla="*/ 1 w 1684"/>
                    <a:gd name="T3" fmla="*/ 1 h 880"/>
                    <a:gd name="T4" fmla="*/ 0 w 1684"/>
                    <a:gd name="T5" fmla="*/ 1 h 880"/>
                    <a:gd name="T6" fmla="*/ 1 w 1684"/>
                    <a:gd name="T7" fmla="*/ 1 h 880"/>
                    <a:gd name="T8" fmla="*/ 1 w 1684"/>
                    <a:gd name="T9" fmla="*/ 1 h 880"/>
                    <a:gd name="T10" fmla="*/ 1 w 1684"/>
                    <a:gd name="T11" fmla="*/ 1 h 880"/>
                    <a:gd name="T12" fmla="*/ 1 w 1684"/>
                    <a:gd name="T13" fmla="*/ 1 h 880"/>
                    <a:gd name="T14" fmla="*/ 1 w 1684"/>
                    <a:gd name="T15" fmla="*/ 1 h 880"/>
                    <a:gd name="T16" fmla="*/ 1 w 1684"/>
                    <a:gd name="T17" fmla="*/ 1 h 880"/>
                    <a:gd name="T18" fmla="*/ 1 w 1684"/>
                    <a:gd name="T19" fmla="*/ 1 h 880"/>
                    <a:gd name="T20" fmla="*/ 1 w 1684"/>
                    <a:gd name="T21" fmla="*/ 1 h 880"/>
                    <a:gd name="T22" fmla="*/ 1 w 1684"/>
                    <a:gd name="T23" fmla="*/ 1 h 880"/>
                    <a:gd name="T24" fmla="*/ 1 w 1684"/>
                    <a:gd name="T25" fmla="*/ 1 h 880"/>
                    <a:gd name="T26" fmla="*/ 1 w 1684"/>
                    <a:gd name="T27" fmla="*/ 1 h 880"/>
                    <a:gd name="T28" fmla="*/ 1 w 1684"/>
                    <a:gd name="T29" fmla="*/ 1 h 880"/>
                    <a:gd name="T30" fmla="*/ 1 w 1684"/>
                    <a:gd name="T31" fmla="*/ 1 h 880"/>
                    <a:gd name="T32" fmla="*/ 1 w 1684"/>
                    <a:gd name="T33" fmla="*/ 1 h 880"/>
                    <a:gd name="T34" fmla="*/ 1 w 1684"/>
                    <a:gd name="T35" fmla="*/ 1 h 880"/>
                    <a:gd name="T36" fmla="*/ 1 w 1684"/>
                    <a:gd name="T37" fmla="*/ 1 h 880"/>
                    <a:gd name="T38" fmla="*/ 1 w 1684"/>
                    <a:gd name="T39" fmla="*/ 1 h 880"/>
                    <a:gd name="T40" fmla="*/ 1 w 1684"/>
                    <a:gd name="T41" fmla="*/ 1 h 880"/>
                    <a:gd name="T42" fmla="*/ 1 w 1684"/>
                    <a:gd name="T43" fmla="*/ 1 h 880"/>
                    <a:gd name="T44" fmla="*/ 1 w 1684"/>
                    <a:gd name="T45" fmla="*/ 1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68" name="Freeform 31"/>
                <p:cNvSpPr/>
                <p:nvPr/>
              </p:nvSpPr>
              <p:spPr bwMode="auto">
                <a:xfrm>
                  <a:off x="106" y="3770"/>
                  <a:ext cx="80" cy="167"/>
                </a:xfrm>
                <a:custGeom>
                  <a:avLst/>
                  <a:gdLst>
                    <a:gd name="T0" fmla="*/ 1 w 160"/>
                    <a:gd name="T1" fmla="*/ 0 h 335"/>
                    <a:gd name="T2" fmla="*/ 1 w 160"/>
                    <a:gd name="T3" fmla="*/ 0 h 335"/>
                    <a:gd name="T4" fmla="*/ 0 w 160"/>
                    <a:gd name="T5" fmla="*/ 0 h 335"/>
                    <a:gd name="T6" fmla="*/ 1 w 160"/>
                    <a:gd name="T7" fmla="*/ 0 h 335"/>
                    <a:gd name="T8" fmla="*/ 1 w 160"/>
                    <a:gd name="T9" fmla="*/ 0 h 335"/>
                    <a:gd name="T10" fmla="*/ 1 w 160"/>
                    <a:gd name="T11" fmla="*/ 0 h 335"/>
                    <a:gd name="T12" fmla="*/ 1 w 160"/>
                    <a:gd name="T13" fmla="*/ 0 h 335"/>
                    <a:gd name="T14" fmla="*/ 1 w 160"/>
                    <a:gd name="T15" fmla="*/ 0 h 335"/>
                    <a:gd name="T16" fmla="*/ 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69" name="Freeform 32"/>
                <p:cNvSpPr/>
                <p:nvPr/>
              </p:nvSpPr>
              <p:spPr bwMode="auto">
                <a:xfrm>
                  <a:off x="449" y="3490"/>
                  <a:ext cx="322" cy="594"/>
                </a:xfrm>
                <a:custGeom>
                  <a:avLst/>
                  <a:gdLst>
                    <a:gd name="T0" fmla="*/ 1 w 642"/>
                    <a:gd name="T1" fmla="*/ 1 h 1188"/>
                    <a:gd name="T2" fmla="*/ 0 w 642"/>
                    <a:gd name="T3" fmla="*/ 1 h 1188"/>
                    <a:gd name="T4" fmla="*/ 1 w 642"/>
                    <a:gd name="T5" fmla="*/ 1 h 1188"/>
                    <a:gd name="T6" fmla="*/ 1 w 642"/>
                    <a:gd name="T7" fmla="*/ 0 h 1188"/>
                    <a:gd name="T8" fmla="*/ 1 w 642"/>
                    <a:gd name="T9" fmla="*/ 1 h 1188"/>
                    <a:gd name="T10" fmla="*/ 1 w 642"/>
                    <a:gd name="T11" fmla="*/ 1 h 1188"/>
                    <a:gd name="T12" fmla="*/ 1 w 642"/>
                    <a:gd name="T13" fmla="*/ 1 h 1188"/>
                    <a:gd name="T14" fmla="*/ 1 w 642"/>
                    <a:gd name="T15" fmla="*/ 1 h 1188"/>
                    <a:gd name="T16" fmla="*/ 1 w 642"/>
                    <a:gd name="T17" fmla="*/ 1 h 1188"/>
                    <a:gd name="T18" fmla="*/ 1 w 642"/>
                    <a:gd name="T19" fmla="*/ 1 h 1188"/>
                    <a:gd name="T20" fmla="*/ 1 w 642"/>
                    <a:gd name="T21" fmla="*/ 1 h 1188"/>
                    <a:gd name="T22" fmla="*/ 1 w 642"/>
                    <a:gd name="T23" fmla="*/ 1 h 1188"/>
                    <a:gd name="T24" fmla="*/ 1 w 642"/>
                    <a:gd name="T25" fmla="*/ 1 h 1188"/>
                    <a:gd name="T26" fmla="*/ 1 w 642"/>
                    <a:gd name="T27" fmla="*/ 1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70" name="Freeform 33"/>
                <p:cNvSpPr/>
                <p:nvPr/>
              </p:nvSpPr>
              <p:spPr bwMode="auto">
                <a:xfrm>
                  <a:off x="578" y="3650"/>
                  <a:ext cx="96" cy="252"/>
                </a:xfrm>
                <a:custGeom>
                  <a:avLst/>
                  <a:gdLst>
                    <a:gd name="T0" fmla="*/ 0 w 192"/>
                    <a:gd name="T1" fmla="*/ 1 h 504"/>
                    <a:gd name="T2" fmla="*/ 1 w 192"/>
                    <a:gd name="T3" fmla="*/ 1 h 504"/>
                    <a:gd name="T4" fmla="*/ 1 w 192"/>
                    <a:gd name="T5" fmla="*/ 1 h 504"/>
                    <a:gd name="T6" fmla="*/ 1 w 192"/>
                    <a:gd name="T7" fmla="*/ 1 h 504"/>
                    <a:gd name="T8" fmla="*/ 1 w 192"/>
                    <a:gd name="T9" fmla="*/ 1 h 504"/>
                    <a:gd name="T10" fmla="*/ 1 w 192"/>
                    <a:gd name="T11" fmla="*/ 1 h 504"/>
                    <a:gd name="T12" fmla="*/ 1 w 192"/>
                    <a:gd name="T13" fmla="*/ 1 h 504"/>
                    <a:gd name="T14" fmla="*/ 1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71" name="Freeform 34"/>
                <p:cNvSpPr/>
                <p:nvPr/>
              </p:nvSpPr>
              <p:spPr bwMode="auto">
                <a:xfrm>
                  <a:off x="328" y="3630"/>
                  <a:ext cx="195" cy="135"/>
                </a:xfrm>
                <a:custGeom>
                  <a:avLst/>
                  <a:gdLst>
                    <a:gd name="T0" fmla="*/ 1 w 390"/>
                    <a:gd name="T1" fmla="*/ 0 h 269"/>
                    <a:gd name="T2" fmla="*/ 1 w 390"/>
                    <a:gd name="T3" fmla="*/ 1 h 269"/>
                    <a:gd name="T4" fmla="*/ 1 w 390"/>
                    <a:gd name="T5" fmla="*/ 1 h 269"/>
                    <a:gd name="T6" fmla="*/ 0 w 390"/>
                    <a:gd name="T7" fmla="*/ 1 h 269"/>
                    <a:gd name="T8" fmla="*/ 0 w 390"/>
                    <a:gd name="T9" fmla="*/ 1 h 269"/>
                    <a:gd name="T10" fmla="*/ 1 w 390"/>
                    <a:gd name="T11" fmla="*/ 1 h 269"/>
                    <a:gd name="T12" fmla="*/ 1 w 390"/>
                    <a:gd name="T13" fmla="*/ 1 h 269"/>
                    <a:gd name="T14" fmla="*/ 1 w 390"/>
                    <a:gd name="T15" fmla="*/ 1 h 269"/>
                    <a:gd name="T16" fmla="*/ 1 w 390"/>
                    <a:gd name="T17" fmla="*/ 1 h 269"/>
                    <a:gd name="T18" fmla="*/ 1 w 390"/>
                    <a:gd name="T19" fmla="*/ 1 h 269"/>
                    <a:gd name="T20" fmla="*/ 1 w 390"/>
                    <a:gd name="T21" fmla="*/ 1 h 269"/>
                    <a:gd name="T22" fmla="*/ 1 w 390"/>
                    <a:gd name="T23" fmla="*/ 0 h 269"/>
                    <a:gd name="T24" fmla="*/ 1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72" name="Freeform 35"/>
                <p:cNvSpPr/>
                <p:nvPr/>
              </p:nvSpPr>
              <p:spPr bwMode="auto">
                <a:xfrm>
                  <a:off x="658" y="3538"/>
                  <a:ext cx="471" cy="212"/>
                </a:xfrm>
                <a:custGeom>
                  <a:avLst/>
                  <a:gdLst>
                    <a:gd name="T0" fmla="*/ 0 w 941"/>
                    <a:gd name="T1" fmla="*/ 1 h 424"/>
                    <a:gd name="T2" fmla="*/ 1 w 941"/>
                    <a:gd name="T3" fmla="*/ 0 h 424"/>
                    <a:gd name="T4" fmla="*/ 1 w 941"/>
                    <a:gd name="T5" fmla="*/ 1 h 424"/>
                    <a:gd name="T6" fmla="*/ 1 w 941"/>
                    <a:gd name="T7" fmla="*/ 1 h 424"/>
                    <a:gd name="T8" fmla="*/ 1 w 941"/>
                    <a:gd name="T9" fmla="*/ 1 h 424"/>
                    <a:gd name="T10" fmla="*/ 1 w 941"/>
                    <a:gd name="T11" fmla="*/ 1 h 424"/>
                    <a:gd name="T12" fmla="*/ 1 w 941"/>
                    <a:gd name="T13" fmla="*/ 1 h 424"/>
                    <a:gd name="T14" fmla="*/ 1 w 941"/>
                    <a:gd name="T15" fmla="*/ 1 h 424"/>
                    <a:gd name="T16" fmla="*/ 1 w 941"/>
                    <a:gd name="T17" fmla="*/ 1 h 424"/>
                    <a:gd name="T18" fmla="*/ 1 w 941"/>
                    <a:gd name="T19" fmla="*/ 1 h 424"/>
                    <a:gd name="T20" fmla="*/ 0 w 941"/>
                    <a:gd name="T21" fmla="*/ 1 h 424"/>
                    <a:gd name="T22" fmla="*/ 0 w 941"/>
                    <a:gd name="T23" fmla="*/ 1 h 424"/>
                    <a:gd name="T24" fmla="*/ 0 w 941"/>
                    <a:gd name="T25" fmla="*/ 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73" name="Freeform 36"/>
                <p:cNvSpPr/>
                <p:nvPr/>
              </p:nvSpPr>
              <p:spPr bwMode="auto">
                <a:xfrm>
                  <a:off x="717" y="3606"/>
                  <a:ext cx="245" cy="86"/>
                </a:xfrm>
                <a:custGeom>
                  <a:avLst/>
                  <a:gdLst>
                    <a:gd name="T0" fmla="*/ 0 w 488"/>
                    <a:gd name="T1" fmla="*/ 0 h 173"/>
                    <a:gd name="T2" fmla="*/ 1 w 488"/>
                    <a:gd name="T3" fmla="*/ 0 h 173"/>
                    <a:gd name="T4" fmla="*/ 1 w 488"/>
                    <a:gd name="T5" fmla="*/ 0 h 173"/>
                    <a:gd name="T6" fmla="*/ 1 w 488"/>
                    <a:gd name="T7" fmla="*/ 0 h 173"/>
                    <a:gd name="T8" fmla="*/ 1 w 488"/>
                    <a:gd name="T9" fmla="*/ 0 h 173"/>
                    <a:gd name="T10" fmla="*/ 1 w 488"/>
                    <a:gd name="T11" fmla="*/ 0 h 173"/>
                    <a:gd name="T12" fmla="*/ 1 w 488"/>
                    <a:gd name="T13" fmla="*/ 0 h 173"/>
                    <a:gd name="T14" fmla="*/ 1 w 488"/>
                    <a:gd name="T15" fmla="*/ 0 h 173"/>
                    <a:gd name="T16" fmla="*/ 1 w 488"/>
                    <a:gd name="T17" fmla="*/ 0 h 173"/>
                    <a:gd name="T18" fmla="*/ 1 w 488"/>
                    <a:gd name="T19" fmla="*/ 0 h 173"/>
                    <a:gd name="T20" fmla="*/ 1 w 488"/>
                    <a:gd name="T21" fmla="*/ 0 h 173"/>
                    <a:gd name="T22" fmla="*/ 1 w 488"/>
                    <a:gd name="T23" fmla="*/ 0 h 173"/>
                    <a:gd name="T24" fmla="*/ 1 w 488"/>
                    <a:gd name="T25" fmla="*/ 0 h 173"/>
                    <a:gd name="T26" fmla="*/ 1 w 488"/>
                    <a:gd name="T27" fmla="*/ 0 h 173"/>
                    <a:gd name="T28" fmla="*/ 0 w 488"/>
                    <a:gd name="T29" fmla="*/ 0 h 173"/>
                    <a:gd name="T30" fmla="*/ 0 w 488"/>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grpSp>
      </p:grpSp>
      <p:grpSp>
        <p:nvGrpSpPr>
          <p:cNvPr id="1061" name="Group 37"/>
          <p:cNvGrpSpPr>
            <a:grpSpLocks/>
          </p:cNvGrpSpPr>
          <p:nvPr/>
        </p:nvGrpSpPr>
        <p:grpSpPr bwMode="auto">
          <a:xfrm>
            <a:off x="8680450" y="2116138"/>
            <a:ext cx="385763" cy="4308475"/>
            <a:chOff x="5468" y="1333"/>
            <a:chExt cx="243" cy="2714"/>
          </a:xfrm>
        </p:grpSpPr>
        <p:sp>
          <p:nvSpPr>
            <p:cNvPr id="1049" name="Freeform 38"/>
            <p:cNvSpPr/>
            <p:nvPr/>
          </p:nvSpPr>
          <p:spPr bwMode="auto">
            <a:xfrm flipH="1">
              <a:off x="5468" y="2620"/>
              <a:ext cx="205" cy="1427"/>
            </a:xfrm>
            <a:custGeom>
              <a:avLst/>
              <a:gdLst>
                <a:gd name="T0" fmla="*/ 0 w 772"/>
                <a:gd name="T1" fmla="*/ 0 h 3266"/>
                <a:gd name="T2" fmla="*/ 0 w 772"/>
                <a:gd name="T3" fmla="*/ 0 h 3266"/>
                <a:gd name="T4" fmla="*/ 0 w 772"/>
                <a:gd name="T5" fmla="*/ 0 h 3266"/>
                <a:gd name="T6" fmla="*/ 0 w 772"/>
                <a:gd name="T7" fmla="*/ 0 h 3266"/>
                <a:gd name="T8" fmla="*/ 0 w 772"/>
                <a:gd name="T9" fmla="*/ 0 h 3266"/>
                <a:gd name="T10" fmla="*/ 0 w 772"/>
                <a:gd name="T11" fmla="*/ 0 h 3266"/>
                <a:gd name="T12" fmla="*/ 0 w 772"/>
                <a:gd name="T13" fmla="*/ 0 h 3266"/>
                <a:gd name="T14" fmla="*/ 0 w 772"/>
                <a:gd name="T15" fmla="*/ 0 h 3266"/>
                <a:gd name="T16" fmla="*/ 0 w 772"/>
                <a:gd name="T17" fmla="*/ 0 h 3266"/>
                <a:gd name="T18" fmla="*/ 0 w 772"/>
                <a:gd name="T19" fmla="*/ 0 h 3266"/>
                <a:gd name="T20" fmla="*/ 0 w 772"/>
                <a:gd name="T21" fmla="*/ 0 h 3266"/>
                <a:gd name="T22" fmla="*/ 0 w 772"/>
                <a:gd name="T23" fmla="*/ 0 h 3266"/>
                <a:gd name="T24" fmla="*/ 0 w 772"/>
                <a:gd name="T25" fmla="*/ 0 h 3266"/>
                <a:gd name="T26" fmla="*/ 0 w 772"/>
                <a:gd name="T27" fmla="*/ 0 h 3266"/>
                <a:gd name="T28" fmla="*/ 0 w 772"/>
                <a:gd name="T29" fmla="*/ 0 h 3266"/>
                <a:gd name="T30" fmla="*/ 0 w 772"/>
                <a:gd name="T31" fmla="*/ 0 h 3266"/>
                <a:gd name="T32" fmla="*/ 0 w 772"/>
                <a:gd name="T33" fmla="*/ 0 h 3266"/>
                <a:gd name="T34" fmla="*/ 0 w 772"/>
                <a:gd name="T35" fmla="*/ 0 h 3266"/>
                <a:gd name="T36" fmla="*/ 0 w 772"/>
                <a:gd name="T37" fmla="*/ 0 h 3266"/>
                <a:gd name="T38" fmla="*/ 0 w 772"/>
                <a:gd name="T39" fmla="*/ 0 h 3266"/>
                <a:gd name="T40" fmla="*/ 0 w 772"/>
                <a:gd name="T41" fmla="*/ 0 h 3266"/>
                <a:gd name="T42" fmla="*/ 0 w 772"/>
                <a:gd name="T43" fmla="*/ 0 h 3266"/>
                <a:gd name="T44" fmla="*/ 0 w 772"/>
                <a:gd name="T45" fmla="*/ 0 h 3266"/>
                <a:gd name="T46" fmla="*/ 0 w 772"/>
                <a:gd name="T47" fmla="*/ 0 h 3266"/>
                <a:gd name="T48" fmla="*/ 0 w 772"/>
                <a:gd name="T49" fmla="*/ 0 h 3266"/>
                <a:gd name="T50" fmla="*/ 0 w 772"/>
                <a:gd name="T51" fmla="*/ 0 h 3266"/>
                <a:gd name="T52" fmla="*/ 0 w 772"/>
                <a:gd name="T53" fmla="*/ 0 h 3266"/>
                <a:gd name="T54" fmla="*/ 0 w 772"/>
                <a:gd name="T55" fmla="*/ 0 h 3266"/>
                <a:gd name="T56" fmla="*/ 0 w 772"/>
                <a:gd name="T57" fmla="*/ 0 h 3266"/>
                <a:gd name="T58" fmla="*/ 0 w 772"/>
                <a:gd name="T59" fmla="*/ 0 h 3266"/>
                <a:gd name="T60" fmla="*/ 0 w 772"/>
                <a:gd name="T61" fmla="*/ 0 h 3266"/>
                <a:gd name="T62" fmla="*/ 0 w 772"/>
                <a:gd name="T63" fmla="*/ 0 h 3266"/>
                <a:gd name="T64" fmla="*/ 0 w 772"/>
                <a:gd name="T65" fmla="*/ 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50" name="Freeform 39"/>
            <p:cNvSpPr/>
            <p:nvPr/>
          </p:nvSpPr>
          <p:spPr bwMode="auto">
            <a:xfrm flipH="1">
              <a:off x="5506" y="1333"/>
              <a:ext cx="205" cy="1633"/>
            </a:xfrm>
            <a:custGeom>
              <a:avLst/>
              <a:gdLst>
                <a:gd name="T0" fmla="*/ 0 w 772"/>
                <a:gd name="T1" fmla="*/ 1 h 3266"/>
                <a:gd name="T2" fmla="*/ 0 w 772"/>
                <a:gd name="T3" fmla="*/ 1 h 3266"/>
                <a:gd name="T4" fmla="*/ 0 w 772"/>
                <a:gd name="T5" fmla="*/ 1 h 3266"/>
                <a:gd name="T6" fmla="*/ 0 w 772"/>
                <a:gd name="T7" fmla="*/ 1 h 3266"/>
                <a:gd name="T8" fmla="*/ 0 w 772"/>
                <a:gd name="T9" fmla="*/ 1 h 3266"/>
                <a:gd name="T10" fmla="*/ 0 w 772"/>
                <a:gd name="T11" fmla="*/ 1 h 3266"/>
                <a:gd name="T12" fmla="*/ 0 w 772"/>
                <a:gd name="T13" fmla="*/ 1 h 3266"/>
                <a:gd name="T14" fmla="*/ 0 w 772"/>
                <a:gd name="T15" fmla="*/ 1 h 3266"/>
                <a:gd name="T16" fmla="*/ 0 w 772"/>
                <a:gd name="T17" fmla="*/ 1 h 3266"/>
                <a:gd name="T18" fmla="*/ 0 w 772"/>
                <a:gd name="T19" fmla="*/ 1 h 3266"/>
                <a:gd name="T20" fmla="*/ 0 w 772"/>
                <a:gd name="T21" fmla="*/ 1 h 3266"/>
                <a:gd name="T22" fmla="*/ 0 w 772"/>
                <a:gd name="T23" fmla="*/ 1 h 3266"/>
                <a:gd name="T24" fmla="*/ 0 w 772"/>
                <a:gd name="T25" fmla="*/ 1 h 3266"/>
                <a:gd name="T26" fmla="*/ 0 w 772"/>
                <a:gd name="T27" fmla="*/ 1 h 3266"/>
                <a:gd name="T28" fmla="*/ 0 w 772"/>
                <a:gd name="T29" fmla="*/ 1 h 3266"/>
                <a:gd name="T30" fmla="*/ 0 w 772"/>
                <a:gd name="T31" fmla="*/ 0 h 3266"/>
                <a:gd name="T32" fmla="*/ 0 w 772"/>
                <a:gd name="T33" fmla="*/ 1 h 3266"/>
                <a:gd name="T34" fmla="*/ 0 w 772"/>
                <a:gd name="T35" fmla="*/ 1 h 3266"/>
                <a:gd name="T36" fmla="*/ 0 w 772"/>
                <a:gd name="T37" fmla="*/ 1 h 3266"/>
                <a:gd name="T38" fmla="*/ 0 w 772"/>
                <a:gd name="T39" fmla="*/ 1 h 3266"/>
                <a:gd name="T40" fmla="*/ 0 w 772"/>
                <a:gd name="T41" fmla="*/ 1 h 3266"/>
                <a:gd name="T42" fmla="*/ 0 w 772"/>
                <a:gd name="T43" fmla="*/ 1 h 3266"/>
                <a:gd name="T44" fmla="*/ 0 w 772"/>
                <a:gd name="T45" fmla="*/ 1 h 3266"/>
                <a:gd name="T46" fmla="*/ 0 w 772"/>
                <a:gd name="T47" fmla="*/ 1 h 3266"/>
                <a:gd name="T48" fmla="*/ 0 w 772"/>
                <a:gd name="T49" fmla="*/ 1 h 3266"/>
                <a:gd name="T50" fmla="*/ 0 w 772"/>
                <a:gd name="T51" fmla="*/ 1 h 3266"/>
                <a:gd name="T52" fmla="*/ 0 w 772"/>
                <a:gd name="T53" fmla="*/ 1 h 3266"/>
                <a:gd name="T54" fmla="*/ 0 w 772"/>
                <a:gd name="T55" fmla="*/ 1 h 3266"/>
                <a:gd name="T56" fmla="*/ 0 w 772"/>
                <a:gd name="T57" fmla="*/ 1 h 3266"/>
                <a:gd name="T58" fmla="*/ 0 w 772"/>
                <a:gd name="T59" fmla="*/ 1 h 3266"/>
                <a:gd name="T60" fmla="*/ 0 w 772"/>
                <a:gd name="T61" fmla="*/ 1 h 3266"/>
                <a:gd name="T62" fmla="*/ 0 w 772"/>
                <a:gd name="T63" fmla="*/ 1 h 3266"/>
                <a:gd name="T64" fmla="*/ 0 w 772"/>
                <a:gd name="T65" fmla="*/ 1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grpSp>
        <p:nvGrpSpPr>
          <p:cNvPr id="1064" name="Group 40"/>
          <p:cNvGrpSpPr>
            <a:grpSpLocks/>
          </p:cNvGrpSpPr>
          <p:nvPr/>
        </p:nvGrpSpPr>
        <p:grpSpPr bwMode="auto">
          <a:xfrm>
            <a:off x="7318375" y="90488"/>
            <a:ext cx="2133600" cy="1911350"/>
            <a:chOff x="4610" y="57"/>
            <a:chExt cx="1344" cy="1204"/>
          </a:xfrm>
        </p:grpSpPr>
        <p:grpSp>
          <p:nvGrpSpPr>
            <p:cNvPr id="1065" name="Group 41"/>
            <p:cNvGrpSpPr>
              <a:grpSpLocks/>
            </p:cNvGrpSpPr>
            <p:nvPr userDrawn="1"/>
          </p:nvGrpSpPr>
          <p:grpSpPr bwMode="auto">
            <a:xfrm>
              <a:off x="4610" y="57"/>
              <a:ext cx="1344" cy="1204"/>
              <a:chOff x="4610" y="57"/>
              <a:chExt cx="1344" cy="1204"/>
            </a:xfrm>
          </p:grpSpPr>
          <p:sp>
            <p:nvSpPr>
              <p:cNvPr id="1039" name="Freeform 42"/>
              <p:cNvSpPr/>
              <p:nvPr/>
            </p:nvSpPr>
            <p:spPr bwMode="auto">
              <a:xfrm rot="-3172564">
                <a:off x="5430" y="1086"/>
                <a:ext cx="62" cy="288"/>
              </a:xfrm>
              <a:custGeom>
                <a:avLst/>
                <a:gdLst>
                  <a:gd name="T0" fmla="*/ 0 w 245"/>
                  <a:gd name="T1" fmla="*/ 0 h 806"/>
                  <a:gd name="T2" fmla="*/ 0 w 245"/>
                  <a:gd name="T3" fmla="*/ 0 h 806"/>
                  <a:gd name="T4" fmla="*/ 0 w 245"/>
                  <a:gd name="T5" fmla="*/ 0 h 806"/>
                  <a:gd name="T6" fmla="*/ 0 w 245"/>
                  <a:gd name="T7" fmla="*/ 0 h 806"/>
                  <a:gd name="T8" fmla="*/ 0 w 245"/>
                  <a:gd name="T9" fmla="*/ 0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nvGrpSpPr>
              <p:cNvPr id="1067" name="Group 43"/>
              <p:cNvGrpSpPr>
                <a:grpSpLocks/>
              </p:cNvGrpSpPr>
              <p:nvPr userDrawn="1"/>
            </p:nvGrpSpPr>
            <p:grpSpPr bwMode="auto">
              <a:xfrm>
                <a:off x="4610" y="57"/>
                <a:ext cx="1344" cy="985"/>
                <a:chOff x="4610" y="57"/>
                <a:chExt cx="1344" cy="985"/>
              </a:xfrm>
            </p:grpSpPr>
            <p:sp>
              <p:nvSpPr>
                <p:cNvPr id="1041" name="Freeform 44"/>
                <p:cNvSpPr/>
                <p:nvPr/>
              </p:nvSpPr>
              <p:spPr bwMode="auto">
                <a:xfrm rot="-3172564">
                  <a:off x="4955" y="60"/>
                  <a:ext cx="153" cy="125"/>
                </a:xfrm>
                <a:custGeom>
                  <a:avLst/>
                  <a:gdLst>
                    <a:gd name="T0" fmla="*/ 0 w 604"/>
                    <a:gd name="T1" fmla="*/ 0 h 349"/>
                    <a:gd name="T2" fmla="*/ 0 w 604"/>
                    <a:gd name="T3" fmla="*/ 0 h 349"/>
                    <a:gd name="T4" fmla="*/ 0 w 604"/>
                    <a:gd name="T5" fmla="*/ 0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42" name="Freeform 45"/>
                <p:cNvSpPr/>
                <p:nvPr/>
              </p:nvSpPr>
              <p:spPr bwMode="auto">
                <a:xfrm rot="-3172564">
                  <a:off x="5051" y="307"/>
                  <a:ext cx="269" cy="438"/>
                </a:xfrm>
                <a:custGeom>
                  <a:avLst/>
                  <a:gdLst>
                    <a:gd name="T0" fmla="*/ 0 w 1064"/>
                    <a:gd name="T1" fmla="*/ 0 h 1230"/>
                    <a:gd name="T2" fmla="*/ 0 w 1064"/>
                    <a:gd name="T3" fmla="*/ 0 h 1230"/>
                    <a:gd name="T4" fmla="*/ 0 w 1064"/>
                    <a:gd name="T5" fmla="*/ 0 h 1230"/>
                    <a:gd name="T6" fmla="*/ 0 w 1064"/>
                    <a:gd name="T7" fmla="*/ 0 h 1230"/>
                    <a:gd name="T8" fmla="*/ 0 w 1064"/>
                    <a:gd name="T9" fmla="*/ 0 h 1230"/>
                    <a:gd name="T10" fmla="*/ 0 w 1064"/>
                    <a:gd name="T11" fmla="*/ 0 h 1230"/>
                    <a:gd name="T12" fmla="*/ 0 w 1064"/>
                    <a:gd name="T13" fmla="*/ 0 h 1230"/>
                    <a:gd name="T14" fmla="*/ 0 w 1064"/>
                    <a:gd name="T15" fmla="*/ 0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0 h 1230"/>
                    <a:gd name="T28" fmla="*/ 0 w 1064"/>
                    <a:gd name="T29" fmla="*/ 0 h 1230"/>
                    <a:gd name="T30" fmla="*/ 0 w 1064"/>
                    <a:gd name="T31" fmla="*/ 0 h 1230"/>
                    <a:gd name="T32" fmla="*/ 0 w 1064"/>
                    <a:gd name="T33" fmla="*/ 0 h 1230"/>
                    <a:gd name="T34" fmla="*/ 0 w 1064"/>
                    <a:gd name="T35" fmla="*/ 0 h 1230"/>
                    <a:gd name="T36" fmla="*/ 0 w 1064"/>
                    <a:gd name="T37" fmla="*/ 0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43" name="Freeform 46"/>
                <p:cNvSpPr/>
                <p:nvPr/>
              </p:nvSpPr>
              <p:spPr bwMode="auto">
                <a:xfrm rot="-3172564">
                  <a:off x="4861" y="157"/>
                  <a:ext cx="505" cy="898"/>
                </a:xfrm>
                <a:custGeom>
                  <a:avLst/>
                  <a:gdLst>
                    <a:gd name="T0" fmla="*/ 0 w 2002"/>
                    <a:gd name="T1" fmla="*/ 0 h 2521"/>
                    <a:gd name="T2" fmla="*/ 0 w 2002"/>
                    <a:gd name="T3" fmla="*/ 0 h 2521"/>
                    <a:gd name="T4" fmla="*/ 0 w 2002"/>
                    <a:gd name="T5" fmla="*/ 0 h 2521"/>
                    <a:gd name="T6" fmla="*/ 0 w 2002"/>
                    <a:gd name="T7" fmla="*/ 0 h 2521"/>
                    <a:gd name="T8" fmla="*/ 0 w 2002"/>
                    <a:gd name="T9" fmla="*/ 0 h 2521"/>
                    <a:gd name="T10" fmla="*/ 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5" name="Freeform 47"/>
                <p:cNvSpPr/>
                <p:nvPr/>
              </p:nvSpPr>
              <p:spPr bwMode="auto">
                <a:xfrm rot="-3172564">
                  <a:off x="4903" y="-19"/>
                  <a:ext cx="758" cy="1344"/>
                </a:xfrm>
                <a:custGeom>
                  <a:avLst/>
                  <a:gdLst>
                    <a:gd name="T0" fmla="*/ 0 w 3007"/>
                    <a:gd name="T1" fmla="*/ 0 h 3771"/>
                    <a:gd name="T2" fmla="*/ 0 w 3007"/>
                    <a:gd name="T3" fmla="*/ 0 h 3771"/>
                    <a:gd name="T4" fmla="*/ 0 w 3007"/>
                    <a:gd name="T5" fmla="*/ 0 h 3771"/>
                    <a:gd name="T6" fmla="*/ 0 w 3007"/>
                    <a:gd name="T7" fmla="*/ 0 h 3771"/>
                    <a:gd name="T8" fmla="*/ 0 w 3007"/>
                    <a:gd name="T9" fmla="*/ 0 h 3771"/>
                    <a:gd name="T10" fmla="*/ 0 w 3007"/>
                    <a:gd name="T11" fmla="*/ 0 h 3771"/>
                    <a:gd name="T12" fmla="*/ 0 w 3007"/>
                    <a:gd name="T13" fmla="*/ 0 h 3771"/>
                    <a:gd name="T14" fmla="*/ 0 w 3007"/>
                    <a:gd name="T15" fmla="*/ 0 h 3771"/>
                    <a:gd name="T16" fmla="*/ 0 w 3007"/>
                    <a:gd name="T17" fmla="*/ 0 h 3771"/>
                    <a:gd name="T18" fmla="*/ 0 w 3007"/>
                    <a:gd name="T19" fmla="*/ 0 h 3771"/>
                    <a:gd name="T20" fmla="*/ 0 w 3007"/>
                    <a:gd name="T21" fmla="*/ 0 h 3771"/>
                    <a:gd name="T22" fmla="*/ 0 w 3007"/>
                    <a:gd name="T23" fmla="*/ 0 h 3771"/>
                    <a:gd name="T24" fmla="*/ 0 w 3007"/>
                    <a:gd name="T25" fmla="*/ 0 h 3771"/>
                    <a:gd name="T26" fmla="*/ 0 w 3007"/>
                    <a:gd name="T27" fmla="*/ 0 h 3771"/>
                    <a:gd name="T28" fmla="*/ 0 w 3007"/>
                    <a:gd name="T29" fmla="*/ 0 h 3771"/>
                    <a:gd name="T30" fmla="*/ 0 w 3007"/>
                    <a:gd name="T31" fmla="*/ 0 h 3771"/>
                    <a:gd name="T32" fmla="*/ 0 w 3007"/>
                    <a:gd name="T33" fmla="*/ 0 h 3771"/>
                    <a:gd name="T34" fmla="*/ 0 w 3007"/>
                    <a:gd name="T35" fmla="*/ 0 h 3771"/>
                    <a:gd name="T36" fmla="*/ 0 w 3007"/>
                    <a:gd name="T37" fmla="*/ 0 h 3771"/>
                    <a:gd name="T38" fmla="*/ 0 w 3007"/>
                    <a:gd name="T39" fmla="*/ 0 h 3771"/>
                    <a:gd name="T40" fmla="*/ 0 w 3007"/>
                    <a:gd name="T41" fmla="*/ 0 h 3771"/>
                    <a:gd name="T42" fmla="*/ 0 w 3007"/>
                    <a:gd name="T43" fmla="*/ 0 h 3771"/>
                    <a:gd name="T44" fmla="*/ 0 w 3007"/>
                    <a:gd name="T45" fmla="*/ 0 h 3771"/>
                    <a:gd name="T46" fmla="*/ 0 w 3007"/>
                    <a:gd name="T47" fmla="*/ 0 h 3771"/>
                    <a:gd name="T48" fmla="*/ 0 w 3007"/>
                    <a:gd name="T49" fmla="*/ 0 h 3771"/>
                    <a:gd name="T50" fmla="*/ 0 w 3007"/>
                    <a:gd name="T51" fmla="*/ 0 h 3771"/>
                    <a:gd name="T52" fmla="*/ 0 w 3007"/>
                    <a:gd name="T53" fmla="*/ 0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6" name="Freeform 48"/>
                <p:cNvSpPr/>
                <p:nvPr/>
              </p:nvSpPr>
              <p:spPr bwMode="auto">
                <a:xfrm rot="-3172564">
                  <a:off x="5300" y="872"/>
                  <a:ext cx="169" cy="122"/>
                </a:xfrm>
                <a:custGeom>
                  <a:avLst/>
                  <a:gdLst>
                    <a:gd name="T0" fmla="*/ 0 w 673"/>
                    <a:gd name="T1" fmla="*/ 0 h 342"/>
                    <a:gd name="T2" fmla="*/ 0 w 673"/>
                    <a:gd name="T3" fmla="*/ 0 h 342"/>
                    <a:gd name="T4" fmla="*/ 0 w 673"/>
                    <a:gd name="T5" fmla="*/ 0 h 342"/>
                    <a:gd name="T6" fmla="*/ 0 w 673"/>
                    <a:gd name="T7" fmla="*/ 0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46" name="Freeform 49"/>
                <p:cNvSpPr/>
                <p:nvPr/>
              </p:nvSpPr>
              <p:spPr bwMode="auto">
                <a:xfrm rot="-3172564">
                  <a:off x="5243" y="781"/>
                  <a:ext cx="181" cy="144"/>
                </a:xfrm>
                <a:custGeom>
                  <a:avLst/>
                  <a:gdLst>
                    <a:gd name="T0" fmla="*/ 0 w 716"/>
                    <a:gd name="T1" fmla="*/ 0 h 403"/>
                    <a:gd name="T2" fmla="*/ 0 w 716"/>
                    <a:gd name="T3" fmla="*/ 0 h 403"/>
                    <a:gd name="T4" fmla="*/ 0 w 716"/>
                    <a:gd name="T5" fmla="*/ 0 h 403"/>
                    <a:gd name="T6" fmla="*/ 0 w 716"/>
                    <a:gd name="T7" fmla="*/ 0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47" name="Freeform 50"/>
                <p:cNvSpPr/>
                <p:nvPr/>
              </p:nvSpPr>
              <p:spPr bwMode="auto">
                <a:xfrm rot="-3172564">
                  <a:off x="4974" y="199"/>
                  <a:ext cx="181" cy="147"/>
                </a:xfrm>
                <a:custGeom>
                  <a:avLst/>
                  <a:gdLst>
                    <a:gd name="T0" fmla="*/ 0 w 717"/>
                    <a:gd name="T1" fmla="*/ 0 h 411"/>
                    <a:gd name="T2" fmla="*/ 0 w 717"/>
                    <a:gd name="T3" fmla="*/ 0 h 411"/>
                    <a:gd name="T4" fmla="*/ 0 w 717"/>
                    <a:gd name="T5" fmla="*/ 0 h 411"/>
                    <a:gd name="T6" fmla="*/ 0 w 717"/>
                    <a:gd name="T7" fmla="*/ 0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sp>
              <p:nvSpPr>
                <p:cNvPr id="1048" name="Freeform 51"/>
                <p:cNvSpPr/>
                <p:nvPr/>
              </p:nvSpPr>
              <p:spPr bwMode="auto">
                <a:xfrm rot="-3172564">
                  <a:off x="4950" y="117"/>
                  <a:ext cx="179" cy="138"/>
                </a:xfrm>
                <a:custGeom>
                  <a:avLst/>
                  <a:gdLst>
                    <a:gd name="T0" fmla="*/ 0 w 709"/>
                    <a:gd name="T1" fmla="*/ 0 h 386"/>
                    <a:gd name="T2" fmla="*/ 0 w 709"/>
                    <a:gd name="T3" fmla="*/ 0 h 386"/>
                    <a:gd name="T4" fmla="*/ 0 w 709"/>
                    <a:gd name="T5" fmla="*/ 0 h 386"/>
                    <a:gd name="T6" fmla="*/ 0 w 709"/>
                    <a:gd name="T7" fmla="*/ 0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w="9525">
                  <a:no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grpSp>
        <p:sp>
          <p:nvSpPr>
            <p:cNvPr id="1038" name="Line 52"/>
            <p:cNvSpPr>
              <a:spLocks noChangeShapeType="1"/>
            </p:cNvSpPr>
            <p:nvPr/>
          </p:nvSpPr>
          <p:spPr bwMode="auto">
            <a:xfrm>
              <a:off x="4870" y="84"/>
              <a:ext cx="42" cy="96"/>
            </a:xfrm>
            <a:prstGeom prst="line">
              <a:avLst/>
            </a:prstGeom>
            <a:noFill/>
            <a:ln w="38100">
              <a:solidFill>
                <a:schemeClr val="accent2"/>
              </a:solidFill>
              <a:round/>
            </a:ln>
          </p:spPr>
          <p:txBody>
            <a:bodyPr/>
            <a:lstStyle/>
            <a:p>
              <a:pPr eaLnBrk="0" hangingPunct="0">
                <a:defRPr/>
              </a:pPr>
              <a:endParaRPr lang="zh-CN" altLang="en-US">
                <a:latin typeface="Comic Sans MS" panose="030F0702030302020204" pitchFamily="66" charset="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audio" Target="../media/audio4.bin"/><Relationship Id="rId4" Type="http://schemas.openxmlformats.org/officeDocument/2006/relationships/audio" Target="../media/audio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audio" Target="../media/audio8.bin"/><Relationship Id="rId3" Type="http://schemas.openxmlformats.org/officeDocument/2006/relationships/audio" Target="../media/audio3.bin"/><Relationship Id="rId7" Type="http://schemas.openxmlformats.org/officeDocument/2006/relationships/audio" Target="../media/audio7.bin"/><Relationship Id="rId2" Type="http://schemas.openxmlformats.org/officeDocument/2006/relationships/audio" Target="../media/audio5.bin"/><Relationship Id="rId1" Type="http://schemas.openxmlformats.org/officeDocument/2006/relationships/slideLayout" Target="../slideLayouts/slideLayout7.xml"/><Relationship Id="rId6" Type="http://schemas.openxmlformats.org/officeDocument/2006/relationships/audio" Target="../media/audio2.bin"/><Relationship Id="rId5" Type="http://schemas.openxmlformats.org/officeDocument/2006/relationships/audio" Target="../media/audio6.bin"/><Relationship Id="rId4" Type="http://schemas.openxmlformats.org/officeDocument/2006/relationships/audio" Target="../media/audio1.bin"/><Relationship Id="rId9" Type="http://schemas.openxmlformats.org/officeDocument/2006/relationships/image" Target="../media/image3.jpeg"/></Relationships>
</file>

<file path=ppt/slides/_rels/slide24.xml.rels><?xml version="1.0" encoding="UTF-8" standalone="yes"?>
<Relationships xmlns="http://schemas.openxmlformats.org/package/2006/relationships"><Relationship Id="rId8" Type="http://schemas.openxmlformats.org/officeDocument/2006/relationships/audio" Target="../media/audio8.bin"/><Relationship Id="rId3" Type="http://schemas.openxmlformats.org/officeDocument/2006/relationships/audio" Target="../media/audio5.bin"/><Relationship Id="rId7" Type="http://schemas.openxmlformats.org/officeDocument/2006/relationships/audio" Target="../media/audio2.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audio" Target="../media/audio6.bin"/><Relationship Id="rId11" Type="http://schemas.openxmlformats.org/officeDocument/2006/relationships/image" Target="../media/image3.jpeg"/><Relationship Id="rId5" Type="http://schemas.openxmlformats.org/officeDocument/2006/relationships/audio" Target="../media/audio1.bin"/><Relationship Id="rId10" Type="http://schemas.openxmlformats.org/officeDocument/2006/relationships/audio" Target="../media/audio9.bin"/><Relationship Id="rId4" Type="http://schemas.openxmlformats.org/officeDocument/2006/relationships/audio" Target="../media/audio3.bin"/><Relationship Id="rId9" Type="http://schemas.openxmlformats.org/officeDocument/2006/relationships/audio" Target="../media/audio7.bin"/></Relationships>
</file>

<file path=ppt/slides/_rels/slide2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8.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image" Target="../media/image4.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19" Type="http://schemas.openxmlformats.org/officeDocument/2006/relationships/slideLayout" Target="../slideLayouts/slideLayout7.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29.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Layout" Target="../slideLayouts/slideLayout7.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5.bin"/><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5.bin"/><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5.bin"/><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5.bin"/><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audio" Target="../media/audio3.bin"/><Relationship Id="rId2" Type="http://schemas.openxmlformats.org/officeDocument/2006/relationships/audio" Target="../media/audio1.bin"/><Relationship Id="rId1" Type="http://schemas.openxmlformats.org/officeDocument/2006/relationships/slideLayout" Target="../slideLayouts/slideLayout2.xml"/><Relationship Id="rId4" Type="http://schemas.openxmlformats.org/officeDocument/2006/relationships/audio" Target="../media/audio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audio" Target="../media/audio10.bin"/><Relationship Id="rId7" Type="http://schemas.openxmlformats.org/officeDocument/2006/relationships/image" Target="../media/image7.wmf"/><Relationship Id="rId2" Type="http://schemas.openxmlformats.org/officeDocument/2006/relationships/audio" Target="../media/audio9.bin"/><Relationship Id="rId1" Type="http://schemas.openxmlformats.org/officeDocument/2006/relationships/slideLayout" Target="../slideLayouts/slideLayout7.x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3" Type="http://schemas.openxmlformats.org/officeDocument/2006/relationships/audio" Target="../media/audio2.bin"/><Relationship Id="rId7" Type="http://schemas.openxmlformats.org/officeDocument/2006/relationships/image" Target="../media/image9.wmf"/><Relationship Id="rId2" Type="http://schemas.openxmlformats.org/officeDocument/2006/relationships/audio" Target="../media/audio3.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Layout" Target="../slideLayouts/slideLayout7.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10" Type="http://schemas.openxmlformats.org/officeDocument/2006/relationships/tags" Target="../tags/tag54.xml"/><Relationship Id="rId19" Type="http://schemas.openxmlformats.org/officeDocument/2006/relationships/image" Target="../media/image14.png"/><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audio" Target="../media/audio7.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audio" Target="../media/audio11.bin"/><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audio" Target="../media/audio5.bin"/><Relationship Id="rId7" Type="http://schemas.openxmlformats.org/officeDocument/2006/relationships/image" Target="../media/image12.jpeg"/><Relationship Id="rId2" Type="http://schemas.openxmlformats.org/officeDocument/2006/relationships/audio" Target="../media/audio1.bin"/><Relationship Id="rId1" Type="http://schemas.openxmlformats.org/officeDocument/2006/relationships/slideLayout" Target="../slideLayouts/slideLayout7.xml"/><Relationship Id="rId6" Type="http://schemas.openxmlformats.org/officeDocument/2006/relationships/audio" Target="../media/audio13.bin"/><Relationship Id="rId5" Type="http://schemas.openxmlformats.org/officeDocument/2006/relationships/audio" Target="../media/audio12.bin"/><Relationship Id="rId4" Type="http://schemas.openxmlformats.org/officeDocument/2006/relationships/audio" Target="../media/audio3.bin"/></Relationships>
</file>

<file path=ppt/slides/_rels/slide67.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slideLayout" Target="../slideLayouts/slideLayout7.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10" Type="http://schemas.openxmlformats.org/officeDocument/2006/relationships/tags" Target="../tags/tag71.xml"/><Relationship Id="rId19" Type="http://schemas.openxmlformats.org/officeDocument/2006/relationships/image" Target="../media/image4.png"/><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s>
</file>

<file path=ppt/slides/_rels/slide6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audio" Target="../media/audio13.bin"/><Relationship Id="rId7" Type="http://schemas.openxmlformats.org/officeDocument/2006/relationships/audio" Target="../media/audio12.bin"/><Relationship Id="rId2" Type="http://schemas.openxmlformats.org/officeDocument/2006/relationships/audio" Target="../media/audio1.bin"/><Relationship Id="rId1" Type="http://schemas.openxmlformats.org/officeDocument/2006/relationships/slideLayout" Target="../slideLayouts/slideLayout7.xml"/><Relationship Id="rId6" Type="http://schemas.openxmlformats.org/officeDocument/2006/relationships/audio" Target="../media/audio3.bin"/><Relationship Id="rId5" Type="http://schemas.openxmlformats.org/officeDocument/2006/relationships/audio" Target="../media/audio5.bin"/><Relationship Id="rId4" Type="http://schemas.openxmlformats.org/officeDocument/2006/relationships/audio" Target="../media/audio2.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audio" Target="../media/audio13.bin"/><Relationship Id="rId7" Type="http://schemas.openxmlformats.org/officeDocument/2006/relationships/audio" Target="../media/audio12.bin"/><Relationship Id="rId2" Type="http://schemas.openxmlformats.org/officeDocument/2006/relationships/audio" Target="../media/audio1.bin"/><Relationship Id="rId1" Type="http://schemas.openxmlformats.org/officeDocument/2006/relationships/slideLayout" Target="../slideLayouts/slideLayout7.xml"/><Relationship Id="rId6" Type="http://schemas.openxmlformats.org/officeDocument/2006/relationships/audio" Target="../media/audio6.bin"/><Relationship Id="rId5" Type="http://schemas.openxmlformats.org/officeDocument/2006/relationships/audio" Target="../media/audio3.bin"/><Relationship Id="rId4" Type="http://schemas.openxmlformats.org/officeDocument/2006/relationships/audio" Target="../media/audio5.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2.bin"/><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1.bin"/><Relationship Id="rId2" Type="http://schemas.openxmlformats.org/officeDocument/2006/relationships/audio" Target="../media/audio5.bin"/><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audio" Target="../media/audio8.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audio" Target="../media/audio11.bin"/><Relationship Id="rId7" Type="http://schemas.openxmlformats.org/officeDocument/2006/relationships/image" Target="../media/image3.jpeg"/><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audio" Target="../media/audio13.bin"/><Relationship Id="rId5" Type="http://schemas.openxmlformats.org/officeDocument/2006/relationships/audio" Target="../media/audio12.bin"/><Relationship Id="rId4" Type="http://schemas.openxmlformats.org/officeDocument/2006/relationships/audio" Target="../media/audio5.bin"/></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5.bin"/><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ffectLst>
            <a:outerShdw blurRad="63500" dist="45791" dir="2021404" algn="ctr" rotWithShape="0">
              <a:schemeClr val="bg2"/>
            </a:outerShdw>
          </a:effectLst>
        </p:spPr>
        <p:txBody>
          <a:bodyPr/>
          <a:lstStyle/>
          <a:p>
            <a:pPr eaLnBrk="1" hangingPunct="1">
              <a:defRPr/>
            </a:pPr>
            <a:r>
              <a:rPr lang="en-US" altLang="zh-CN"/>
              <a:t>Chapter 3 List, Stack &amp; Queue</a:t>
            </a:r>
          </a:p>
        </p:txBody>
      </p:sp>
      <p:sp>
        <p:nvSpPr>
          <p:cNvPr id="2051" name="Rectangle 3"/>
          <p:cNvSpPr>
            <a:spLocks noGrp="1" noChangeArrowheads="1"/>
          </p:cNvSpPr>
          <p:nvPr>
            <p:ph type="subTitle" idx="1"/>
          </p:nvPr>
        </p:nvSpPr>
        <p:spPr/>
        <p:txBody>
          <a:bodyPr/>
          <a:lstStyle/>
          <a:p>
            <a:pPr eaLnBrk="1" hangingPunct="1">
              <a:defRPr/>
            </a:pPr>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755650" y="0"/>
            <a:ext cx="6870700" cy="1600200"/>
          </a:xfrm>
        </p:spPr>
        <p:txBody>
          <a:bodyPr/>
          <a:lstStyle/>
          <a:p>
            <a:pPr eaLnBrk="1" hangingPunct="1"/>
            <a:r>
              <a:rPr lang="en-US" altLang="zh-CN"/>
              <a:t>Array Implementation (Sequential List </a:t>
            </a:r>
            <a:r>
              <a:rPr lang="zh-CN" altLang="en-US"/>
              <a:t>顺序表</a:t>
            </a:r>
            <a:r>
              <a:rPr lang="en-US" altLang="zh-CN"/>
              <a:t>)</a:t>
            </a:r>
          </a:p>
        </p:txBody>
      </p:sp>
      <p:sp>
        <p:nvSpPr>
          <p:cNvPr id="13316" name="Text Box 4"/>
          <p:cNvSpPr txBox="1">
            <a:spLocks noChangeArrowheads="1"/>
          </p:cNvSpPr>
          <p:nvPr/>
        </p:nvSpPr>
        <p:spPr bwMode="auto">
          <a:xfrm>
            <a:off x="539750" y="1860550"/>
            <a:ext cx="489585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t>ElemType data[max_size];</a:t>
            </a:r>
          </a:p>
          <a:p>
            <a:pPr>
              <a:spcBef>
                <a:spcPct val="50000"/>
              </a:spcBef>
            </a:pPr>
            <a:r>
              <a:rPr lang="en-US" altLang="zh-CN" sz="2400" b="1"/>
              <a:t>for(i=0;i&lt;N;i++) data[i]=A</a:t>
            </a:r>
            <a:r>
              <a:rPr lang="en-US" altLang="zh-CN" sz="2400" b="1" baseline="-25000"/>
              <a:t>i+1</a:t>
            </a:r>
            <a:r>
              <a:rPr lang="en-US" altLang="zh-CN" sz="2400" b="1"/>
              <a:t>;</a:t>
            </a:r>
            <a:endParaRPr lang="en-US" altLang="zh-CN" sz="2400"/>
          </a:p>
        </p:txBody>
      </p:sp>
      <p:grpSp>
        <p:nvGrpSpPr>
          <p:cNvPr id="2" name="组合 30"/>
          <p:cNvGrpSpPr>
            <a:grpSpLocks/>
          </p:cNvGrpSpPr>
          <p:nvPr/>
        </p:nvGrpSpPr>
        <p:grpSpPr bwMode="auto">
          <a:xfrm>
            <a:off x="5822950" y="1817688"/>
            <a:ext cx="2136775" cy="2717800"/>
            <a:chOff x="5822950" y="1817688"/>
            <a:chExt cx="2136775" cy="2718050"/>
          </a:xfrm>
        </p:grpSpPr>
        <p:grpSp>
          <p:nvGrpSpPr>
            <p:cNvPr id="25608" name="组合 1"/>
            <p:cNvGrpSpPr>
              <a:grpSpLocks/>
            </p:cNvGrpSpPr>
            <p:nvPr/>
          </p:nvGrpSpPr>
          <p:grpSpPr bwMode="auto">
            <a:xfrm>
              <a:off x="5822950" y="1817688"/>
              <a:ext cx="2136775" cy="2116137"/>
              <a:chOff x="5822950" y="1818328"/>
              <a:chExt cx="2136144" cy="2114728"/>
            </a:xfrm>
          </p:grpSpPr>
          <p:sp>
            <p:nvSpPr>
              <p:cNvPr id="25609" name="Rectangle 7"/>
              <p:cNvSpPr>
                <a:spLocks noChangeArrowheads="1"/>
              </p:cNvSpPr>
              <p:nvPr/>
            </p:nvSpPr>
            <p:spPr bwMode="auto">
              <a:xfrm>
                <a:off x="5822950" y="1818328"/>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solidFill>
                      <a:srgbClr val="0000FF"/>
                    </a:solidFill>
                    <a:latin typeface="Times New Roman" charset="0"/>
                  </a:rPr>
                  <a:t>Address</a:t>
                </a:r>
              </a:p>
            </p:txBody>
          </p:sp>
          <p:sp>
            <p:nvSpPr>
              <p:cNvPr id="25610" name="Rectangle 8"/>
              <p:cNvSpPr>
                <a:spLocks noChangeArrowheads="1"/>
              </p:cNvSpPr>
              <p:nvPr/>
            </p:nvSpPr>
            <p:spPr bwMode="auto">
              <a:xfrm>
                <a:off x="6889750" y="1818328"/>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solidFill>
                      <a:srgbClr val="0000FF"/>
                    </a:solidFill>
                    <a:latin typeface="Times New Roman" charset="0"/>
                  </a:rPr>
                  <a:t>Content</a:t>
                </a:r>
              </a:p>
            </p:txBody>
          </p:sp>
          <p:sp>
            <p:nvSpPr>
              <p:cNvPr id="25611" name="Rectangle 9"/>
              <p:cNvSpPr>
                <a:spLocks noChangeArrowheads="1"/>
              </p:cNvSpPr>
              <p:nvPr/>
            </p:nvSpPr>
            <p:spPr bwMode="auto">
              <a:xfrm>
                <a:off x="5825494" y="2721020"/>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data+</a:t>
                </a:r>
                <a:r>
                  <a:rPr lang="en-US" altLang="zh-CN" b="1" i="1">
                    <a:latin typeface="Times New Roman" charset="0"/>
                  </a:rPr>
                  <a:t>i-1</a:t>
                </a:r>
                <a:endParaRPr lang="en-US" altLang="zh-CN" b="1">
                  <a:latin typeface="Times New Roman" charset="0"/>
                </a:endParaRPr>
              </a:p>
            </p:txBody>
          </p:sp>
          <p:sp>
            <p:nvSpPr>
              <p:cNvPr id="25612" name="Rectangle 10"/>
              <p:cNvSpPr>
                <a:spLocks noChangeArrowheads="1"/>
              </p:cNvSpPr>
              <p:nvPr/>
            </p:nvSpPr>
            <p:spPr bwMode="auto">
              <a:xfrm>
                <a:off x="6892294" y="2721020"/>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A</a:t>
                </a:r>
                <a:r>
                  <a:rPr lang="en-US" altLang="zh-CN" b="1" i="1" baseline="-25000">
                    <a:latin typeface="Times New Roman" charset="0"/>
                  </a:rPr>
                  <a:t>i</a:t>
                </a:r>
                <a:endParaRPr lang="en-US" altLang="zh-CN" b="1">
                  <a:latin typeface="Times New Roman" charset="0"/>
                </a:endParaRPr>
              </a:p>
            </p:txBody>
          </p:sp>
          <p:sp>
            <p:nvSpPr>
              <p:cNvPr id="25613" name="Rectangle 11"/>
              <p:cNvSpPr>
                <a:spLocks noChangeArrowheads="1"/>
              </p:cNvSpPr>
              <p:nvPr/>
            </p:nvSpPr>
            <p:spPr bwMode="auto">
              <a:xfrm>
                <a:off x="5825494" y="3025820"/>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data+</a:t>
                </a:r>
                <a:r>
                  <a:rPr lang="en-US" altLang="zh-CN" b="1" i="1">
                    <a:latin typeface="Times New Roman" charset="0"/>
                  </a:rPr>
                  <a:t>i</a:t>
                </a:r>
                <a:endParaRPr lang="en-US" altLang="zh-CN" b="1">
                  <a:latin typeface="Times New Roman" charset="0"/>
                </a:endParaRPr>
              </a:p>
            </p:txBody>
          </p:sp>
          <p:sp>
            <p:nvSpPr>
              <p:cNvPr id="25614" name="Rectangle 12"/>
              <p:cNvSpPr>
                <a:spLocks noChangeArrowheads="1"/>
              </p:cNvSpPr>
              <p:nvPr/>
            </p:nvSpPr>
            <p:spPr bwMode="auto">
              <a:xfrm>
                <a:off x="6892294" y="3025820"/>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A</a:t>
                </a:r>
                <a:r>
                  <a:rPr lang="en-US" altLang="zh-CN" b="1" i="1" baseline="-25000">
                    <a:latin typeface="Times New Roman" charset="0"/>
                  </a:rPr>
                  <a:t>i+1</a:t>
                </a:r>
                <a:endParaRPr lang="en-US" altLang="zh-CN" b="1">
                  <a:latin typeface="Times New Roman" charset="0"/>
                </a:endParaRPr>
              </a:p>
            </p:txBody>
          </p:sp>
          <p:sp>
            <p:nvSpPr>
              <p:cNvPr id="25615" name="Rectangle 13"/>
              <p:cNvSpPr>
                <a:spLocks noChangeArrowheads="1"/>
              </p:cNvSpPr>
              <p:nvPr/>
            </p:nvSpPr>
            <p:spPr bwMode="auto">
              <a:xfrm>
                <a:off x="5825494" y="3330620"/>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a:t>
                </a:r>
              </a:p>
            </p:txBody>
          </p:sp>
          <p:sp>
            <p:nvSpPr>
              <p:cNvPr id="25616" name="Rectangle 14"/>
              <p:cNvSpPr>
                <a:spLocks noChangeArrowheads="1"/>
              </p:cNvSpPr>
              <p:nvPr/>
            </p:nvSpPr>
            <p:spPr bwMode="auto">
              <a:xfrm>
                <a:off x="6892294" y="3330620"/>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a:t>
                </a:r>
              </a:p>
            </p:txBody>
          </p:sp>
          <p:sp>
            <p:nvSpPr>
              <p:cNvPr id="25617" name="Rectangle 15"/>
              <p:cNvSpPr>
                <a:spLocks noChangeArrowheads="1"/>
              </p:cNvSpPr>
              <p:nvPr/>
            </p:nvSpPr>
            <p:spPr bwMode="auto">
              <a:xfrm>
                <a:off x="5822950" y="2420888"/>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a:t>
                </a:r>
              </a:p>
            </p:txBody>
          </p:sp>
          <p:sp>
            <p:nvSpPr>
              <p:cNvPr id="25618" name="Rectangle 16"/>
              <p:cNvSpPr>
                <a:spLocks noChangeArrowheads="1"/>
              </p:cNvSpPr>
              <p:nvPr/>
            </p:nvSpPr>
            <p:spPr bwMode="auto">
              <a:xfrm>
                <a:off x="6889750" y="2420888"/>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a:t>
                </a:r>
              </a:p>
            </p:txBody>
          </p:sp>
          <p:sp>
            <p:nvSpPr>
              <p:cNvPr id="25619" name="Line 17"/>
              <p:cNvSpPr>
                <a:spLocks noChangeShapeType="1"/>
              </p:cNvSpPr>
              <p:nvPr/>
            </p:nvSpPr>
            <p:spPr bwMode="auto">
              <a:xfrm>
                <a:off x="5825494" y="2492420"/>
                <a:ext cx="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18"/>
              <p:cNvSpPr>
                <a:spLocks noChangeShapeType="1"/>
              </p:cNvSpPr>
              <p:nvPr/>
            </p:nvSpPr>
            <p:spPr bwMode="auto">
              <a:xfrm>
                <a:off x="7959094" y="2492420"/>
                <a:ext cx="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19"/>
              <p:cNvSpPr>
                <a:spLocks noChangeShapeType="1"/>
              </p:cNvSpPr>
              <p:nvPr/>
            </p:nvSpPr>
            <p:spPr bwMode="auto">
              <a:xfrm>
                <a:off x="6892294" y="249242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20"/>
              <p:cNvSpPr>
                <a:spLocks noChangeShapeType="1"/>
              </p:cNvSpPr>
              <p:nvPr/>
            </p:nvSpPr>
            <p:spPr bwMode="auto">
              <a:xfrm>
                <a:off x="6892294" y="333062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Rectangle 11"/>
              <p:cNvSpPr>
                <a:spLocks noChangeArrowheads="1"/>
              </p:cNvSpPr>
              <p:nvPr/>
            </p:nvSpPr>
            <p:spPr bwMode="auto">
              <a:xfrm>
                <a:off x="5825320" y="3628256"/>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data+</a:t>
                </a:r>
                <a:r>
                  <a:rPr lang="en-US" altLang="zh-CN" b="1" i="1">
                    <a:latin typeface="Times New Roman" charset="0"/>
                  </a:rPr>
                  <a:t>N-</a:t>
                </a:r>
                <a:r>
                  <a:rPr lang="en-US" altLang="zh-CN" b="1">
                    <a:latin typeface="Times New Roman" charset="0"/>
                  </a:rPr>
                  <a:t>1</a:t>
                </a:r>
              </a:p>
            </p:txBody>
          </p:sp>
          <p:sp>
            <p:nvSpPr>
              <p:cNvPr id="25624" name="Rectangle 12"/>
              <p:cNvSpPr>
                <a:spLocks noChangeArrowheads="1"/>
              </p:cNvSpPr>
              <p:nvPr/>
            </p:nvSpPr>
            <p:spPr bwMode="auto">
              <a:xfrm>
                <a:off x="6892120" y="3628256"/>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A</a:t>
                </a:r>
                <a:r>
                  <a:rPr lang="en-US" altLang="zh-CN" b="1" i="1" baseline="-25000">
                    <a:latin typeface="Times New Roman" charset="0"/>
                  </a:rPr>
                  <a:t>N</a:t>
                </a:r>
                <a:endParaRPr lang="en-US" altLang="zh-CN" b="1">
                  <a:latin typeface="Times New Roman" charset="0"/>
                </a:endParaRPr>
              </a:p>
            </p:txBody>
          </p:sp>
          <p:sp>
            <p:nvSpPr>
              <p:cNvPr id="25625" name="Rectangle 11"/>
              <p:cNvSpPr>
                <a:spLocks noChangeArrowheads="1"/>
              </p:cNvSpPr>
              <p:nvPr/>
            </p:nvSpPr>
            <p:spPr bwMode="auto">
              <a:xfrm>
                <a:off x="5822950" y="2119216"/>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data</a:t>
                </a:r>
              </a:p>
            </p:txBody>
          </p:sp>
          <p:sp>
            <p:nvSpPr>
              <p:cNvPr id="25626" name="Rectangle 12"/>
              <p:cNvSpPr>
                <a:spLocks noChangeArrowheads="1"/>
              </p:cNvSpPr>
              <p:nvPr/>
            </p:nvSpPr>
            <p:spPr bwMode="auto">
              <a:xfrm>
                <a:off x="6889750" y="2119216"/>
                <a:ext cx="1066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Times New Roman" charset="0"/>
                  </a:rPr>
                  <a:t>A</a:t>
                </a:r>
                <a:r>
                  <a:rPr lang="en-US" altLang="zh-CN" b="1" i="1" baseline="-25000">
                    <a:latin typeface="Times New Roman" charset="0"/>
                  </a:rPr>
                  <a:t>1</a:t>
                </a:r>
                <a:endParaRPr lang="en-US" altLang="zh-CN" b="1">
                  <a:latin typeface="Times New Roman" charset="0"/>
                </a:endParaRPr>
              </a:p>
            </p:txBody>
          </p:sp>
        </p:grpSp>
        <p:sp>
          <p:nvSpPr>
            <p:cNvPr id="25627" name="Rectangle 11"/>
            <p:cNvSpPr>
              <a:spLocks noChangeArrowheads="1"/>
            </p:cNvSpPr>
            <p:nvPr/>
          </p:nvSpPr>
          <p:spPr bwMode="auto">
            <a:xfrm>
              <a:off x="5831626" y="3927399"/>
              <a:ext cx="1067115" cy="30500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b="1">
                <a:latin typeface="Times New Roman" charset="0"/>
              </a:endParaRPr>
            </a:p>
          </p:txBody>
        </p:sp>
        <p:sp>
          <p:nvSpPr>
            <p:cNvPr id="25628" name="Rectangle 12"/>
            <p:cNvSpPr>
              <a:spLocks noChangeArrowheads="1"/>
            </p:cNvSpPr>
            <p:nvPr/>
          </p:nvSpPr>
          <p:spPr bwMode="auto">
            <a:xfrm>
              <a:off x="6889949" y="3927399"/>
              <a:ext cx="1067115" cy="30500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b="1">
                <a:latin typeface="Times New Roman" charset="0"/>
              </a:endParaRPr>
            </a:p>
          </p:txBody>
        </p:sp>
        <p:sp>
          <p:nvSpPr>
            <p:cNvPr id="25629" name="Rectangle 11"/>
            <p:cNvSpPr>
              <a:spLocks noChangeArrowheads="1"/>
            </p:cNvSpPr>
            <p:nvPr/>
          </p:nvSpPr>
          <p:spPr bwMode="auto">
            <a:xfrm>
              <a:off x="5831626" y="4230735"/>
              <a:ext cx="1067115" cy="30500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b="1">
                <a:latin typeface="Times New Roman" charset="0"/>
              </a:endParaRPr>
            </a:p>
          </p:txBody>
        </p:sp>
        <p:sp>
          <p:nvSpPr>
            <p:cNvPr id="25630" name="Rectangle 12"/>
            <p:cNvSpPr>
              <a:spLocks noChangeArrowheads="1"/>
            </p:cNvSpPr>
            <p:nvPr/>
          </p:nvSpPr>
          <p:spPr bwMode="auto">
            <a:xfrm>
              <a:off x="6889949" y="4230735"/>
              <a:ext cx="1067115" cy="30500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b="1">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rrowheads="1"/>
          </p:cNvSpPr>
          <p:nvPr/>
        </p:nvSpPr>
        <p:spPr bwMode="auto">
          <a:xfrm>
            <a:off x="611188" y="620713"/>
            <a:ext cx="5400675" cy="5472112"/>
          </a:xfrm>
          <a:prstGeom prst="foldedCorner">
            <a:avLst>
              <a:gd name="adj" fmla="val 12500"/>
            </a:avLst>
          </a:prstGeom>
          <a:gradFill rotWithShape="0">
            <a:gsLst>
              <a:gs pos="0">
                <a:srgbClr val="FFFFFF"/>
              </a:gs>
              <a:gs pos="100000">
                <a:schemeClr val="bg1"/>
              </a:gs>
            </a:gsLst>
            <a:lin ang="5400000" scaled="1"/>
          </a:gradFill>
          <a:ln w="25400">
            <a:solidFill>
              <a:schemeClr val="tx1"/>
            </a:solidFill>
            <a:round/>
            <a:headEnd/>
            <a:tailEnd/>
          </a:ln>
        </p:spPr>
        <p:txBody>
          <a:bodyPr wrap="none" lIns="54000" tIns="154800" rIns="54000" bIns="46800" anchor="ctr"/>
          <a:lstStyle>
            <a:lvl1pPr>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r>
              <a:rPr lang="en-US" altLang="zh-CN" sz="2800" b="1">
                <a:latin typeface="Arial" charset="0"/>
              </a:rPr>
              <a:t>Define the data type of </a:t>
            </a:r>
            <a:r>
              <a:rPr lang="en-US" altLang="zh-CN" sz="2800" b="1">
                <a:solidFill>
                  <a:srgbClr val="FF0000"/>
                </a:solidFill>
                <a:latin typeface="Arial" charset="0"/>
              </a:rPr>
              <a:t>Seqlist</a:t>
            </a:r>
            <a:r>
              <a:rPr lang="en-US" altLang="zh-CN" sz="2800" b="1">
                <a:latin typeface="Arial" charset="0"/>
              </a:rPr>
              <a:t>: </a:t>
            </a:r>
          </a:p>
          <a:p>
            <a:endParaRPr lang="en-US" altLang="zh-CN" sz="2400" b="1">
              <a:latin typeface="Times New Roman" charset="0"/>
            </a:endParaRPr>
          </a:p>
          <a:p>
            <a:pPr lvl="1"/>
            <a:r>
              <a:rPr lang="en-US" altLang="zh-CN" sz="2400" b="1">
                <a:solidFill>
                  <a:srgbClr val="009242"/>
                </a:solidFill>
                <a:latin typeface="Arial" charset="0"/>
              </a:rPr>
              <a:t>#define </a:t>
            </a:r>
            <a:r>
              <a:rPr lang="en-US" altLang="zh-CN" sz="2400" b="1">
                <a:latin typeface="Arial" charset="0"/>
              </a:rPr>
              <a:t> MAXLEN  100 </a:t>
            </a:r>
            <a:r>
              <a:rPr lang="en-US" altLang="zh-CN" sz="2400"/>
              <a:t> </a:t>
            </a:r>
            <a:endParaRPr lang="en-US" altLang="zh-CN" sz="2400" b="1">
              <a:solidFill>
                <a:srgbClr val="009242"/>
              </a:solidFill>
              <a:latin typeface="Arial" charset="0"/>
            </a:endParaRPr>
          </a:p>
          <a:p>
            <a:pPr lvl="1"/>
            <a:r>
              <a:rPr lang="en-US" altLang="zh-CN" sz="2400" b="1">
                <a:solidFill>
                  <a:srgbClr val="009242"/>
                </a:solidFill>
                <a:latin typeface="Arial" charset="0"/>
              </a:rPr>
              <a:t>typedef  struct</a:t>
            </a:r>
            <a:r>
              <a:rPr lang="en-US" altLang="zh-CN" sz="2400" b="1">
                <a:latin typeface="Arial" charset="0"/>
              </a:rPr>
              <a:t> </a:t>
            </a:r>
            <a:endParaRPr lang="zh-CN" altLang="en-US" sz="2400" b="1">
              <a:latin typeface="Arial" charset="0"/>
            </a:endParaRPr>
          </a:p>
          <a:p>
            <a:pPr lvl="1"/>
            <a:r>
              <a:rPr lang="en-US" altLang="zh-CN" sz="2400" b="1">
                <a:latin typeface="Arial" charset="0"/>
              </a:rPr>
              <a:t>{ </a:t>
            </a:r>
          </a:p>
          <a:p>
            <a:pPr lvl="1"/>
            <a:r>
              <a:rPr lang="en-US" altLang="zh-CN" sz="2400" b="1">
                <a:latin typeface="Arial" charset="0"/>
              </a:rPr>
              <a:t>   </a:t>
            </a:r>
            <a:r>
              <a:rPr lang="en-US" altLang="zh-CN" sz="2400" b="1">
                <a:solidFill>
                  <a:srgbClr val="00B050"/>
                </a:solidFill>
                <a:latin typeface="Arial" charset="0"/>
              </a:rPr>
              <a:t>ElemType</a:t>
            </a:r>
            <a:r>
              <a:rPr lang="en-US" altLang="zh-CN" sz="2400" b="1">
                <a:latin typeface="Arial" charset="0"/>
              </a:rPr>
              <a:t>  data[MAXLEN]; </a:t>
            </a:r>
            <a:endParaRPr lang="zh-CN" altLang="en-US" sz="2400" b="1">
              <a:latin typeface="Arial" charset="0"/>
            </a:endParaRPr>
          </a:p>
          <a:p>
            <a:pPr lvl="1"/>
            <a:r>
              <a:rPr lang="en-US" altLang="zh-CN" sz="2400" b="1">
                <a:latin typeface="Arial" charset="0"/>
              </a:rPr>
              <a:t>   </a:t>
            </a:r>
            <a:r>
              <a:rPr lang="en-US" altLang="zh-CN" sz="2400" b="1">
                <a:solidFill>
                  <a:srgbClr val="009242"/>
                </a:solidFill>
                <a:latin typeface="Arial" charset="0"/>
              </a:rPr>
              <a:t>int </a:t>
            </a:r>
            <a:r>
              <a:rPr lang="en-US" altLang="zh-CN" sz="2400" b="1">
                <a:latin typeface="Arial" charset="0"/>
              </a:rPr>
              <a:t> Length; </a:t>
            </a:r>
            <a:endParaRPr lang="zh-CN" altLang="en-US" sz="2400" b="1">
              <a:latin typeface="Arial" charset="0"/>
            </a:endParaRPr>
          </a:p>
          <a:p>
            <a:pPr lvl="1"/>
            <a:r>
              <a:rPr lang="en-US" altLang="zh-CN" sz="2400" b="1">
                <a:latin typeface="Arial" charset="0"/>
              </a:rPr>
              <a:t>}SeqList;</a:t>
            </a:r>
            <a:endParaRPr lang="zh-CN" altLang="en-US" sz="2400" b="1">
              <a:latin typeface="Arial" charset="0"/>
            </a:endParaRPr>
          </a:p>
        </p:txBody>
      </p:sp>
      <p:sp>
        <p:nvSpPr>
          <p:cNvPr id="2" name="文本框 1"/>
          <p:cNvSpPr txBox="1">
            <a:spLocks noChangeArrowheads="1"/>
          </p:cNvSpPr>
          <p:nvPr/>
        </p:nvSpPr>
        <p:spPr bwMode="auto">
          <a:xfrm>
            <a:off x="6443663" y="620713"/>
            <a:ext cx="2376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a:t>SeqList * L1;</a:t>
            </a:r>
            <a:endParaRPr lang="zh-CN" altLang="en-US" sz="2800"/>
          </a:p>
        </p:txBody>
      </p:sp>
      <p:sp>
        <p:nvSpPr>
          <p:cNvPr id="5" name="文本框 4"/>
          <p:cNvSpPr txBox="1">
            <a:spLocks noChangeArrowheads="1"/>
          </p:cNvSpPr>
          <p:nvPr/>
        </p:nvSpPr>
        <p:spPr bwMode="auto">
          <a:xfrm>
            <a:off x="6465888" y="1268413"/>
            <a:ext cx="2570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a:t>SeqList  obj1;</a:t>
            </a:r>
            <a:endParaRPr lang="zh-CN" altLang="en-US" sz="2800"/>
          </a:p>
        </p:txBody>
      </p:sp>
      <p:sp>
        <p:nvSpPr>
          <p:cNvPr id="6" name="文本框 5"/>
          <p:cNvSpPr txBox="1">
            <a:spLocks noChangeArrowheads="1"/>
          </p:cNvSpPr>
          <p:nvPr/>
        </p:nvSpPr>
        <p:spPr bwMode="auto">
          <a:xfrm>
            <a:off x="6465888" y="1909763"/>
            <a:ext cx="2570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a:t>L1=&amp;obj1;</a:t>
            </a:r>
            <a:endParaRPr lang="zh-CN" altLang="en-US" sz="2800"/>
          </a:p>
        </p:txBody>
      </p:sp>
      <p:sp>
        <p:nvSpPr>
          <p:cNvPr id="7" name="文本框 6"/>
          <p:cNvSpPr txBox="1">
            <a:spLocks noChangeArrowheads="1"/>
          </p:cNvSpPr>
          <p:nvPr/>
        </p:nvSpPr>
        <p:spPr bwMode="auto">
          <a:xfrm>
            <a:off x="6483350" y="2587625"/>
            <a:ext cx="25701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a:t>L1-&gt;Length=1;</a:t>
            </a:r>
            <a:endParaRPr lang="zh-CN" altLang="en-US" sz="2800"/>
          </a:p>
        </p:txBody>
      </p:sp>
      <p:sp>
        <p:nvSpPr>
          <p:cNvPr id="8" name="文本框 7"/>
          <p:cNvSpPr txBox="1">
            <a:spLocks noChangeArrowheads="1"/>
          </p:cNvSpPr>
          <p:nvPr/>
        </p:nvSpPr>
        <p:spPr bwMode="auto">
          <a:xfrm>
            <a:off x="6500813" y="3265488"/>
            <a:ext cx="2751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a:t>L1-&gt;data[0]=10;</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sz="half" idx="1"/>
          </p:nvPr>
        </p:nvSpPr>
        <p:spPr>
          <a:xfrm>
            <a:off x="685800" y="714375"/>
            <a:ext cx="7529513" cy="5572125"/>
          </a:xfrm>
        </p:spPr>
        <p:txBody>
          <a:bodyPr/>
          <a:lstStyle/>
          <a:p>
            <a:pPr>
              <a:buFontTx/>
              <a:buNone/>
              <a:defRPr/>
            </a:pPr>
            <a:r>
              <a:rPr kumimoji="1" lang="en-US" altLang="zh-CN" sz="2000" b="1" kern="1200" dirty="0">
                <a:solidFill>
                  <a:srgbClr val="FF0000"/>
                </a:solidFill>
                <a:latin typeface="Arial" panose="020B0604020202020204" pitchFamily="34" charset="0"/>
              </a:rPr>
              <a:t>1. Initialize a </a:t>
            </a:r>
            <a:r>
              <a:rPr kumimoji="1" lang="en-US" altLang="zh-CN" sz="2000" b="1" kern="1200" dirty="0" err="1">
                <a:solidFill>
                  <a:srgbClr val="FF0000"/>
                </a:solidFill>
                <a:latin typeface="Arial" panose="020B0604020202020204" pitchFamily="34" charset="0"/>
              </a:rPr>
              <a:t>SeqList</a:t>
            </a:r>
            <a:endParaRPr kumimoji="1" lang="zh-CN" altLang="en-US" sz="2000" b="1" kern="1200" dirty="0">
              <a:solidFill>
                <a:srgbClr val="FF0000"/>
              </a:solidFill>
              <a:latin typeface="Arial" panose="020B0604020202020204" pitchFamily="34" charset="0"/>
            </a:endParaRPr>
          </a:p>
          <a:p>
            <a:pPr>
              <a:buFontTx/>
              <a:buNone/>
              <a:defRPr/>
            </a:pPr>
            <a:r>
              <a:rPr kumimoji="1" lang="en-US" altLang="zh-CN" sz="2000" b="1" kern="1200" dirty="0">
                <a:latin typeface="Arial" panose="020B0604020202020204" pitchFamily="34" charset="0"/>
              </a:rPr>
              <a:t>void </a:t>
            </a:r>
            <a:r>
              <a:rPr kumimoji="1" lang="en-US" altLang="zh-CN" sz="2000" b="1" kern="1200" dirty="0" err="1">
                <a:latin typeface="Arial" panose="020B0604020202020204" pitchFamily="34" charset="0"/>
              </a:rPr>
              <a:t>InitList</a:t>
            </a:r>
            <a:r>
              <a:rPr kumimoji="1" lang="en-US" altLang="zh-CN" sz="2000" b="1" kern="1200" dirty="0">
                <a:latin typeface="Arial" panose="020B0604020202020204" pitchFamily="34" charset="0"/>
              </a:rPr>
              <a:t>(</a:t>
            </a:r>
            <a:r>
              <a:rPr kumimoji="1" lang="en-US" altLang="zh-CN" sz="2000" b="1" kern="1200" dirty="0" err="1">
                <a:latin typeface="Arial" panose="020B0604020202020204" pitchFamily="34" charset="0"/>
              </a:rPr>
              <a:t>SeqList</a:t>
            </a:r>
            <a:r>
              <a:rPr kumimoji="1" lang="en-US" altLang="zh-CN" sz="2000" b="1" kern="1200" dirty="0">
                <a:latin typeface="Arial" panose="020B0604020202020204" pitchFamily="34" charset="0"/>
              </a:rPr>
              <a:t> *L)</a:t>
            </a:r>
            <a:endParaRPr kumimoji="1" lang="zh-CN" altLang="en-US" sz="2000" b="1" kern="1200" dirty="0">
              <a:latin typeface="Arial" panose="020B0604020202020204" pitchFamily="34" charset="0"/>
            </a:endParaRPr>
          </a:p>
          <a:p>
            <a:pPr>
              <a:buFontTx/>
              <a:buNone/>
              <a:defRPr/>
            </a:pPr>
            <a:r>
              <a:rPr kumimoji="1" lang="en-US" altLang="zh-CN" sz="2000" b="1" kern="1200" dirty="0">
                <a:latin typeface="Arial" panose="020B0604020202020204" pitchFamily="34" charset="0"/>
              </a:rPr>
              <a:t>{  </a:t>
            </a:r>
            <a:r>
              <a:rPr kumimoji="1" lang="en-US" altLang="zh-CN" sz="2000" b="1" kern="1200" dirty="0" err="1">
                <a:latin typeface="Arial" panose="020B0604020202020204" pitchFamily="34" charset="0"/>
              </a:rPr>
              <a:t>int</a:t>
            </a:r>
            <a:r>
              <a:rPr kumimoji="1" lang="en-US" altLang="zh-CN" sz="2000" b="1" kern="1200" dirty="0">
                <a:latin typeface="Arial" panose="020B0604020202020204" pitchFamily="34" charset="0"/>
              </a:rPr>
              <a:t> i;</a:t>
            </a:r>
          </a:p>
          <a:p>
            <a:pPr>
              <a:buFontTx/>
              <a:buNone/>
              <a:defRPr/>
            </a:pPr>
            <a:r>
              <a:rPr kumimoji="1" lang="en-US" altLang="zh-CN" sz="2000" b="1" kern="1200" dirty="0">
                <a:latin typeface="Arial" panose="020B0604020202020204" pitchFamily="34" charset="0"/>
              </a:rPr>
              <a:t>   </a:t>
            </a:r>
            <a:r>
              <a:rPr kumimoji="1" lang="en-US" altLang="zh-CN" sz="2000" b="1" kern="1200" dirty="0" err="1">
                <a:latin typeface="Arial" panose="020B0604020202020204" pitchFamily="34" charset="0"/>
              </a:rPr>
              <a:t>printf</a:t>
            </a:r>
            <a:r>
              <a:rPr kumimoji="1" lang="en-US" altLang="zh-CN" sz="2000" b="1" kern="1200" dirty="0">
                <a:latin typeface="Arial" panose="020B0604020202020204" pitchFamily="34" charset="0"/>
              </a:rPr>
              <a:t>("Please input the length of the list</a:t>
            </a:r>
            <a:r>
              <a:rPr kumimoji="1" lang="zh-CN" altLang="en-US" sz="2000" b="1" kern="1200" dirty="0">
                <a:latin typeface="Arial" panose="020B0604020202020204" pitchFamily="34" charset="0"/>
              </a:rPr>
              <a:t>：</a:t>
            </a:r>
            <a:r>
              <a:rPr kumimoji="1" lang="en-US" altLang="zh-CN" sz="2000" b="1" kern="1200" dirty="0">
                <a:latin typeface="Arial" panose="020B0604020202020204" pitchFamily="34" charset="0"/>
              </a:rPr>
              <a:t>\n");</a:t>
            </a:r>
          </a:p>
          <a:p>
            <a:pPr>
              <a:buFontTx/>
              <a:buNone/>
              <a:defRPr/>
            </a:pPr>
            <a:r>
              <a:rPr kumimoji="1" lang="en-US" altLang="zh-CN" sz="2000" b="1" kern="1200" dirty="0">
                <a:latin typeface="Arial" panose="020B0604020202020204" pitchFamily="34" charset="0"/>
              </a:rPr>
              <a:t>   </a:t>
            </a:r>
            <a:r>
              <a:rPr kumimoji="1" lang="en-US" altLang="zh-CN" sz="2000" b="1" kern="1200" dirty="0" err="1">
                <a:latin typeface="Arial" panose="020B0604020202020204" pitchFamily="34" charset="0"/>
              </a:rPr>
              <a:t>scanf</a:t>
            </a:r>
            <a:r>
              <a:rPr kumimoji="1" lang="en-US" altLang="zh-CN" sz="2000" b="1" kern="1200" dirty="0">
                <a:latin typeface="Arial" panose="020B0604020202020204" pitchFamily="34" charset="0"/>
              </a:rPr>
              <a:t>("%d", &amp;L-&gt;Length);</a:t>
            </a:r>
          </a:p>
          <a:p>
            <a:pPr>
              <a:buFontTx/>
              <a:buNone/>
              <a:defRPr/>
            </a:pPr>
            <a:endParaRPr kumimoji="1" lang="zh-CN" altLang="en-US" sz="2000" b="1" kern="1200" dirty="0">
              <a:latin typeface="Arial" panose="020B0604020202020204" pitchFamily="34" charset="0"/>
            </a:endParaRPr>
          </a:p>
          <a:p>
            <a:pPr>
              <a:buFontTx/>
              <a:buNone/>
              <a:defRPr/>
            </a:pPr>
            <a:r>
              <a:rPr kumimoji="1" lang="en-US" altLang="zh-CN" sz="2000" b="1" kern="1200" dirty="0">
                <a:latin typeface="Arial" panose="020B0604020202020204" pitchFamily="34" charset="0"/>
              </a:rPr>
              <a:t>   </a:t>
            </a:r>
            <a:r>
              <a:rPr kumimoji="1" lang="en-US" altLang="zh-CN" sz="2000" b="1" kern="1200" dirty="0" err="1">
                <a:latin typeface="Arial" panose="020B0604020202020204" pitchFamily="34" charset="0"/>
              </a:rPr>
              <a:t>printf</a:t>
            </a:r>
            <a:r>
              <a:rPr kumimoji="1" lang="en-US" altLang="zh-CN" sz="2000" b="1" kern="1200" dirty="0">
                <a:latin typeface="Arial" panose="020B0604020202020204" pitchFamily="34" charset="0"/>
              </a:rPr>
              <a:t>("Please input the values of the elements</a:t>
            </a:r>
            <a:r>
              <a:rPr kumimoji="1" lang="zh-CN" altLang="en-US" sz="2000" b="1" kern="1200" dirty="0">
                <a:latin typeface="Arial" panose="020B0604020202020204" pitchFamily="34" charset="0"/>
              </a:rPr>
              <a:t>：</a:t>
            </a:r>
            <a:r>
              <a:rPr kumimoji="1" lang="en-US" altLang="zh-CN" sz="2000" b="1" kern="1200" dirty="0">
                <a:latin typeface="Arial" panose="020B0604020202020204" pitchFamily="34" charset="0"/>
              </a:rPr>
              <a:t>\n");</a:t>
            </a:r>
            <a:endParaRPr kumimoji="1" lang="zh-CN" altLang="en-US" sz="2000" b="1" kern="1200" dirty="0">
              <a:latin typeface="Arial" panose="020B0604020202020204" pitchFamily="34" charset="0"/>
            </a:endParaRPr>
          </a:p>
          <a:p>
            <a:pPr>
              <a:buFontTx/>
              <a:buNone/>
              <a:defRPr/>
            </a:pPr>
            <a:r>
              <a:rPr kumimoji="1" lang="en-US" altLang="zh-CN" sz="2000" b="1" kern="1200" dirty="0">
                <a:latin typeface="Arial" panose="020B0604020202020204" pitchFamily="34" charset="0"/>
              </a:rPr>
              <a:t>   for(i=0;i&lt;L-&gt;</a:t>
            </a:r>
            <a:r>
              <a:rPr kumimoji="1" lang="en-US" altLang="zh-CN" sz="2000" b="1" kern="1200" dirty="0" err="1">
                <a:latin typeface="Arial" panose="020B0604020202020204" pitchFamily="34" charset="0"/>
              </a:rPr>
              <a:t>Length;i</a:t>
            </a:r>
            <a:r>
              <a:rPr kumimoji="1" lang="en-US" altLang="zh-CN" sz="2000" b="1" kern="1200" dirty="0">
                <a:latin typeface="Arial" panose="020B0604020202020204" pitchFamily="34" charset="0"/>
              </a:rPr>
              <a:t>++)</a:t>
            </a:r>
            <a:endParaRPr kumimoji="1" lang="zh-CN" altLang="en-US" sz="2000" b="1" kern="1200" dirty="0">
              <a:latin typeface="Arial" panose="020B0604020202020204" pitchFamily="34" charset="0"/>
            </a:endParaRPr>
          </a:p>
          <a:p>
            <a:pPr>
              <a:buFontTx/>
              <a:buNone/>
              <a:defRPr/>
            </a:pPr>
            <a:r>
              <a:rPr kumimoji="1" lang="en-US" altLang="zh-CN" sz="2000" b="1" kern="1200" dirty="0">
                <a:latin typeface="Arial" panose="020B0604020202020204" pitchFamily="34" charset="0"/>
              </a:rPr>
              <a:t>       </a:t>
            </a:r>
            <a:r>
              <a:rPr kumimoji="1" lang="en-US" altLang="zh-CN" sz="2000" b="1" kern="1200" dirty="0" err="1">
                <a:latin typeface="Arial" panose="020B0604020202020204" pitchFamily="34" charset="0"/>
              </a:rPr>
              <a:t>scanf</a:t>
            </a:r>
            <a:r>
              <a:rPr kumimoji="1" lang="en-US" altLang="zh-CN" sz="2000" b="1" kern="1200" dirty="0">
                <a:latin typeface="Arial" panose="020B0604020202020204" pitchFamily="34" charset="0"/>
              </a:rPr>
              <a:t>("%</a:t>
            </a:r>
            <a:r>
              <a:rPr kumimoji="1" lang="en-US" altLang="zh-CN" sz="2000" b="1" kern="1200" dirty="0" err="1">
                <a:latin typeface="Arial" panose="020B0604020202020204" pitchFamily="34" charset="0"/>
              </a:rPr>
              <a:t>d",&amp;L</a:t>
            </a:r>
            <a:r>
              <a:rPr kumimoji="1" lang="en-US" altLang="zh-CN" sz="2000" b="1" kern="1200" dirty="0">
                <a:latin typeface="Arial" panose="020B0604020202020204" pitchFamily="34" charset="0"/>
              </a:rPr>
              <a:t>-&gt;data[</a:t>
            </a:r>
            <a:r>
              <a:rPr kumimoji="1" lang="en-US" altLang="zh-CN" sz="2000" b="1" kern="1200" dirty="0" err="1">
                <a:latin typeface="Arial" panose="020B0604020202020204" pitchFamily="34" charset="0"/>
              </a:rPr>
              <a:t>i</a:t>
            </a:r>
            <a:r>
              <a:rPr kumimoji="1" lang="en-US" altLang="zh-CN" sz="2000" b="1" kern="1200" dirty="0">
                <a:latin typeface="Arial" panose="020B0604020202020204" pitchFamily="34" charset="0"/>
              </a:rPr>
              <a:t>]);</a:t>
            </a:r>
            <a:endParaRPr kumimoji="1" lang="zh-CN" altLang="en-US" sz="2000" b="1" kern="1200" dirty="0">
              <a:latin typeface="Arial" panose="020B0604020202020204" pitchFamily="34" charset="0"/>
            </a:endParaRPr>
          </a:p>
          <a:p>
            <a:pPr>
              <a:buFontTx/>
              <a:buNone/>
              <a:defRPr/>
            </a:pPr>
            <a:r>
              <a:rPr kumimoji="1" lang="en-US" altLang="zh-CN" sz="2000" b="1" kern="1200" dirty="0">
                <a:latin typeface="Arial" panose="020B0604020202020204" pitchFamily="34" charset="0"/>
              </a:rPr>
              <a:t>}</a:t>
            </a:r>
            <a:endParaRPr kumimoji="1" lang="zh-CN" altLang="en-US" sz="2000" b="1" kern="1200" dirty="0">
              <a:latin typeface="Arial" panose="020B0604020202020204" pitchFamily="34" charset="0"/>
            </a:endParaRPr>
          </a:p>
          <a:p>
            <a:pPr>
              <a:buFontTx/>
              <a:buNone/>
              <a:defRPr/>
            </a:pPr>
            <a:endParaRPr lang="zh-CN" altLang="en-US" sz="2000" b="1"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charRg st="261" end="261"/>
                                            </p:txEl>
                                          </p:spTgt>
                                        </p:tgtEl>
                                        <p:attrNameLst>
                                          <p:attrName>style.visibility</p:attrName>
                                        </p:attrNameLst>
                                      </p:cBhvr>
                                      <p:to>
                                        <p:strVal val="visible"/>
                                      </p:to>
                                    </p:set>
                                    <p:animEffect transition="in" filter="blinds(horizontal)">
                                      <p:cBhvr>
                                        <p:cTn id="7" dur="500"/>
                                        <p:tgtEl>
                                          <p:spTgt spid="10">
                                            <p:txEl>
                                              <p:charRg st="261" end="26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charRg st="261" end="261"/>
                                            </p:txEl>
                                          </p:spTgt>
                                        </p:tgtEl>
                                        <p:attrNameLst>
                                          <p:attrName>style.visibility</p:attrName>
                                        </p:attrNameLst>
                                      </p:cBhvr>
                                      <p:to>
                                        <p:strVal val="visible"/>
                                      </p:to>
                                    </p:set>
                                    <p:animEffect transition="in" filter="blinds(horizontal)">
                                      <p:cBhvr>
                                        <p:cTn id="10" dur="500"/>
                                        <p:tgtEl>
                                          <p:spTgt spid="10">
                                            <p:txEl>
                                              <p:charRg st="261" end="26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xEl>
                                              <p:charRg st="261" end="261"/>
                                            </p:txEl>
                                          </p:spTgt>
                                        </p:tgtEl>
                                        <p:attrNameLst>
                                          <p:attrName>style.visibility</p:attrName>
                                        </p:attrNameLst>
                                      </p:cBhvr>
                                      <p:to>
                                        <p:strVal val="visible"/>
                                      </p:to>
                                    </p:set>
                                    <p:animEffect transition="in" filter="blinds(horizontal)">
                                      <p:cBhvr>
                                        <p:cTn id="13" dur="500"/>
                                        <p:tgtEl>
                                          <p:spTgt spid="10">
                                            <p:txEl>
                                              <p:charRg st="261" end="26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xEl>
                                              <p:charRg st="261" end="261"/>
                                            </p:txEl>
                                          </p:spTgt>
                                        </p:tgtEl>
                                        <p:attrNameLst>
                                          <p:attrName>style.visibility</p:attrName>
                                        </p:attrNameLst>
                                      </p:cBhvr>
                                      <p:to>
                                        <p:strVal val="visible"/>
                                      </p:to>
                                    </p:set>
                                    <p:animEffect transition="in" filter="blinds(horizontal)">
                                      <p:cBhvr>
                                        <p:cTn id="16" dur="500"/>
                                        <p:tgtEl>
                                          <p:spTgt spid="10">
                                            <p:txEl>
                                              <p:charRg st="261" end="26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xEl>
                                              <p:charRg st="261" end="261"/>
                                            </p:txEl>
                                          </p:spTgt>
                                        </p:tgtEl>
                                        <p:attrNameLst>
                                          <p:attrName>style.visibility</p:attrName>
                                        </p:attrNameLst>
                                      </p:cBhvr>
                                      <p:to>
                                        <p:strVal val="visible"/>
                                      </p:to>
                                    </p:set>
                                    <p:animEffect transition="in" filter="blinds(horizontal)">
                                      <p:cBhvr>
                                        <p:cTn id="19" dur="500"/>
                                        <p:tgtEl>
                                          <p:spTgt spid="10">
                                            <p:txEl>
                                              <p:charRg st="261" end="2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85800" y="836613"/>
            <a:ext cx="7696200" cy="4649787"/>
          </a:xfrm>
        </p:spPr>
        <p:txBody>
          <a:bodyPr/>
          <a:lstStyle/>
          <a:p>
            <a:pPr marL="0" indent="0">
              <a:buFontTx/>
              <a:buNone/>
              <a:defRPr/>
            </a:pPr>
            <a:r>
              <a:rPr kumimoji="1" lang="en-US" altLang="zh-CN" sz="2000" b="1" kern="1200" dirty="0">
                <a:solidFill>
                  <a:srgbClr val="FF0000"/>
                </a:solidFill>
                <a:latin typeface="Arial" panose="020B0604020202020204" pitchFamily="34" charset="0"/>
              </a:rPr>
              <a:t>2. Insertion operation</a:t>
            </a:r>
            <a:endParaRPr kumimoji="1" lang="zh-CN" altLang="zh-CN" sz="2000" b="1" kern="1200" dirty="0">
              <a:solidFill>
                <a:srgbClr val="FF0000"/>
              </a:solidFill>
              <a:latin typeface="Arial" panose="020B0604020202020204" pitchFamily="34" charset="0"/>
            </a:endParaRPr>
          </a:p>
          <a:p>
            <a:pPr marL="0" indent="0">
              <a:buFontTx/>
              <a:buNone/>
              <a:defRPr/>
            </a:pPr>
            <a:r>
              <a:rPr lang="en-US" altLang="zh-CN" b="1" dirty="0"/>
              <a:t> </a:t>
            </a:r>
            <a:r>
              <a:rPr lang="en-US" altLang="zh-CN" dirty="0"/>
              <a:t> </a:t>
            </a:r>
            <a:r>
              <a:rPr kumimoji="1" lang="en-US" altLang="zh-CN" sz="2000" b="1" kern="1200" dirty="0">
                <a:latin typeface="Arial" panose="020B0604020202020204" pitchFamily="34" charset="0"/>
              </a:rPr>
              <a:t>Insert a new element into the </a:t>
            </a:r>
            <a:r>
              <a:rPr kumimoji="1" lang="en-US" altLang="zh-CN" sz="2000" b="1" i="1" kern="1200" dirty="0" err="1">
                <a:latin typeface="Arial" panose="020B0604020202020204" pitchFamily="34" charset="0"/>
              </a:rPr>
              <a:t>ith</a:t>
            </a:r>
            <a:r>
              <a:rPr kumimoji="1" lang="en-US" altLang="zh-CN" sz="2000" b="1" kern="1200" dirty="0">
                <a:latin typeface="Arial" panose="020B0604020202020204" pitchFamily="34" charset="0"/>
              </a:rPr>
              <a:t> position in the list. After insertion, the length of the list increase by one.</a:t>
            </a:r>
          </a:p>
          <a:p>
            <a:pPr marL="0" indent="0">
              <a:buFontTx/>
              <a:buNone/>
              <a:defRPr/>
            </a:pPr>
            <a:endParaRPr kumimoji="1" lang="zh-CN" altLang="zh-CN" sz="2000" b="1" kern="1200" dirty="0">
              <a:latin typeface="Arial" panose="020B0604020202020204" pitchFamily="34" charset="0"/>
            </a:endParaRPr>
          </a:p>
          <a:p>
            <a:pPr marL="0" indent="0">
              <a:buFontTx/>
              <a:buNone/>
              <a:defRPr/>
            </a:pPr>
            <a:r>
              <a:rPr kumimoji="1" lang="en-US" altLang="zh-CN" sz="2000" b="1" kern="1200" dirty="0">
                <a:latin typeface="Arial" panose="020B0604020202020204" pitchFamily="34" charset="0"/>
              </a:rPr>
              <a:t>Steps:</a:t>
            </a:r>
            <a:endParaRPr kumimoji="1" lang="zh-CN" altLang="zh-CN" sz="2000" b="1" kern="1200" dirty="0">
              <a:latin typeface="Arial" panose="020B0604020202020204" pitchFamily="34" charset="0"/>
            </a:endParaRPr>
          </a:p>
          <a:p>
            <a:pPr marL="0" indent="0">
              <a:buFontTx/>
              <a:buNone/>
              <a:defRPr/>
            </a:pPr>
            <a:r>
              <a:rPr kumimoji="1" lang="en-US" altLang="zh-CN" sz="2000" b="1" kern="1200" dirty="0">
                <a:latin typeface="Arial" panose="020B0604020202020204" pitchFamily="34" charset="0"/>
              </a:rPr>
              <a:t>(1) move all the elements from data[i] one place backward to make room for the inserted element</a:t>
            </a:r>
            <a:endParaRPr kumimoji="1" lang="zh-CN" altLang="zh-CN" sz="2000" b="1" kern="1200" dirty="0">
              <a:latin typeface="Arial" panose="020B0604020202020204" pitchFamily="34" charset="0"/>
            </a:endParaRPr>
          </a:p>
          <a:p>
            <a:pPr marL="0" indent="0">
              <a:buFontTx/>
              <a:buNone/>
              <a:defRPr/>
            </a:pPr>
            <a:r>
              <a:rPr kumimoji="1" lang="en-US" altLang="zh-CN" sz="2000" b="1" kern="1200" dirty="0">
                <a:latin typeface="Arial" panose="020B0604020202020204" pitchFamily="34" charset="0"/>
              </a:rPr>
              <a:t>(2) put the new element x into the </a:t>
            </a:r>
            <a:r>
              <a:rPr kumimoji="1" lang="en-US" altLang="zh-CN" sz="2000" b="1" kern="1200" dirty="0" err="1">
                <a:latin typeface="Arial" panose="020B0604020202020204" pitchFamily="34" charset="0"/>
              </a:rPr>
              <a:t>ith</a:t>
            </a:r>
            <a:r>
              <a:rPr kumimoji="1" lang="en-US" altLang="zh-CN" sz="2000" b="1" kern="1200" dirty="0">
                <a:latin typeface="Arial" panose="020B0604020202020204" pitchFamily="34" charset="0"/>
              </a:rPr>
              <a:t> position</a:t>
            </a:r>
            <a:r>
              <a:rPr kumimoji="1" lang="zh-CN" altLang="zh-CN" sz="2000" b="1" kern="1200" dirty="0">
                <a:latin typeface="Arial" panose="020B0604020202020204" pitchFamily="34" charset="0"/>
              </a:rPr>
              <a:t>。</a:t>
            </a:r>
          </a:p>
          <a:p>
            <a:pPr marL="0" indent="0">
              <a:buFontTx/>
              <a:buNone/>
              <a:defRPr/>
            </a:pPr>
            <a:r>
              <a:rPr kumimoji="1" lang="en-US" altLang="zh-CN" sz="2000" b="1" kern="1200" dirty="0">
                <a:latin typeface="Arial" panose="020B0604020202020204" pitchFamily="34" charset="0"/>
              </a:rPr>
              <a:t>(3) the length of the list increase by one</a:t>
            </a:r>
            <a:r>
              <a:rPr kumimoji="1" lang="zh-CN" altLang="zh-CN" sz="2000" b="1" kern="1200" dirty="0">
                <a:latin typeface="Arial" panose="020B0604020202020204" pitchFamily="34" charset="0"/>
              </a:rPr>
              <a:t>。</a:t>
            </a:r>
          </a:p>
          <a:p>
            <a:pPr marL="0" indent="0">
              <a:buFontTx/>
              <a:buNone/>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3"/>
          <p:cNvSpPr>
            <a:spLocks noChangeArrowheads="1"/>
          </p:cNvSpPr>
          <p:nvPr/>
        </p:nvSpPr>
        <p:spPr bwMode="auto">
          <a:xfrm>
            <a:off x="1187450" y="333375"/>
            <a:ext cx="74168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latin typeface="Arial" charset="0"/>
              </a:rPr>
              <a:t>int  </a:t>
            </a:r>
            <a:r>
              <a:rPr lang="en-US" altLang="zh-CN" b="1" dirty="0" err="1">
                <a:latin typeface="Arial" charset="0"/>
              </a:rPr>
              <a:t>InsElem</a:t>
            </a:r>
            <a:r>
              <a:rPr lang="en-US" altLang="zh-CN" b="1" dirty="0">
                <a:latin typeface="Arial" charset="0"/>
              </a:rPr>
              <a:t>(</a:t>
            </a:r>
            <a:r>
              <a:rPr lang="en-US" altLang="zh-CN" b="1" dirty="0" err="1">
                <a:latin typeface="Arial" charset="0"/>
              </a:rPr>
              <a:t>SeqList</a:t>
            </a:r>
            <a:r>
              <a:rPr lang="en-US" altLang="zh-CN" b="1" dirty="0">
                <a:latin typeface="Arial" charset="0"/>
              </a:rPr>
              <a:t> *L, int </a:t>
            </a:r>
            <a:r>
              <a:rPr lang="en-US" altLang="zh-CN" b="1" dirty="0" err="1">
                <a:latin typeface="Arial" charset="0"/>
              </a:rPr>
              <a:t>i</a:t>
            </a:r>
            <a:r>
              <a:rPr lang="en-US" altLang="zh-CN" b="1" dirty="0">
                <a:latin typeface="Arial" charset="0"/>
              </a:rPr>
              <a:t>, </a:t>
            </a:r>
            <a:r>
              <a:rPr lang="en-US" altLang="zh-CN" b="1" dirty="0" err="1">
                <a:latin typeface="Arial" charset="0"/>
              </a:rPr>
              <a:t>ElemType</a:t>
            </a:r>
            <a:r>
              <a:rPr lang="en-US" altLang="zh-CN" b="1" dirty="0">
                <a:latin typeface="Arial" charset="0"/>
              </a:rPr>
              <a:t> x)</a:t>
            </a:r>
            <a:endParaRPr lang="zh-CN" altLang="zh-CN" b="1" dirty="0">
              <a:latin typeface="Arial" charset="0"/>
            </a:endParaRPr>
          </a:p>
          <a:p>
            <a:r>
              <a:rPr lang="en-US" altLang="zh-CN" b="1" dirty="0">
                <a:latin typeface="Arial" charset="0"/>
              </a:rPr>
              <a:t>{  int j;</a:t>
            </a:r>
            <a:endParaRPr lang="zh-CN" altLang="zh-CN" b="1" dirty="0">
              <a:latin typeface="Arial" charset="0"/>
            </a:endParaRPr>
          </a:p>
          <a:p>
            <a:r>
              <a:rPr lang="en-US" altLang="zh-CN" b="1" dirty="0">
                <a:latin typeface="Arial" charset="0"/>
              </a:rPr>
              <a:t>   if (L-&gt;Length&gt;=MAXLEN)</a:t>
            </a:r>
            <a:endParaRPr lang="zh-CN" altLang="zh-CN" b="1" dirty="0">
              <a:latin typeface="Arial" charset="0"/>
            </a:endParaRPr>
          </a:p>
          <a:p>
            <a:r>
              <a:rPr lang="en-US" altLang="zh-CN" b="1" dirty="0">
                <a:latin typeface="Arial" charset="0"/>
              </a:rPr>
              <a:t>      {  </a:t>
            </a:r>
            <a:r>
              <a:rPr lang="en-US" altLang="zh-CN" b="1" dirty="0" err="1">
                <a:latin typeface="Arial" charset="0"/>
              </a:rPr>
              <a:t>printf</a:t>
            </a:r>
            <a:r>
              <a:rPr lang="en-US" altLang="zh-CN" b="1" dirty="0">
                <a:latin typeface="Arial" charset="0"/>
              </a:rPr>
              <a:t> (“The List is full</a:t>
            </a:r>
            <a:r>
              <a:rPr lang="zh-CN" altLang="zh-CN" b="1" dirty="0">
                <a:latin typeface="Arial" charset="0"/>
              </a:rPr>
              <a:t>！</a:t>
            </a:r>
            <a:r>
              <a:rPr lang="en-US" altLang="zh-CN" b="1" dirty="0">
                <a:latin typeface="Arial" charset="0"/>
              </a:rPr>
              <a:t>");</a:t>
            </a:r>
            <a:endParaRPr lang="zh-CN" altLang="zh-CN" b="1" dirty="0">
              <a:latin typeface="Arial" charset="0"/>
            </a:endParaRPr>
          </a:p>
          <a:p>
            <a:r>
              <a:rPr lang="en-US" altLang="zh-CN" b="1" dirty="0">
                <a:latin typeface="Arial" charset="0"/>
              </a:rPr>
              <a:t>         return OVER;   </a:t>
            </a:r>
            <a:endParaRPr lang="zh-CN" altLang="zh-CN" b="1" dirty="0">
              <a:latin typeface="Arial" charset="0"/>
            </a:endParaRPr>
          </a:p>
          <a:p>
            <a:r>
              <a:rPr lang="en-US" altLang="zh-CN" b="1" dirty="0">
                <a:latin typeface="Arial" charset="0"/>
              </a:rPr>
              <a:t>      }</a:t>
            </a:r>
            <a:endParaRPr lang="zh-CN" altLang="zh-CN" b="1" dirty="0">
              <a:latin typeface="Arial" charset="0"/>
            </a:endParaRPr>
          </a:p>
          <a:p>
            <a:r>
              <a:rPr lang="en-US" altLang="zh-CN" b="1" dirty="0">
                <a:latin typeface="Arial" charset="0"/>
              </a:rPr>
              <a:t>   if (</a:t>
            </a:r>
            <a:r>
              <a:rPr lang="en-US" altLang="zh-CN" b="1" dirty="0" err="1">
                <a:latin typeface="Arial" charset="0"/>
              </a:rPr>
              <a:t>i</a:t>
            </a:r>
            <a:r>
              <a:rPr lang="en-US" altLang="zh-CN" b="1" dirty="0">
                <a:latin typeface="Arial" charset="0"/>
              </a:rPr>
              <a:t>&lt;1 || </a:t>
            </a:r>
            <a:r>
              <a:rPr lang="en-US" altLang="zh-CN" b="1" dirty="0" err="1">
                <a:latin typeface="Arial" charset="0"/>
              </a:rPr>
              <a:t>i</a:t>
            </a:r>
            <a:r>
              <a:rPr lang="en-US" altLang="zh-CN" b="1" dirty="0">
                <a:latin typeface="Arial" charset="0"/>
              </a:rPr>
              <a:t>&gt;L-&gt;Length)             </a:t>
            </a:r>
            <a:r>
              <a:rPr lang="en-US" altLang="zh-CN" b="1" dirty="0">
                <a:solidFill>
                  <a:srgbClr val="0000FF"/>
                </a:solidFill>
                <a:latin typeface="Arial" charset="0"/>
              </a:rPr>
              <a:t>/*check the rationality of position*/</a:t>
            </a:r>
            <a:endParaRPr lang="zh-CN" altLang="zh-CN" b="1" dirty="0">
              <a:solidFill>
                <a:srgbClr val="0000FF"/>
              </a:solidFill>
              <a:latin typeface="Arial" charset="0"/>
            </a:endParaRPr>
          </a:p>
          <a:p>
            <a:r>
              <a:rPr lang="en-US" altLang="zh-CN" b="1" dirty="0">
                <a:latin typeface="Arial" charset="0"/>
              </a:rPr>
              <a:t>     {  </a:t>
            </a:r>
            <a:r>
              <a:rPr lang="en-US" altLang="zh-CN" b="1" dirty="0" err="1">
                <a:latin typeface="Arial" charset="0"/>
              </a:rPr>
              <a:t>printf</a:t>
            </a:r>
            <a:r>
              <a:rPr lang="en-US" altLang="zh-CN" b="1" dirty="0">
                <a:latin typeface="Arial" charset="0"/>
              </a:rPr>
              <a:t>(“Location Error</a:t>
            </a:r>
            <a:r>
              <a:rPr lang="zh-CN" altLang="zh-CN" b="1" dirty="0">
                <a:latin typeface="Arial" charset="0"/>
              </a:rPr>
              <a:t>！</a:t>
            </a:r>
            <a:r>
              <a:rPr lang="en-US" altLang="zh-CN" b="1" dirty="0">
                <a:latin typeface="Arial" charset="0"/>
              </a:rPr>
              <a:t>");</a:t>
            </a:r>
            <a:endParaRPr lang="zh-CN" altLang="zh-CN" b="1" dirty="0">
              <a:latin typeface="Arial" charset="0"/>
            </a:endParaRPr>
          </a:p>
          <a:p>
            <a:r>
              <a:rPr lang="en-US" altLang="zh-CN" b="1" dirty="0">
                <a:latin typeface="Arial" charset="0"/>
              </a:rPr>
              <a:t>         return ERROR;</a:t>
            </a:r>
            <a:endParaRPr lang="zh-CN" altLang="zh-CN" b="1" dirty="0">
              <a:latin typeface="Arial" charset="0"/>
            </a:endParaRPr>
          </a:p>
          <a:p>
            <a:r>
              <a:rPr lang="en-US" altLang="zh-CN" b="1" dirty="0">
                <a:latin typeface="Arial" charset="0"/>
              </a:rPr>
              <a:t>     }</a:t>
            </a:r>
            <a:endParaRPr lang="zh-CN" altLang="zh-CN" b="1" dirty="0">
              <a:latin typeface="Arial" charset="0"/>
            </a:endParaRPr>
          </a:p>
          <a:p>
            <a:r>
              <a:rPr lang="en-US" altLang="zh-CN" b="1" dirty="0">
                <a:latin typeface="Arial" charset="0"/>
              </a:rPr>
              <a:t>   if (</a:t>
            </a:r>
            <a:r>
              <a:rPr lang="en-US" altLang="zh-CN" b="1" dirty="0" err="1">
                <a:latin typeface="Arial" charset="0"/>
              </a:rPr>
              <a:t>i</a:t>
            </a:r>
            <a:r>
              <a:rPr lang="en-US" altLang="zh-CN" b="1" dirty="0">
                <a:latin typeface="Arial" charset="0"/>
              </a:rPr>
              <a:t> == L-&gt;Length)  </a:t>
            </a:r>
            <a:r>
              <a:rPr lang="en-US" altLang="zh-CN" b="1" dirty="0">
                <a:solidFill>
                  <a:srgbClr val="0000FF"/>
                </a:solidFill>
                <a:latin typeface="Arial" charset="0"/>
              </a:rPr>
              <a:t>/*insert into the end of the list, insert directly*/</a:t>
            </a:r>
            <a:endParaRPr lang="zh-CN" altLang="zh-CN" b="1" dirty="0">
              <a:solidFill>
                <a:srgbClr val="0000FF"/>
              </a:solidFill>
              <a:latin typeface="Arial" charset="0"/>
            </a:endParaRPr>
          </a:p>
          <a:p>
            <a:r>
              <a:rPr lang="en-US" altLang="zh-CN" b="1" dirty="0">
                <a:latin typeface="Arial" charset="0"/>
              </a:rPr>
              <a:t>     {  L-&gt;data[</a:t>
            </a:r>
            <a:r>
              <a:rPr lang="en-US" altLang="zh-CN" b="1" dirty="0" err="1">
                <a:latin typeface="Arial" charset="0"/>
              </a:rPr>
              <a:t>i</a:t>
            </a:r>
            <a:r>
              <a:rPr lang="en-US" altLang="zh-CN" b="1" dirty="0">
                <a:latin typeface="Arial" charset="0"/>
              </a:rPr>
              <a:t>]=x;</a:t>
            </a:r>
            <a:endParaRPr lang="zh-CN" altLang="zh-CN" b="1" dirty="0">
              <a:latin typeface="Arial" charset="0"/>
            </a:endParaRPr>
          </a:p>
          <a:p>
            <a:r>
              <a:rPr lang="en-US" altLang="zh-CN" b="1" dirty="0">
                <a:latin typeface="Arial" charset="0"/>
              </a:rPr>
              <a:t>        L-&gt;Length++;</a:t>
            </a:r>
            <a:endParaRPr lang="zh-CN" altLang="zh-CN" b="1" dirty="0">
              <a:latin typeface="Arial" charset="0"/>
            </a:endParaRPr>
          </a:p>
          <a:p>
            <a:r>
              <a:rPr lang="en-US" altLang="zh-CN" b="1" dirty="0">
                <a:latin typeface="Arial" charset="0"/>
              </a:rPr>
              <a:t>        return  OK;  </a:t>
            </a:r>
            <a:endParaRPr lang="zh-CN" altLang="zh-CN" b="1" dirty="0">
              <a:latin typeface="Arial" charset="0"/>
            </a:endParaRPr>
          </a:p>
          <a:p>
            <a:r>
              <a:rPr lang="en-US" altLang="zh-CN" b="1" dirty="0">
                <a:latin typeface="Arial" charset="0"/>
              </a:rPr>
              <a:t>     }</a:t>
            </a:r>
            <a:endParaRPr lang="zh-CN" altLang="zh-CN" b="1" dirty="0">
              <a:latin typeface="Arial" charset="0"/>
            </a:endParaRPr>
          </a:p>
          <a:p>
            <a:r>
              <a:rPr lang="en-US" altLang="zh-CN" b="1" dirty="0">
                <a:latin typeface="Arial" charset="0"/>
              </a:rPr>
              <a:t>   for (j=L-&gt;Length-1; j&gt;=</a:t>
            </a:r>
            <a:r>
              <a:rPr lang="en-US" altLang="zh-CN" b="1" dirty="0" err="1">
                <a:latin typeface="Arial" charset="0"/>
              </a:rPr>
              <a:t>i</a:t>
            </a:r>
            <a:r>
              <a:rPr lang="en-US" altLang="zh-CN" b="1" dirty="0">
                <a:latin typeface="Arial" charset="0"/>
              </a:rPr>
              <a:t>; j--)   </a:t>
            </a:r>
            <a:r>
              <a:rPr lang="en-US" altLang="zh-CN" b="1" dirty="0">
                <a:solidFill>
                  <a:srgbClr val="0000FF"/>
                </a:solidFill>
                <a:latin typeface="Arial" charset="0"/>
              </a:rPr>
              <a:t>/*move the elements to make room*/</a:t>
            </a:r>
            <a:endParaRPr lang="zh-CN" altLang="zh-CN" b="1" dirty="0">
              <a:solidFill>
                <a:srgbClr val="0000FF"/>
              </a:solidFill>
              <a:latin typeface="Arial" charset="0"/>
            </a:endParaRPr>
          </a:p>
          <a:p>
            <a:r>
              <a:rPr lang="en-US" altLang="zh-CN" b="1" dirty="0">
                <a:latin typeface="Arial" charset="0"/>
              </a:rPr>
              <a:t>      L-&gt;data[j+1]=L-&gt;data[j];</a:t>
            </a:r>
            <a:endParaRPr lang="zh-CN" altLang="zh-CN" b="1" dirty="0">
              <a:latin typeface="Arial" charset="0"/>
            </a:endParaRPr>
          </a:p>
          <a:p>
            <a:r>
              <a:rPr lang="en-US" altLang="zh-CN" b="1" dirty="0">
                <a:latin typeface="Arial" charset="0"/>
              </a:rPr>
              <a:t>    L-&gt;data[</a:t>
            </a:r>
            <a:r>
              <a:rPr lang="en-US" altLang="zh-CN" b="1" dirty="0" err="1">
                <a:latin typeface="Arial" charset="0"/>
              </a:rPr>
              <a:t>i</a:t>
            </a:r>
            <a:r>
              <a:rPr lang="en-US" altLang="zh-CN" b="1" dirty="0">
                <a:latin typeface="Arial" charset="0"/>
              </a:rPr>
              <a:t>]=x;  </a:t>
            </a:r>
            <a:r>
              <a:rPr lang="en-US" altLang="zh-CN" b="1" dirty="0">
                <a:solidFill>
                  <a:srgbClr val="0000FF"/>
                </a:solidFill>
                <a:latin typeface="Arial" charset="0"/>
              </a:rPr>
              <a:t>/*insert the new element*/</a:t>
            </a:r>
            <a:endParaRPr lang="zh-CN" altLang="zh-CN" b="1" dirty="0">
              <a:solidFill>
                <a:srgbClr val="0000FF"/>
              </a:solidFill>
              <a:latin typeface="Arial" charset="0"/>
            </a:endParaRPr>
          </a:p>
          <a:p>
            <a:r>
              <a:rPr lang="en-US" altLang="zh-CN" b="1" dirty="0">
                <a:latin typeface="Arial" charset="0"/>
              </a:rPr>
              <a:t>    L-&gt;Length++; </a:t>
            </a:r>
            <a:r>
              <a:rPr lang="en-US" altLang="zh-CN" b="1" dirty="0">
                <a:solidFill>
                  <a:srgbClr val="0000FF"/>
                </a:solidFill>
                <a:latin typeface="Arial" charset="0"/>
              </a:rPr>
              <a:t> /*increase the length*/</a:t>
            </a:r>
            <a:endParaRPr lang="zh-CN" altLang="zh-CN" b="1" dirty="0">
              <a:solidFill>
                <a:srgbClr val="0000FF"/>
              </a:solidFill>
              <a:latin typeface="Arial" charset="0"/>
            </a:endParaRPr>
          </a:p>
          <a:p>
            <a:r>
              <a:rPr lang="en-US" altLang="zh-CN" b="1" dirty="0">
                <a:latin typeface="Arial" charset="0"/>
              </a:rPr>
              <a:t>    return OK;             </a:t>
            </a:r>
            <a:endParaRPr lang="zh-CN" altLang="zh-CN" b="1" dirty="0">
              <a:latin typeface="Arial" charset="0"/>
            </a:endParaRPr>
          </a:p>
          <a:p>
            <a:r>
              <a:rPr lang="en-US" altLang="zh-CN" b="1" dirty="0">
                <a:latin typeface="Arial" charset="0"/>
              </a:rPr>
              <a:t>}</a:t>
            </a:r>
            <a:endParaRPr lang="zh-CN" altLang="zh-CN"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7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67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674">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74">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674">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674">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674">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67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85800" y="836613"/>
            <a:ext cx="7696200" cy="4649787"/>
          </a:xfrm>
        </p:spPr>
        <p:txBody>
          <a:bodyPr/>
          <a:lstStyle/>
          <a:p>
            <a:pPr marL="0" indent="0">
              <a:buFontTx/>
              <a:buNone/>
              <a:defRPr/>
            </a:pPr>
            <a:r>
              <a:rPr kumimoji="1" lang="en-US" altLang="zh-CN" sz="2000" b="1" kern="1200" dirty="0">
                <a:solidFill>
                  <a:srgbClr val="FF0000"/>
                </a:solidFill>
                <a:latin typeface="Arial" panose="020B0604020202020204" pitchFamily="34" charset="0"/>
              </a:rPr>
              <a:t>3. Deletion operation</a:t>
            </a:r>
            <a:endParaRPr kumimoji="1" lang="zh-CN" altLang="zh-CN" sz="2000" b="1" kern="1200" dirty="0">
              <a:solidFill>
                <a:srgbClr val="FF0000"/>
              </a:solidFill>
              <a:latin typeface="Arial" panose="020B0604020202020204" pitchFamily="34" charset="0"/>
            </a:endParaRPr>
          </a:p>
          <a:p>
            <a:pPr marL="0" indent="0">
              <a:buFontTx/>
              <a:buNone/>
              <a:defRPr/>
            </a:pPr>
            <a:r>
              <a:rPr lang="en-US" altLang="zh-CN" b="1" dirty="0"/>
              <a:t> </a:t>
            </a:r>
            <a:r>
              <a:rPr lang="en-US" altLang="zh-CN" dirty="0"/>
              <a:t> </a:t>
            </a:r>
            <a:r>
              <a:rPr kumimoji="1" lang="en-US" altLang="zh-CN" sz="2000" b="1" kern="1200" dirty="0">
                <a:latin typeface="Arial" panose="020B0604020202020204" pitchFamily="34" charset="0"/>
              </a:rPr>
              <a:t>Delete the </a:t>
            </a:r>
            <a:r>
              <a:rPr kumimoji="1" lang="en-US" altLang="zh-CN" sz="2000" b="1" i="1" kern="1200" dirty="0" err="1">
                <a:latin typeface="Arial" panose="020B0604020202020204" pitchFamily="34" charset="0"/>
              </a:rPr>
              <a:t>ith</a:t>
            </a:r>
            <a:r>
              <a:rPr kumimoji="1" lang="en-US" altLang="zh-CN" sz="2000" b="1" kern="1200" dirty="0">
                <a:latin typeface="Arial" panose="020B0604020202020204" pitchFamily="34" charset="0"/>
              </a:rPr>
              <a:t> element (the element saved in the i-1</a:t>
            </a:r>
            <a:r>
              <a:rPr kumimoji="1" lang="en-US" altLang="zh-CN" sz="2000" b="1" kern="1200" baseline="30000" dirty="0">
                <a:latin typeface="Arial" panose="020B0604020202020204" pitchFamily="34" charset="0"/>
              </a:rPr>
              <a:t>th</a:t>
            </a:r>
            <a:r>
              <a:rPr kumimoji="1" lang="en-US" altLang="zh-CN" sz="2000" b="1" kern="1200" dirty="0">
                <a:latin typeface="Arial" panose="020B0604020202020204" pitchFamily="34" charset="0"/>
              </a:rPr>
              <a:t> posion) from the list. After insertion, the length of the list decrease by one.</a:t>
            </a:r>
          </a:p>
          <a:p>
            <a:pPr marL="0" indent="0">
              <a:buFontTx/>
              <a:buNone/>
              <a:defRPr/>
            </a:pPr>
            <a:endParaRPr kumimoji="1" lang="zh-CN" altLang="zh-CN" sz="2000" b="1" kern="1200" dirty="0">
              <a:latin typeface="Arial" panose="020B0604020202020204" pitchFamily="34" charset="0"/>
            </a:endParaRPr>
          </a:p>
          <a:p>
            <a:pPr marL="0" indent="0">
              <a:buFontTx/>
              <a:buNone/>
              <a:defRPr/>
            </a:pPr>
            <a:r>
              <a:rPr kumimoji="1" lang="en-US" altLang="zh-CN" sz="2000" b="1" kern="1200" dirty="0">
                <a:latin typeface="Arial" panose="020B0604020202020204" pitchFamily="34" charset="0"/>
              </a:rPr>
              <a:t>Steps:</a:t>
            </a:r>
            <a:endParaRPr kumimoji="1" lang="zh-CN" altLang="zh-CN" sz="2000" b="1" kern="1200" dirty="0">
              <a:latin typeface="Arial" panose="020B0604020202020204" pitchFamily="34" charset="0"/>
            </a:endParaRPr>
          </a:p>
          <a:p>
            <a:pPr marL="0" indent="0">
              <a:buFontTx/>
              <a:buNone/>
              <a:defRPr/>
            </a:pPr>
            <a:r>
              <a:rPr kumimoji="1" lang="en-US" altLang="zh-CN" sz="2000" b="1" kern="1200" dirty="0">
                <a:latin typeface="Arial" panose="020B0604020202020204" pitchFamily="34" charset="0"/>
              </a:rPr>
              <a:t>(1)  the length of the list decrease by one</a:t>
            </a:r>
            <a:endParaRPr kumimoji="1" lang="zh-CN" altLang="zh-CN" sz="2000" b="1" kern="1200" dirty="0">
              <a:latin typeface="Arial" panose="020B0604020202020204" pitchFamily="34" charset="0"/>
            </a:endParaRPr>
          </a:p>
          <a:p>
            <a:pPr marL="0" indent="0">
              <a:buFontTx/>
              <a:buNone/>
              <a:defRPr/>
            </a:pPr>
            <a:r>
              <a:rPr kumimoji="1" lang="en-US" altLang="zh-CN" sz="2000" b="1" kern="1200" dirty="0">
                <a:latin typeface="Arial" panose="020B0604020202020204" pitchFamily="34" charset="0"/>
              </a:rPr>
              <a:t>(2) </a:t>
            </a:r>
            <a:r>
              <a:rPr kumimoji="1" lang="en-US" altLang="zh-CN" b="1" kern="1200" dirty="0">
                <a:latin typeface="Arial" panose="020B0604020202020204" pitchFamily="34" charset="0"/>
              </a:rPr>
              <a:t> </a:t>
            </a:r>
            <a:r>
              <a:rPr kumimoji="1" lang="en-US" altLang="zh-CN" sz="2000" b="1" kern="1200" dirty="0">
                <a:latin typeface="Arial" panose="020B0604020202020204" pitchFamily="34" charset="0"/>
              </a:rPr>
              <a:t>move all the elements from data[i] one place forward to fill the hole</a:t>
            </a:r>
            <a:endParaRPr kumimoji="1" lang="zh-CN" altLang="en-US" sz="2000" b="1" kern="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1"/>
          <p:cNvSpPr>
            <a:spLocks noChangeArrowheads="1"/>
          </p:cNvSpPr>
          <p:nvPr/>
        </p:nvSpPr>
        <p:spPr bwMode="auto">
          <a:xfrm>
            <a:off x="827088" y="188913"/>
            <a:ext cx="76327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400" b="1" dirty="0">
                <a:solidFill>
                  <a:srgbClr val="000000"/>
                </a:solidFill>
                <a:latin typeface="Times New Roman" charset="0"/>
              </a:rPr>
              <a:t>int </a:t>
            </a:r>
            <a:r>
              <a:rPr lang="en-US" altLang="zh-CN" sz="2400" b="1" dirty="0" err="1">
                <a:solidFill>
                  <a:srgbClr val="000000"/>
                </a:solidFill>
                <a:latin typeface="Times New Roman" charset="0"/>
              </a:rPr>
              <a:t>DelElem</a:t>
            </a:r>
            <a:r>
              <a:rPr lang="en-US" altLang="zh-CN" sz="2400" b="1" dirty="0">
                <a:solidFill>
                  <a:srgbClr val="000000"/>
                </a:solidFill>
                <a:latin typeface="Times New Roman" charset="0"/>
              </a:rPr>
              <a:t> (</a:t>
            </a:r>
            <a:r>
              <a:rPr lang="en-US" altLang="zh-CN" sz="2400" b="1" dirty="0" err="1">
                <a:solidFill>
                  <a:srgbClr val="000000"/>
                </a:solidFill>
                <a:latin typeface="Times New Roman" charset="0"/>
              </a:rPr>
              <a:t>SeqList</a:t>
            </a:r>
            <a:r>
              <a:rPr lang="en-US" altLang="zh-CN" sz="2400" b="1" dirty="0">
                <a:solidFill>
                  <a:srgbClr val="000000"/>
                </a:solidFill>
                <a:latin typeface="Times New Roman" charset="0"/>
              </a:rPr>
              <a:t> *L, int </a:t>
            </a:r>
            <a:r>
              <a:rPr lang="en-US" altLang="zh-CN" sz="2400" b="1" dirty="0" err="1">
                <a:solidFill>
                  <a:srgbClr val="000000"/>
                </a:solidFill>
                <a:latin typeface="Times New Roman" charset="0"/>
              </a:rPr>
              <a:t>i</a:t>
            </a:r>
            <a:r>
              <a:rPr lang="en-US" altLang="zh-CN" sz="2400" b="1" dirty="0">
                <a:solidFill>
                  <a:srgbClr val="000000"/>
                </a:solidFill>
                <a:latin typeface="Times New Roman" charset="0"/>
              </a:rPr>
              <a:t>) </a:t>
            </a:r>
            <a:endParaRPr lang="zh-CN" altLang="zh-CN" sz="2400" b="1" dirty="0">
              <a:latin typeface="Times New Roman" charset="0"/>
            </a:endParaRPr>
          </a:p>
          <a:p>
            <a:pPr eaLnBrk="0" hangingPunct="0"/>
            <a:r>
              <a:rPr lang="en-US" altLang="zh-CN" sz="2400" b="1" dirty="0">
                <a:solidFill>
                  <a:srgbClr val="000000"/>
                </a:solidFill>
                <a:latin typeface="Times New Roman" charset="0"/>
              </a:rPr>
              <a:t>{  int  j;</a:t>
            </a:r>
            <a:endParaRPr lang="zh-CN" altLang="zh-CN" sz="2400" b="1" dirty="0">
              <a:latin typeface="Times New Roman" charset="0"/>
            </a:endParaRPr>
          </a:p>
          <a:p>
            <a:pPr eaLnBrk="0" hangingPunct="0"/>
            <a:r>
              <a:rPr lang="en-US" altLang="zh-CN" sz="2400" b="1" dirty="0">
                <a:solidFill>
                  <a:srgbClr val="000000"/>
                </a:solidFill>
                <a:latin typeface="Times New Roman" charset="0"/>
              </a:rPr>
              <a:t>    if (L-&gt;Length==0)</a:t>
            </a:r>
            <a:endParaRPr lang="zh-CN" altLang="zh-CN" sz="2400" b="1" dirty="0">
              <a:latin typeface="Times New Roman" charset="0"/>
            </a:endParaRPr>
          </a:p>
          <a:p>
            <a:pPr eaLnBrk="0" hangingPunct="0"/>
            <a:r>
              <a:rPr lang="en-US" altLang="zh-CN" sz="2400" b="1" dirty="0">
                <a:solidFill>
                  <a:srgbClr val="000000"/>
                </a:solidFill>
                <a:latin typeface="Times New Roman" charset="0"/>
              </a:rPr>
              <a:t>       {  </a:t>
            </a:r>
            <a:r>
              <a:rPr lang="en-US" altLang="zh-CN" sz="2400" b="1" dirty="0" err="1">
                <a:solidFill>
                  <a:srgbClr val="000000"/>
                </a:solidFill>
                <a:latin typeface="Times New Roman" charset="0"/>
              </a:rPr>
              <a:t>printf</a:t>
            </a:r>
            <a:r>
              <a:rPr lang="en-US" altLang="zh-CN" sz="2400" b="1" dirty="0">
                <a:solidFill>
                  <a:srgbClr val="000000"/>
                </a:solidFill>
                <a:latin typeface="Times New Roman" charset="0"/>
              </a:rPr>
              <a:t> (“Empty List</a:t>
            </a:r>
            <a:r>
              <a:rPr lang="zh-CN" altLang="zh-CN" sz="2400" b="1" dirty="0">
                <a:solidFill>
                  <a:srgbClr val="000000"/>
                </a:solidFill>
                <a:latin typeface="Times New Roman" charset="0"/>
              </a:rPr>
              <a:t>！</a:t>
            </a:r>
            <a:r>
              <a:rPr lang="en-US" altLang="zh-CN" sz="2400" b="1" dirty="0">
                <a:solidFill>
                  <a:srgbClr val="000000"/>
                </a:solidFill>
                <a:latin typeface="Times New Roman" charset="0"/>
              </a:rPr>
              <a:t>");</a:t>
            </a:r>
            <a:endParaRPr lang="zh-CN" altLang="zh-CN" sz="2400" b="1" dirty="0">
              <a:latin typeface="Times New Roman" charset="0"/>
            </a:endParaRPr>
          </a:p>
          <a:p>
            <a:pPr eaLnBrk="0" hangingPunct="0"/>
            <a:r>
              <a:rPr lang="en-US" altLang="zh-CN" sz="2400" b="1" dirty="0">
                <a:solidFill>
                  <a:srgbClr val="000000"/>
                </a:solidFill>
                <a:latin typeface="Times New Roman" charset="0"/>
              </a:rPr>
              <a:t>           return ERROR;   </a:t>
            </a:r>
            <a:endParaRPr lang="zh-CN" altLang="zh-CN" sz="2400" b="1" dirty="0">
              <a:latin typeface="Times New Roman" charset="0"/>
            </a:endParaRPr>
          </a:p>
          <a:p>
            <a:pPr eaLnBrk="0" hangingPunct="0"/>
            <a:r>
              <a:rPr lang="en-US" altLang="zh-CN" sz="2400" b="1" dirty="0">
                <a:solidFill>
                  <a:srgbClr val="000000"/>
                </a:solidFill>
                <a:latin typeface="Times New Roman" charset="0"/>
              </a:rPr>
              <a:t>        }</a:t>
            </a:r>
            <a:endParaRPr lang="zh-CN" altLang="zh-CN" sz="2400" b="1" dirty="0">
              <a:latin typeface="Times New Roman" charset="0"/>
            </a:endParaRPr>
          </a:p>
          <a:p>
            <a:pPr eaLnBrk="0" hangingPunct="0"/>
            <a:r>
              <a:rPr lang="en-US" altLang="zh-CN" sz="2400" b="1" dirty="0">
                <a:solidFill>
                  <a:srgbClr val="000000"/>
                </a:solidFill>
                <a:latin typeface="Times New Roman" charset="0"/>
              </a:rPr>
              <a:t>    if (</a:t>
            </a:r>
            <a:r>
              <a:rPr lang="en-US" altLang="zh-CN" sz="2400" b="1" dirty="0" err="1">
                <a:solidFill>
                  <a:srgbClr val="000000"/>
                </a:solidFill>
                <a:latin typeface="Times New Roman" charset="0"/>
              </a:rPr>
              <a:t>i</a:t>
            </a:r>
            <a:r>
              <a:rPr lang="en-US" altLang="zh-CN" sz="2400" b="1" dirty="0">
                <a:solidFill>
                  <a:srgbClr val="000000"/>
                </a:solidFill>
                <a:latin typeface="Times New Roman" charset="0"/>
              </a:rPr>
              <a:t>&lt;1 || </a:t>
            </a:r>
            <a:r>
              <a:rPr lang="en-US" altLang="zh-CN" sz="2400" b="1" dirty="0" err="1">
                <a:solidFill>
                  <a:srgbClr val="000000"/>
                </a:solidFill>
                <a:latin typeface="Times New Roman" charset="0"/>
              </a:rPr>
              <a:t>i</a:t>
            </a:r>
            <a:r>
              <a:rPr lang="en-US" altLang="zh-CN" sz="2400" b="1" dirty="0">
                <a:solidFill>
                  <a:srgbClr val="000000"/>
                </a:solidFill>
                <a:latin typeface="Times New Roman" charset="0"/>
              </a:rPr>
              <a:t>&gt;L-&gt;Length)         </a:t>
            </a:r>
            <a:endParaRPr lang="zh-CN" altLang="zh-CN" sz="2400" b="1" dirty="0">
              <a:latin typeface="Times New Roman" charset="0"/>
            </a:endParaRPr>
          </a:p>
          <a:p>
            <a:pPr eaLnBrk="0" hangingPunct="0"/>
            <a:r>
              <a:rPr lang="en-US" altLang="zh-CN" sz="2400" b="1" dirty="0">
                <a:solidFill>
                  <a:srgbClr val="000000"/>
                </a:solidFill>
                <a:latin typeface="Times New Roman" charset="0"/>
              </a:rPr>
              <a:t>       {  </a:t>
            </a:r>
            <a:r>
              <a:rPr lang="en-US" altLang="zh-CN" sz="2400" b="1" dirty="0" err="1">
                <a:solidFill>
                  <a:srgbClr val="000000"/>
                </a:solidFill>
                <a:latin typeface="Times New Roman" charset="0"/>
              </a:rPr>
              <a:t>printf</a:t>
            </a:r>
            <a:r>
              <a:rPr lang="en-US" altLang="zh-CN" sz="2400" b="1" dirty="0">
                <a:solidFill>
                  <a:srgbClr val="000000"/>
                </a:solidFill>
                <a:latin typeface="Times New Roman" charset="0"/>
              </a:rPr>
              <a:t> (“the </a:t>
            </a:r>
            <a:r>
              <a:rPr lang="en-US" altLang="zh-CN" sz="2400" b="1" dirty="0" err="1">
                <a:solidFill>
                  <a:srgbClr val="000000"/>
                </a:solidFill>
                <a:latin typeface="Times New Roman" charset="0"/>
              </a:rPr>
              <a:t>ith</a:t>
            </a:r>
            <a:r>
              <a:rPr lang="en-US" altLang="zh-CN" sz="2400" b="1" dirty="0">
                <a:solidFill>
                  <a:srgbClr val="000000"/>
                </a:solidFill>
                <a:latin typeface="Times New Roman" charset="0"/>
              </a:rPr>
              <a:t> element not exist");</a:t>
            </a:r>
            <a:endParaRPr lang="zh-CN" altLang="zh-CN" sz="2400" b="1" dirty="0">
              <a:latin typeface="Times New Roman" charset="0"/>
            </a:endParaRPr>
          </a:p>
          <a:p>
            <a:pPr eaLnBrk="0" hangingPunct="0"/>
            <a:r>
              <a:rPr lang="en-US" altLang="zh-CN" sz="2400" b="1" dirty="0">
                <a:solidFill>
                  <a:srgbClr val="000000"/>
                </a:solidFill>
                <a:latin typeface="Times New Roman" charset="0"/>
              </a:rPr>
              <a:t>           return ERROR;</a:t>
            </a:r>
            <a:endParaRPr lang="zh-CN" altLang="zh-CN" sz="2400" b="1" dirty="0">
              <a:latin typeface="Times New Roman" charset="0"/>
            </a:endParaRPr>
          </a:p>
          <a:p>
            <a:pPr eaLnBrk="0" hangingPunct="0"/>
            <a:r>
              <a:rPr lang="en-US" altLang="zh-CN" sz="2400" b="1" dirty="0">
                <a:solidFill>
                  <a:srgbClr val="000000"/>
                </a:solidFill>
                <a:latin typeface="Times New Roman" charset="0"/>
              </a:rPr>
              <a:t>        }</a:t>
            </a:r>
            <a:endParaRPr lang="zh-CN" altLang="zh-CN" sz="2400" b="1" dirty="0">
              <a:latin typeface="Times New Roman" charset="0"/>
            </a:endParaRPr>
          </a:p>
          <a:p>
            <a:pPr eaLnBrk="0" hangingPunct="0"/>
            <a:endParaRPr lang="en-US" altLang="zh-CN" sz="2400" b="1" dirty="0">
              <a:solidFill>
                <a:srgbClr val="000000"/>
              </a:solidFill>
              <a:latin typeface="Times New Roman" charset="0"/>
            </a:endParaRPr>
          </a:p>
          <a:p>
            <a:pPr eaLnBrk="0" hangingPunct="0"/>
            <a:r>
              <a:rPr lang="en-US" altLang="zh-CN" sz="2400" b="1" dirty="0">
                <a:solidFill>
                  <a:srgbClr val="000000"/>
                </a:solidFill>
                <a:latin typeface="Times New Roman" charset="0"/>
              </a:rPr>
              <a:t>    for(j=</a:t>
            </a:r>
            <a:r>
              <a:rPr lang="en-US" altLang="zh-CN" sz="2400" b="1" dirty="0" err="1">
                <a:solidFill>
                  <a:srgbClr val="000000"/>
                </a:solidFill>
                <a:latin typeface="Times New Roman" charset="0"/>
              </a:rPr>
              <a:t>i;j</a:t>
            </a:r>
            <a:r>
              <a:rPr lang="en-US" altLang="zh-CN" sz="2400" b="1" dirty="0">
                <a:solidFill>
                  <a:srgbClr val="000000"/>
                </a:solidFill>
                <a:latin typeface="Times New Roman" charset="0"/>
              </a:rPr>
              <a:t>&lt;=L-&gt;Length-1;j++)      </a:t>
            </a:r>
            <a:endParaRPr lang="zh-CN" altLang="zh-CN" sz="2400" b="1" dirty="0">
              <a:latin typeface="Times New Roman" charset="0"/>
            </a:endParaRPr>
          </a:p>
          <a:p>
            <a:pPr eaLnBrk="0" hangingPunct="0"/>
            <a:r>
              <a:rPr lang="en-US" altLang="zh-CN" sz="2400" b="1" dirty="0">
                <a:solidFill>
                  <a:srgbClr val="000000"/>
                </a:solidFill>
                <a:latin typeface="Times New Roman" charset="0"/>
              </a:rPr>
              <a:t>          L-&gt;data[j-1]=L-&gt;data[j];</a:t>
            </a:r>
            <a:endParaRPr lang="zh-CN" altLang="zh-CN" sz="2400" b="1" dirty="0">
              <a:latin typeface="Times New Roman" charset="0"/>
            </a:endParaRPr>
          </a:p>
          <a:p>
            <a:pPr eaLnBrk="0" hangingPunct="0"/>
            <a:r>
              <a:rPr lang="en-US" altLang="zh-CN" sz="2400" b="1" dirty="0">
                <a:solidFill>
                  <a:srgbClr val="000000"/>
                </a:solidFill>
                <a:latin typeface="Times New Roman" charset="0"/>
              </a:rPr>
              <a:t>    L-&gt;Length--;                     </a:t>
            </a:r>
            <a:endParaRPr lang="zh-CN" altLang="zh-CN" sz="2400" b="1" dirty="0">
              <a:latin typeface="Times New Roman" charset="0"/>
            </a:endParaRPr>
          </a:p>
          <a:p>
            <a:pPr eaLnBrk="0" hangingPunct="0"/>
            <a:r>
              <a:rPr lang="en-US" altLang="zh-CN" sz="2400" b="1" dirty="0">
                <a:solidFill>
                  <a:srgbClr val="000000"/>
                </a:solidFill>
                <a:latin typeface="Times New Roman" charset="0"/>
              </a:rPr>
              <a:t>    return OK;                       </a:t>
            </a:r>
            <a:endParaRPr lang="zh-CN" altLang="zh-CN" sz="2400" b="1" dirty="0">
              <a:latin typeface="Times New Roman" charset="0"/>
            </a:endParaRPr>
          </a:p>
          <a:p>
            <a:pPr eaLnBrk="0" hangingPunct="0"/>
            <a:r>
              <a:rPr lang="en-US" altLang="zh-CN" sz="2400" b="1" dirty="0">
                <a:solidFill>
                  <a:srgbClr val="000000"/>
                </a:solidFill>
                <a:latin typeface="Times New Roman" charset="0"/>
              </a:rPr>
              <a:t>}</a:t>
            </a:r>
            <a:endParaRPr lang="zh-CN" altLang="zh-CN" sz="2400" b="1" dirty="0">
              <a:latin typeface="Times New Roman"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a:xfrm>
            <a:off x="685800" y="152400"/>
            <a:ext cx="6870700" cy="1257300"/>
          </a:xfrm>
        </p:spPr>
        <p:txBody>
          <a:bodyPr/>
          <a:lstStyle/>
          <a:p>
            <a:r>
              <a:rPr lang="en-US" altLang="zh-CN"/>
              <a:t>ADT SeqList</a:t>
            </a:r>
          </a:p>
        </p:txBody>
      </p:sp>
      <p:sp>
        <p:nvSpPr>
          <p:cNvPr id="3" name="内容占位符 2"/>
          <p:cNvSpPr>
            <a:spLocks noGrp="1"/>
          </p:cNvSpPr>
          <p:nvPr>
            <p:ph idx="1"/>
          </p:nvPr>
        </p:nvSpPr>
        <p:spPr>
          <a:xfrm>
            <a:off x="-180528" y="1556792"/>
            <a:ext cx="5758408" cy="2294185"/>
          </a:xfrm>
        </p:spPr>
        <p:txBody>
          <a:bodyPr/>
          <a:lstStyle/>
          <a:p>
            <a:pPr lvl="1" indent="0" eaLnBrk="1" hangingPunct="1">
              <a:buFontTx/>
              <a:buNone/>
            </a:pPr>
            <a:r>
              <a:rPr lang="en-US" altLang="zh-CN" sz="1800" b="1" noProof="1">
                <a:solidFill>
                  <a:srgbClr val="009242"/>
                </a:solidFill>
                <a:latin typeface="Times New Roman" panose="02020603050405020304" pitchFamily="18" charset="0"/>
                <a:cs typeface="Times New Roman" panose="02020603050405020304" pitchFamily="18" charset="0"/>
                <a:sym typeface="+mn-ea"/>
              </a:rPr>
              <a:t>#define </a:t>
            </a:r>
            <a:r>
              <a:rPr lang="en-US" altLang="zh-CN" sz="1800" b="1" noProof="1">
                <a:latin typeface="Times New Roman" panose="02020603050405020304" pitchFamily="18" charset="0"/>
                <a:cs typeface="Times New Roman" panose="02020603050405020304" pitchFamily="18" charset="0"/>
                <a:sym typeface="+mn-ea"/>
              </a:rPr>
              <a:t> MAXLEN  100 </a:t>
            </a:r>
            <a:r>
              <a:rPr lang="en-US" altLang="zh-CN" sz="1800" noProof="1">
                <a:latin typeface="Times New Roman" panose="02020603050405020304" pitchFamily="18" charset="0"/>
                <a:cs typeface="Times New Roman" panose="02020603050405020304" pitchFamily="18" charset="0"/>
                <a:sym typeface="+mn-ea"/>
              </a:rPr>
              <a:t> </a:t>
            </a:r>
            <a:endParaRPr lang="en-US" altLang="zh-CN" sz="1800" b="1" noProof="1">
              <a:solidFill>
                <a:srgbClr val="009242"/>
              </a:solidFill>
              <a:latin typeface="Times New Roman" panose="02020603050405020304" pitchFamily="18" charset="0"/>
              <a:cs typeface="Times New Roman" panose="02020603050405020304" pitchFamily="18" charset="0"/>
            </a:endParaRPr>
          </a:p>
          <a:p>
            <a:pPr lvl="1" indent="0" eaLnBrk="1" hangingPunct="1">
              <a:buFontTx/>
              <a:buNone/>
            </a:pPr>
            <a:r>
              <a:rPr lang="en-US" altLang="zh-CN" sz="1800" b="1" noProof="1">
                <a:solidFill>
                  <a:srgbClr val="009242"/>
                </a:solidFill>
                <a:latin typeface="Times New Roman" panose="02020603050405020304" pitchFamily="18" charset="0"/>
                <a:cs typeface="Times New Roman" panose="02020603050405020304" pitchFamily="18" charset="0"/>
                <a:sym typeface="+mn-ea"/>
              </a:rPr>
              <a:t>typedef  struct</a:t>
            </a:r>
            <a:r>
              <a:rPr lang="en-US" altLang="zh-CN" sz="1800" b="1" noProof="1">
                <a:latin typeface="Times New Roman" panose="02020603050405020304" pitchFamily="18" charset="0"/>
                <a:cs typeface="Times New Roman" panose="02020603050405020304" pitchFamily="18" charset="0"/>
                <a:sym typeface="+mn-ea"/>
              </a:rPr>
              <a:t> </a:t>
            </a:r>
            <a:endParaRPr lang="zh-CN" altLang="en-US" sz="1800" b="1" noProof="1">
              <a:latin typeface="Times New Roman" panose="02020603050405020304" pitchFamily="18" charset="0"/>
              <a:cs typeface="Times New Roman" panose="02020603050405020304" pitchFamily="18" charset="0"/>
            </a:endParaRPr>
          </a:p>
          <a:p>
            <a:pPr lvl="1" indent="0" eaLnBrk="1" hangingPunct="1">
              <a:buFontTx/>
              <a:buNone/>
            </a:pPr>
            <a:r>
              <a:rPr lang="en-US" altLang="zh-CN" sz="1800" b="1" noProof="1">
                <a:latin typeface="Times New Roman" panose="02020603050405020304" pitchFamily="18" charset="0"/>
                <a:cs typeface="Times New Roman" panose="02020603050405020304" pitchFamily="18" charset="0"/>
                <a:sym typeface="+mn-ea"/>
              </a:rPr>
              <a:t>{ </a:t>
            </a:r>
            <a:endParaRPr lang="en-US" altLang="zh-CN" sz="1800" b="1" noProof="1">
              <a:latin typeface="Times New Roman" panose="02020603050405020304" pitchFamily="18" charset="0"/>
              <a:cs typeface="Times New Roman" panose="02020603050405020304" pitchFamily="18" charset="0"/>
            </a:endParaRPr>
          </a:p>
          <a:p>
            <a:pPr lvl="1" indent="0" eaLnBrk="1" hangingPunct="1">
              <a:buFontTx/>
              <a:buNone/>
            </a:pPr>
            <a:r>
              <a:rPr lang="en-US" altLang="zh-CN" sz="1800" b="1" noProof="1">
                <a:latin typeface="Times New Roman" panose="02020603050405020304" pitchFamily="18" charset="0"/>
                <a:cs typeface="Times New Roman" panose="02020603050405020304" pitchFamily="18" charset="0"/>
                <a:sym typeface="+mn-ea"/>
              </a:rPr>
              <a:t>   </a:t>
            </a:r>
            <a:r>
              <a:rPr lang="en-US" altLang="zh-CN" sz="1800" b="1" noProof="1">
                <a:solidFill>
                  <a:srgbClr val="00B050"/>
                </a:solidFill>
                <a:latin typeface="Times New Roman" panose="02020603050405020304" pitchFamily="18" charset="0"/>
                <a:cs typeface="Times New Roman" panose="02020603050405020304" pitchFamily="18" charset="0"/>
                <a:sym typeface="+mn-ea"/>
              </a:rPr>
              <a:t>ElemType</a:t>
            </a:r>
            <a:r>
              <a:rPr lang="en-US" altLang="zh-CN" sz="1800" b="1" noProof="1">
                <a:latin typeface="Times New Roman" panose="02020603050405020304" pitchFamily="18" charset="0"/>
                <a:cs typeface="Times New Roman" panose="02020603050405020304" pitchFamily="18" charset="0"/>
                <a:sym typeface="+mn-ea"/>
              </a:rPr>
              <a:t>  data[MAXLEN]; </a:t>
            </a:r>
            <a:endParaRPr lang="zh-CN" altLang="en-US" sz="1800" b="1" noProof="1">
              <a:latin typeface="Times New Roman" panose="02020603050405020304" pitchFamily="18" charset="0"/>
              <a:cs typeface="Times New Roman" panose="02020603050405020304" pitchFamily="18" charset="0"/>
            </a:endParaRPr>
          </a:p>
          <a:p>
            <a:pPr lvl="1" indent="0" eaLnBrk="1" hangingPunct="1">
              <a:buFontTx/>
              <a:buNone/>
            </a:pPr>
            <a:r>
              <a:rPr lang="en-US" altLang="zh-CN" sz="1800" b="1" noProof="1">
                <a:latin typeface="Times New Roman" panose="02020603050405020304" pitchFamily="18" charset="0"/>
                <a:cs typeface="Times New Roman" panose="02020603050405020304" pitchFamily="18" charset="0"/>
                <a:sym typeface="+mn-ea"/>
              </a:rPr>
              <a:t>   </a:t>
            </a:r>
            <a:r>
              <a:rPr lang="en-US" altLang="zh-CN" sz="1800" b="1" noProof="1">
                <a:solidFill>
                  <a:srgbClr val="009242"/>
                </a:solidFill>
                <a:latin typeface="Times New Roman" panose="02020603050405020304" pitchFamily="18" charset="0"/>
                <a:cs typeface="Times New Roman" panose="02020603050405020304" pitchFamily="18" charset="0"/>
                <a:sym typeface="+mn-ea"/>
              </a:rPr>
              <a:t>int </a:t>
            </a:r>
            <a:r>
              <a:rPr lang="en-US" altLang="zh-CN" sz="1800" b="1" noProof="1">
                <a:latin typeface="Times New Roman" panose="02020603050405020304" pitchFamily="18" charset="0"/>
                <a:cs typeface="Times New Roman" panose="02020603050405020304" pitchFamily="18" charset="0"/>
                <a:sym typeface="+mn-ea"/>
              </a:rPr>
              <a:t> Length; </a:t>
            </a:r>
            <a:endParaRPr lang="zh-CN" altLang="en-US" sz="1800" b="1" noProof="1">
              <a:latin typeface="Times New Roman" panose="02020603050405020304" pitchFamily="18" charset="0"/>
              <a:cs typeface="Times New Roman" panose="02020603050405020304" pitchFamily="18" charset="0"/>
            </a:endParaRPr>
          </a:p>
          <a:p>
            <a:pPr lvl="1" indent="0" eaLnBrk="1" hangingPunct="1">
              <a:buFontTx/>
              <a:buNone/>
            </a:pPr>
            <a:r>
              <a:rPr lang="en-US" altLang="zh-CN" sz="1800" b="1" noProof="1">
                <a:latin typeface="Times New Roman" panose="02020603050405020304" pitchFamily="18" charset="0"/>
                <a:cs typeface="Times New Roman" panose="02020603050405020304" pitchFamily="18" charset="0"/>
                <a:sym typeface="+mn-ea"/>
              </a:rPr>
              <a:t>}SeqList;</a:t>
            </a:r>
          </a:p>
          <a:p>
            <a:pPr lvl="1" indent="0" eaLnBrk="1" hangingPunct="1">
              <a:buFontTx/>
              <a:buNone/>
            </a:pPr>
            <a:endParaRPr lang="zh-CN" altLang="en-US" sz="3200" b="1" noProof="1">
              <a:latin typeface="Times New Roman" panose="02020603050405020304" pitchFamily="18" charset="0"/>
              <a:cs typeface="Times New Roman" panose="02020603050405020304" pitchFamily="18" charset="0"/>
            </a:endParaRPr>
          </a:p>
          <a:p>
            <a:pPr marL="0" indent="0">
              <a:buFontTx/>
              <a:buNone/>
            </a:pPr>
            <a:endParaRPr kumimoji="1" lang="zh-CN" altLang="en-US" sz="2000" b="1" kern="1200" dirty="0">
              <a:latin typeface="Arial" panose="020B0604020202020204" pitchFamily="34" charset="0"/>
            </a:endParaRPr>
          </a:p>
          <a:p>
            <a:pPr marL="0" indent="0">
              <a:buFontTx/>
              <a:buNone/>
            </a:pPr>
            <a:endParaRPr kumimoji="1" lang="zh-CN" altLang="en-US" sz="2000" b="1" kern="1200" dirty="0">
              <a:latin typeface="Arial" panose="020B0604020202020204" pitchFamily="34" charset="0"/>
            </a:endParaRPr>
          </a:p>
          <a:p>
            <a:pPr marL="0" indent="0">
              <a:buFontTx/>
              <a:buNone/>
            </a:pPr>
            <a:endParaRPr lang="zh-CN" altLang="en-US" sz="2000" noProof="1"/>
          </a:p>
        </p:txBody>
      </p:sp>
      <p:sp>
        <p:nvSpPr>
          <p:cNvPr id="4" name="文本框 3">
            <a:extLst>
              <a:ext uri="{FF2B5EF4-FFF2-40B4-BE49-F238E27FC236}">
                <a16:creationId xmlns:a16="http://schemas.microsoft.com/office/drawing/2014/main" id="{C950DD34-ABEE-8BA8-4613-9A60BD59A76C}"/>
              </a:ext>
            </a:extLst>
          </p:cNvPr>
          <p:cNvSpPr txBox="1"/>
          <p:nvPr/>
        </p:nvSpPr>
        <p:spPr>
          <a:xfrm>
            <a:off x="4220889" y="1556792"/>
            <a:ext cx="4572000" cy="2062103"/>
          </a:xfrm>
          <a:prstGeom prst="rect">
            <a:avLst/>
          </a:prstGeom>
          <a:noFill/>
        </p:spPr>
        <p:txBody>
          <a:bodyPr wrap="square">
            <a:spAutoFit/>
          </a:bodyPr>
          <a:lstStyle/>
          <a:p>
            <a:pPr marL="0">
              <a:buFontTx/>
              <a:buNone/>
            </a:pPr>
            <a:r>
              <a:rPr kumimoji="1" lang="en-US" altLang="zh-CN" sz="1800" b="1" kern="1200" dirty="0">
                <a:latin typeface="Times New Roman" panose="02020603050405020304" pitchFamily="18" charset="0"/>
                <a:cs typeface="Times New Roman" panose="02020603050405020304" pitchFamily="18" charset="0"/>
                <a:sym typeface="+mn-ea"/>
              </a:rPr>
              <a:t>void </a:t>
            </a:r>
            <a:r>
              <a:rPr kumimoji="1" lang="en-US" altLang="zh-CN" sz="1800" b="1" kern="1200" dirty="0" err="1">
                <a:solidFill>
                  <a:srgbClr val="FF0000"/>
                </a:solidFill>
                <a:latin typeface="Times New Roman" panose="02020603050405020304" pitchFamily="18" charset="0"/>
                <a:cs typeface="Times New Roman" panose="02020603050405020304" pitchFamily="18" charset="0"/>
                <a:sym typeface="+mn-ea"/>
              </a:rPr>
              <a:t>InitList</a:t>
            </a:r>
            <a:r>
              <a:rPr kumimoji="1" lang="en-US" altLang="zh-CN" sz="1800" b="1" kern="1200" dirty="0">
                <a:latin typeface="Times New Roman" panose="02020603050405020304" pitchFamily="18" charset="0"/>
                <a:cs typeface="Times New Roman" panose="02020603050405020304" pitchFamily="18" charset="0"/>
                <a:sym typeface="+mn-ea"/>
              </a:rPr>
              <a:t>(</a:t>
            </a:r>
            <a:r>
              <a:rPr kumimoji="1" lang="en-US" altLang="zh-CN" sz="1800" b="1" kern="1200" dirty="0" err="1">
                <a:latin typeface="Times New Roman" panose="02020603050405020304" pitchFamily="18" charset="0"/>
                <a:cs typeface="Times New Roman" panose="02020603050405020304" pitchFamily="18" charset="0"/>
                <a:sym typeface="+mn-ea"/>
              </a:rPr>
              <a:t>SeqList</a:t>
            </a:r>
            <a:r>
              <a:rPr kumimoji="1" lang="en-US" altLang="zh-CN" sz="1800" b="1" kern="1200" dirty="0">
                <a:latin typeface="Times New Roman" panose="02020603050405020304" pitchFamily="18" charset="0"/>
                <a:cs typeface="Times New Roman" panose="02020603050405020304" pitchFamily="18" charset="0"/>
                <a:sym typeface="+mn-ea"/>
              </a:rPr>
              <a:t> *L);</a:t>
            </a:r>
          </a:p>
          <a:p>
            <a:pPr marL="0" indent="0">
              <a:buFontTx/>
              <a:buNone/>
            </a:pPr>
            <a:endParaRPr kumimoji="1" lang="en-US" altLang="zh-CN" b="1" noProof="1">
              <a:latin typeface="Times New Roman" panose="02020603050405020304" pitchFamily="18" charset="0"/>
              <a:cs typeface="Times New Roman" panose="02020603050405020304" pitchFamily="18" charset="0"/>
              <a:sym typeface="+mn-ea"/>
            </a:endParaRPr>
          </a:p>
          <a:p>
            <a:pPr marL="0" indent="0">
              <a:buFontTx/>
              <a:buNone/>
            </a:pPr>
            <a:r>
              <a:rPr lang="en-US" altLang="zh-CN" sz="1800" b="1" noProof="1">
                <a:latin typeface="Times New Roman" panose="02020603050405020304" pitchFamily="18" charset="0"/>
                <a:cs typeface="Times New Roman" panose="02020603050405020304" pitchFamily="18" charset="0"/>
                <a:sym typeface="+mn-ea"/>
              </a:rPr>
              <a:t>int  </a:t>
            </a:r>
            <a:r>
              <a:rPr lang="en-US" altLang="zh-CN" sz="1800" b="1" noProof="1">
                <a:solidFill>
                  <a:srgbClr val="FF0000"/>
                </a:solidFill>
                <a:latin typeface="Times New Roman" panose="02020603050405020304" pitchFamily="18" charset="0"/>
                <a:cs typeface="Times New Roman" panose="02020603050405020304" pitchFamily="18" charset="0"/>
                <a:sym typeface="+mn-ea"/>
              </a:rPr>
              <a:t>InsElem</a:t>
            </a:r>
            <a:r>
              <a:rPr lang="en-US" altLang="zh-CN" sz="1800" b="1" noProof="1">
                <a:latin typeface="Times New Roman" panose="02020603050405020304" pitchFamily="18" charset="0"/>
                <a:cs typeface="Times New Roman" panose="02020603050405020304" pitchFamily="18" charset="0"/>
                <a:sym typeface="+mn-ea"/>
              </a:rPr>
              <a:t>(SeqList *L, int i, ElemType x);</a:t>
            </a:r>
          </a:p>
          <a:p>
            <a:pPr marL="0" indent="0">
              <a:buFontTx/>
              <a:buNone/>
            </a:pPr>
            <a:r>
              <a:rPr lang="en-US" altLang="zh-CN" sz="1800" b="1" noProof="1">
                <a:solidFill>
                  <a:srgbClr val="000000"/>
                </a:solidFill>
                <a:latin typeface="Times New Roman" panose="02020603050405020304" pitchFamily="18" charset="0"/>
                <a:cs typeface="Times New Roman" panose="02020603050405020304" pitchFamily="18" charset="0"/>
                <a:sym typeface="+mn-ea"/>
              </a:rPr>
              <a:t> </a:t>
            </a:r>
          </a:p>
          <a:p>
            <a:pPr marL="0" indent="0">
              <a:buFontTx/>
              <a:buNone/>
            </a:pPr>
            <a:r>
              <a:rPr lang="en-US" altLang="zh-CN" sz="1800" b="1" noProof="1">
                <a:solidFill>
                  <a:srgbClr val="000000"/>
                </a:solidFill>
                <a:latin typeface="Times New Roman" panose="02020603050405020304" pitchFamily="18" charset="0"/>
                <a:cs typeface="Times New Roman" panose="02020603050405020304" pitchFamily="18" charset="0"/>
                <a:sym typeface="+mn-ea"/>
              </a:rPr>
              <a:t>int </a:t>
            </a:r>
            <a:r>
              <a:rPr lang="en-US" altLang="zh-CN" sz="1800" b="1" noProof="1">
                <a:solidFill>
                  <a:srgbClr val="FF0000"/>
                </a:solidFill>
                <a:latin typeface="Times New Roman" panose="02020603050405020304" pitchFamily="18" charset="0"/>
                <a:cs typeface="Times New Roman" panose="02020603050405020304" pitchFamily="18" charset="0"/>
                <a:sym typeface="+mn-ea"/>
              </a:rPr>
              <a:t>DelElem</a:t>
            </a:r>
            <a:r>
              <a:rPr lang="en-US" altLang="zh-CN" sz="1800" b="1" noProof="1">
                <a:solidFill>
                  <a:srgbClr val="000000"/>
                </a:solidFill>
                <a:latin typeface="Times New Roman" panose="02020603050405020304" pitchFamily="18" charset="0"/>
                <a:cs typeface="Times New Roman" panose="02020603050405020304" pitchFamily="18" charset="0"/>
                <a:sym typeface="+mn-ea"/>
              </a:rPr>
              <a:t> (</a:t>
            </a:r>
            <a:r>
              <a:rPr lang="en-US" altLang="zh-CN" sz="2000" b="1" noProof="1">
                <a:latin typeface="Times New Roman" panose="02020603050405020304" pitchFamily="18" charset="0"/>
                <a:ea typeface="+mn-ea"/>
                <a:cs typeface="Times New Roman" panose="02020603050405020304" pitchFamily="18" charset="0"/>
                <a:sym typeface="+mn-ea"/>
              </a:rPr>
              <a:t>SeqList</a:t>
            </a:r>
            <a:r>
              <a:rPr lang="en-US" altLang="zh-CN" sz="1800" b="1" noProof="1">
                <a:solidFill>
                  <a:srgbClr val="000000"/>
                </a:solidFill>
                <a:latin typeface="Times New Roman" panose="02020603050405020304" pitchFamily="18" charset="0"/>
                <a:cs typeface="Times New Roman" panose="02020603050405020304" pitchFamily="18" charset="0"/>
                <a:sym typeface="+mn-ea"/>
              </a:rPr>
              <a:t> *L, int i) ;</a:t>
            </a:r>
          </a:p>
          <a:p>
            <a:pPr marL="0" indent="0">
              <a:buFontTx/>
              <a:buNone/>
            </a:pPr>
            <a:endParaRPr lang="en-US" altLang="zh-CN" sz="1800" b="1" noProof="1">
              <a:solidFill>
                <a:srgbClr val="000000"/>
              </a:solidFill>
              <a:latin typeface="Times New Roman" panose="02020603050405020304" pitchFamily="18" charset="0"/>
              <a:cs typeface="Times New Roman" panose="02020603050405020304" pitchFamily="18" charset="0"/>
              <a:sym typeface="+mn-ea"/>
            </a:endParaRPr>
          </a:p>
          <a:p>
            <a:pPr marL="0" indent="0">
              <a:buFontTx/>
              <a:buNone/>
            </a:pPr>
            <a:r>
              <a:rPr lang="en-US" altLang="zh-CN" sz="1800" b="1" noProof="1">
                <a:solidFill>
                  <a:srgbClr val="000000"/>
                </a:solidFill>
                <a:latin typeface="Times New Roman" panose="02020603050405020304" pitchFamily="18" charset="0"/>
                <a:cs typeface="Times New Roman" panose="02020603050405020304" pitchFamily="18" charset="0"/>
                <a:sym typeface="+mn-ea"/>
              </a:rPr>
              <a:t>void </a:t>
            </a:r>
            <a:r>
              <a:rPr lang="en-US" altLang="zh-CN" sz="1800" b="1" noProof="1">
                <a:solidFill>
                  <a:srgbClr val="FF0000"/>
                </a:solidFill>
                <a:latin typeface="Times New Roman" panose="02020603050405020304" pitchFamily="18" charset="0"/>
                <a:cs typeface="Times New Roman" panose="02020603050405020304" pitchFamily="18" charset="0"/>
                <a:sym typeface="+mn-ea"/>
              </a:rPr>
              <a:t>PrintList</a:t>
            </a:r>
            <a:r>
              <a:rPr lang="en-US" altLang="zh-CN" sz="1800" b="1" noProof="1">
                <a:solidFill>
                  <a:srgbClr val="000000"/>
                </a:solidFill>
                <a:latin typeface="Times New Roman" panose="02020603050405020304" pitchFamily="18" charset="0"/>
                <a:cs typeface="Times New Roman" panose="02020603050405020304" pitchFamily="18" charset="0"/>
                <a:sym typeface="+mn-ea"/>
              </a:rPr>
              <a:t>(SeqList *L);</a:t>
            </a:r>
            <a:endParaRPr lang="zh-CN" altLang="zh-CN" sz="1800" b="1" noProof="1">
              <a:latin typeface="Times New Roman" panose="02020603050405020304" pitchFamily="18" charset="0"/>
            </a:endParaRPr>
          </a:p>
        </p:txBody>
      </p:sp>
      <p:sp>
        <p:nvSpPr>
          <p:cNvPr id="5" name="Text Box 5">
            <a:extLst>
              <a:ext uri="{FF2B5EF4-FFF2-40B4-BE49-F238E27FC236}">
                <a16:creationId xmlns:a16="http://schemas.microsoft.com/office/drawing/2014/main" id="{B7F168EA-5C29-4B30-B2F9-4E775CA38302}"/>
              </a:ext>
            </a:extLst>
          </p:cNvPr>
          <p:cNvSpPr txBox="1">
            <a:spLocks noChangeArrowheads="1"/>
          </p:cNvSpPr>
          <p:nvPr/>
        </p:nvSpPr>
        <p:spPr bwMode="auto">
          <a:xfrm>
            <a:off x="611560" y="4449216"/>
            <a:ext cx="6115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dirty="0">
                <a:latin typeface="Times New Roman" charset="0"/>
                <a:sym typeface="Wingdings" charset="2"/>
              </a:rPr>
              <a:t></a:t>
            </a:r>
            <a:r>
              <a:rPr lang="en-US" altLang="zh-CN" sz="2000" b="1" dirty="0">
                <a:latin typeface="Times New Roman" charset="0"/>
              </a:rPr>
              <a:t>  </a:t>
            </a:r>
            <a:r>
              <a:rPr lang="en-US" altLang="zh-CN" sz="2000" b="1" dirty="0" err="1">
                <a:solidFill>
                  <a:schemeClr val="hlink"/>
                </a:solidFill>
              </a:rPr>
              <a:t>MaxSize</a:t>
            </a:r>
            <a:r>
              <a:rPr lang="en-US" altLang="zh-CN" sz="2000" b="1" dirty="0"/>
              <a:t> has to be estimated.</a:t>
            </a:r>
          </a:p>
        </p:txBody>
      </p:sp>
      <p:sp>
        <p:nvSpPr>
          <p:cNvPr id="6" name="Text Box 22">
            <a:extLst>
              <a:ext uri="{FF2B5EF4-FFF2-40B4-BE49-F238E27FC236}">
                <a16:creationId xmlns:a16="http://schemas.microsoft.com/office/drawing/2014/main" id="{6D2C0938-9C01-9559-3955-3B0A7A65E0F4}"/>
              </a:ext>
            </a:extLst>
          </p:cNvPr>
          <p:cNvSpPr txBox="1">
            <a:spLocks noChangeArrowheads="1"/>
          </p:cNvSpPr>
          <p:nvPr/>
        </p:nvSpPr>
        <p:spPr bwMode="auto">
          <a:xfrm>
            <a:off x="611560" y="5025479"/>
            <a:ext cx="7265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dirty="0">
                <a:latin typeface="Times New Roman" charset="0"/>
                <a:sym typeface="Wingdings" charset="2"/>
              </a:rPr>
              <a:t></a:t>
            </a:r>
            <a:r>
              <a:rPr lang="en-US" altLang="zh-CN" sz="2000" b="1" dirty="0">
                <a:latin typeface="Times New Roman" charset="0"/>
              </a:rPr>
              <a:t>  </a:t>
            </a:r>
            <a:r>
              <a:rPr lang="en-US" altLang="zh-CN" sz="2000" b="1" dirty="0" err="1">
                <a:solidFill>
                  <a:schemeClr val="hlink"/>
                </a:solidFill>
              </a:rPr>
              <a:t>Find_Kth</a:t>
            </a:r>
            <a:r>
              <a:rPr lang="en-US" altLang="zh-CN" sz="2000" b="1" dirty="0"/>
              <a:t> takes O(1) time.</a:t>
            </a:r>
          </a:p>
        </p:txBody>
      </p:sp>
      <p:sp>
        <p:nvSpPr>
          <p:cNvPr id="7" name="Text Box 24">
            <a:extLst>
              <a:ext uri="{FF2B5EF4-FFF2-40B4-BE49-F238E27FC236}">
                <a16:creationId xmlns:a16="http://schemas.microsoft.com/office/drawing/2014/main" id="{99BDE154-F4BB-94E8-043B-F001F697D04E}"/>
              </a:ext>
            </a:extLst>
          </p:cNvPr>
          <p:cNvSpPr txBox="1">
            <a:spLocks noChangeArrowheads="1"/>
          </p:cNvSpPr>
          <p:nvPr/>
        </p:nvSpPr>
        <p:spPr bwMode="auto">
          <a:xfrm>
            <a:off x="611560" y="5589041"/>
            <a:ext cx="76977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latin typeface="Times New Roman" charset="0"/>
                <a:sym typeface="Wingdings" charset="2"/>
              </a:rPr>
              <a:t></a:t>
            </a:r>
            <a:r>
              <a:rPr lang="en-US" altLang="zh-CN" sz="2000" b="1">
                <a:latin typeface="Times New Roman" charset="0"/>
              </a:rPr>
              <a:t>  </a:t>
            </a:r>
            <a:r>
              <a:rPr lang="en-US" altLang="zh-CN" sz="2000" b="1">
                <a:solidFill>
                  <a:schemeClr val="hlink"/>
                </a:solidFill>
              </a:rPr>
              <a:t>Insertion</a:t>
            </a:r>
            <a:r>
              <a:rPr lang="en-US" altLang="zh-CN" sz="2000" b="1"/>
              <a:t> and </a:t>
            </a:r>
            <a:r>
              <a:rPr lang="en-US" altLang="zh-CN" sz="2000" b="1">
                <a:solidFill>
                  <a:schemeClr val="hlink"/>
                </a:solidFill>
              </a:rPr>
              <a:t>Deletion</a:t>
            </a:r>
            <a:r>
              <a:rPr lang="en-US" altLang="zh-CN" sz="2000" b="1"/>
              <a:t>  take O(</a:t>
            </a:r>
            <a:r>
              <a:rPr lang="en-US" altLang="zh-CN" sz="2000" b="1" i="1"/>
              <a:t>N</a:t>
            </a:r>
            <a:r>
              <a:rPr lang="en-US" altLang="zh-CN" sz="2000" b="1"/>
              <a:t>) time</a:t>
            </a:r>
          </a:p>
        </p:txBody>
      </p:sp>
      <p:sp>
        <p:nvSpPr>
          <p:cNvPr id="8" name="Text Box 24">
            <a:extLst>
              <a:ext uri="{FF2B5EF4-FFF2-40B4-BE49-F238E27FC236}">
                <a16:creationId xmlns:a16="http://schemas.microsoft.com/office/drawing/2014/main" id="{524DDEEF-BE76-B098-FE63-589EC0802F74}"/>
              </a:ext>
            </a:extLst>
          </p:cNvPr>
          <p:cNvSpPr txBox="1">
            <a:spLocks noChangeArrowheads="1"/>
          </p:cNvSpPr>
          <p:nvPr/>
        </p:nvSpPr>
        <p:spPr bwMode="auto">
          <a:xfrm>
            <a:off x="611560" y="6165304"/>
            <a:ext cx="7699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latin typeface="Times New Roman" charset="0"/>
                <a:sym typeface="Wingdings" charset="2"/>
              </a:rPr>
              <a:t></a:t>
            </a:r>
            <a:r>
              <a:rPr lang="en-US" altLang="zh-CN" sz="2000" b="1">
                <a:latin typeface="Times New Roman" charset="0"/>
              </a:rPr>
              <a:t>  </a:t>
            </a:r>
            <a:r>
              <a:rPr lang="en-US" altLang="zh-CN" sz="2000" b="1">
                <a:solidFill>
                  <a:schemeClr val="hlink"/>
                </a:solidFill>
              </a:rPr>
              <a:t>List size </a:t>
            </a:r>
            <a:r>
              <a:rPr lang="en-US" altLang="zh-CN" sz="2000" b="1"/>
              <a:t>must be known in advance</a:t>
            </a:r>
          </a:p>
        </p:txBody>
      </p:sp>
      <p:sp>
        <p:nvSpPr>
          <p:cNvPr id="9" name="矩形 8">
            <a:extLst>
              <a:ext uri="{FF2B5EF4-FFF2-40B4-BE49-F238E27FC236}">
                <a16:creationId xmlns:a16="http://schemas.microsoft.com/office/drawing/2014/main" id="{394502F4-F69C-344E-7716-5DFB5E10CA8D}"/>
              </a:ext>
            </a:extLst>
          </p:cNvPr>
          <p:cNvSpPr/>
          <p:nvPr/>
        </p:nvSpPr>
        <p:spPr>
          <a:xfrm>
            <a:off x="323528" y="1484784"/>
            <a:ext cx="8352928" cy="23661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内容占位符 2"/>
          <p:cNvSpPr>
            <a:spLocks noGrp="1" noChangeArrowheads="1"/>
          </p:cNvSpPr>
          <p:nvPr>
            <p:ph idx="1"/>
          </p:nvPr>
        </p:nvSpPr>
        <p:spPr>
          <a:xfrm>
            <a:off x="685800" y="989013"/>
            <a:ext cx="7696200" cy="4497387"/>
          </a:xfrm>
        </p:spPr>
        <p:txBody>
          <a:bodyPr/>
          <a:lstStyle/>
          <a:p>
            <a:pPr marL="0" indent="0">
              <a:buFontTx/>
              <a:buNone/>
            </a:pPr>
            <a:r>
              <a:rPr lang="en-US" altLang="zh-CN" sz="2400">
                <a:latin typeface="Times New Roman" charset="0"/>
              </a:rPr>
              <a:t>int main( )</a:t>
            </a:r>
          </a:p>
          <a:p>
            <a:pPr marL="0" indent="0">
              <a:buFontTx/>
              <a:buNone/>
            </a:pPr>
            <a:r>
              <a:rPr lang="en-US" altLang="zh-CN" sz="2400">
                <a:latin typeface="Times New Roman" charset="0"/>
              </a:rPr>
              <a:t>{</a:t>
            </a:r>
          </a:p>
          <a:p>
            <a:pPr marL="0" indent="0">
              <a:buFontTx/>
              <a:buNone/>
            </a:pPr>
            <a:r>
              <a:rPr lang="en-US" altLang="zh-CN" sz="2400">
                <a:latin typeface="Times New Roman" charset="0"/>
              </a:rPr>
              <a:t>       SeqList L1;</a:t>
            </a:r>
          </a:p>
          <a:p>
            <a:pPr marL="0" indent="0">
              <a:buFontTx/>
              <a:buNone/>
            </a:pPr>
            <a:r>
              <a:rPr lang="en-US" altLang="zh-CN" sz="2400">
                <a:latin typeface="Times New Roman" charset="0"/>
              </a:rPr>
              <a:t>       InitList(&amp;L1);</a:t>
            </a:r>
          </a:p>
          <a:p>
            <a:pPr marL="0" indent="0">
              <a:buFontTx/>
              <a:buNone/>
            </a:pPr>
            <a:r>
              <a:rPr lang="en-US" altLang="zh-CN" sz="2400">
                <a:latin typeface="Times New Roman" charset="0"/>
              </a:rPr>
              <a:t>       PrintList(&amp;L1);</a:t>
            </a:r>
          </a:p>
          <a:p>
            <a:pPr marL="0" indent="0">
              <a:buFontTx/>
              <a:buNone/>
            </a:pPr>
            <a:r>
              <a:rPr lang="en-US" altLang="zh-CN" sz="2400">
                <a:latin typeface="Times New Roman" charset="0"/>
              </a:rPr>
              <a:t>       InsElem(&amp;L1, 2, 'a');</a:t>
            </a:r>
          </a:p>
          <a:p>
            <a:pPr marL="0" indent="0">
              <a:buFontTx/>
              <a:buNone/>
            </a:pPr>
            <a:r>
              <a:rPr lang="en-US" altLang="zh-CN" sz="2400">
                <a:latin typeface="Times New Roman" charset="0"/>
              </a:rPr>
              <a:t>       PrintList(&amp;L1);</a:t>
            </a:r>
          </a:p>
          <a:p>
            <a:pPr marL="0" indent="0">
              <a:buFontTx/>
              <a:buNone/>
            </a:pPr>
            <a:r>
              <a:rPr lang="en-US" altLang="zh-CN" sz="2400">
                <a:latin typeface="Times New Roman" charset="0"/>
              </a:rPr>
              <a:t>       return 0;</a:t>
            </a:r>
          </a:p>
          <a:p>
            <a:pPr marL="0" indent="0">
              <a:buFontTx/>
              <a:buNone/>
            </a:pPr>
            <a:r>
              <a:rPr lang="en-US" altLang="zh-CN" sz="2400">
                <a:latin typeface="Times New Roman"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685800" y="152400"/>
            <a:ext cx="6870700" cy="1189038"/>
          </a:xfrm>
        </p:spPr>
        <p:txBody>
          <a:bodyPr/>
          <a:lstStyle/>
          <a:p>
            <a:pPr eaLnBrk="1" hangingPunct="1"/>
            <a:r>
              <a:rPr lang="en-US" altLang="zh-CN"/>
              <a:t>Malloc &amp; free</a:t>
            </a:r>
          </a:p>
        </p:txBody>
      </p:sp>
      <p:sp>
        <p:nvSpPr>
          <p:cNvPr id="10243" name="Rectangle 3"/>
          <p:cNvSpPr>
            <a:spLocks noGrp="1" noChangeArrowheads="1"/>
          </p:cNvSpPr>
          <p:nvPr>
            <p:ph sz="half" idx="1"/>
          </p:nvPr>
        </p:nvSpPr>
        <p:spPr>
          <a:xfrm>
            <a:off x="179388" y="1700213"/>
            <a:ext cx="4259262" cy="4114800"/>
          </a:xfrm>
        </p:spPr>
        <p:txBody>
          <a:bodyPr/>
          <a:lstStyle/>
          <a:p>
            <a:pPr eaLnBrk="1" hangingPunct="1">
              <a:lnSpc>
                <a:spcPct val="90000"/>
              </a:lnSpc>
            </a:pPr>
            <a:r>
              <a:rPr lang="en-US" altLang="zh-CN" sz="2600"/>
              <a:t>Function prototype</a:t>
            </a:r>
          </a:p>
          <a:p>
            <a:pPr lvl="1" eaLnBrk="1" hangingPunct="1">
              <a:lnSpc>
                <a:spcPct val="90000"/>
              </a:lnSpc>
              <a:buFont typeface="Wingdings" charset="2"/>
              <a:buChar char="Ø"/>
            </a:pPr>
            <a:r>
              <a:rPr lang="en-US" altLang="zh-CN" sz="2000"/>
              <a:t>void * malloc(size_t size);</a:t>
            </a:r>
          </a:p>
          <a:p>
            <a:pPr lvl="1" eaLnBrk="1" hangingPunct="1">
              <a:lnSpc>
                <a:spcPct val="90000"/>
              </a:lnSpc>
              <a:buFont typeface="Wingdings" charset="2"/>
              <a:buChar char="Ø"/>
            </a:pPr>
            <a:endParaRPr lang="en-US" altLang="zh-CN" sz="2000"/>
          </a:p>
          <a:p>
            <a:pPr lvl="1" eaLnBrk="1" hangingPunct="1">
              <a:lnSpc>
                <a:spcPct val="90000"/>
              </a:lnSpc>
              <a:buFont typeface="Wingdings" charset="2"/>
              <a:buChar char="Ø"/>
            </a:pPr>
            <a:endParaRPr lang="en-US" altLang="zh-CN" sz="2500"/>
          </a:p>
          <a:p>
            <a:pPr lvl="1" eaLnBrk="1" hangingPunct="1">
              <a:lnSpc>
                <a:spcPct val="90000"/>
              </a:lnSpc>
              <a:buFont typeface="Wingdings" charset="2"/>
              <a:buChar char="Ø"/>
            </a:pPr>
            <a:r>
              <a:rPr lang="en-US" altLang="zh-CN" sz="2000"/>
              <a:t>void free(void * p);</a:t>
            </a:r>
          </a:p>
          <a:p>
            <a:pPr eaLnBrk="1" hangingPunct="1">
              <a:lnSpc>
                <a:spcPct val="90000"/>
              </a:lnSpc>
            </a:pPr>
            <a:r>
              <a:rPr lang="en-US" altLang="zh-CN" sz="2600"/>
              <a:t>Shotcomes:</a:t>
            </a:r>
          </a:p>
          <a:p>
            <a:pPr lvl="1" eaLnBrk="1" hangingPunct="1">
              <a:lnSpc>
                <a:spcPct val="90000"/>
              </a:lnSpc>
              <a:buFont typeface="Wingdings" charset="2"/>
              <a:buChar char="Ø"/>
            </a:pPr>
            <a:r>
              <a:rPr lang="en-US" altLang="zh-CN" sz="2000"/>
              <a:t>User needs to calculate the size of the data object</a:t>
            </a:r>
          </a:p>
          <a:p>
            <a:pPr lvl="1" eaLnBrk="1" hangingPunct="1">
              <a:lnSpc>
                <a:spcPct val="90000"/>
              </a:lnSpc>
              <a:buFont typeface="Wingdings" charset="2"/>
              <a:buChar char="Ø"/>
            </a:pPr>
            <a:r>
              <a:rPr lang="en-US" altLang="zh-CN" sz="2000"/>
              <a:t>The data type of the return value is void *.User need to use a type cast</a:t>
            </a:r>
          </a:p>
        </p:txBody>
      </p:sp>
      <p:sp>
        <p:nvSpPr>
          <p:cNvPr id="10244" name="Rectangle 4"/>
          <p:cNvSpPr>
            <a:spLocks noGrp="1" noChangeArrowheads="1"/>
          </p:cNvSpPr>
          <p:nvPr>
            <p:ph sz="half" idx="2"/>
          </p:nvPr>
        </p:nvSpPr>
        <p:spPr>
          <a:xfrm>
            <a:off x="4495800" y="1295400"/>
            <a:ext cx="4932363" cy="4953000"/>
          </a:xfrm>
        </p:spPr>
        <p:txBody>
          <a:bodyPr/>
          <a:lstStyle/>
          <a:p>
            <a:pPr eaLnBrk="1" hangingPunct="1">
              <a:lnSpc>
                <a:spcPct val="80000"/>
              </a:lnSpc>
              <a:buFontTx/>
              <a:buNone/>
            </a:pPr>
            <a:r>
              <a:rPr lang="en-US" altLang="zh-CN" sz="2000" b="1">
                <a:latin typeface="Times New Roman" charset="0"/>
              </a:rPr>
              <a:t>#include&lt;stdio.h&gt;</a:t>
            </a:r>
          </a:p>
          <a:p>
            <a:pPr eaLnBrk="1" hangingPunct="1">
              <a:lnSpc>
                <a:spcPct val="80000"/>
              </a:lnSpc>
              <a:buFontTx/>
              <a:buNone/>
            </a:pPr>
            <a:r>
              <a:rPr lang="en-US" altLang="zh-CN" sz="2000" b="1">
                <a:latin typeface="Times New Roman" charset="0"/>
              </a:rPr>
              <a:t>#include&lt;malloc.h&gt;</a:t>
            </a:r>
          </a:p>
          <a:p>
            <a:pPr eaLnBrk="1" hangingPunct="1">
              <a:lnSpc>
                <a:spcPct val="80000"/>
              </a:lnSpc>
              <a:buFontTx/>
              <a:buNone/>
            </a:pPr>
            <a:r>
              <a:rPr lang="en-US" altLang="zh-CN" sz="2000" b="1">
                <a:latin typeface="Times New Roman" charset="0"/>
              </a:rPr>
              <a:t>#include&lt;string.h&gt;</a:t>
            </a:r>
          </a:p>
          <a:p>
            <a:pPr eaLnBrk="1" hangingPunct="1">
              <a:lnSpc>
                <a:spcPct val="80000"/>
              </a:lnSpc>
              <a:buFontTx/>
              <a:buNone/>
            </a:pPr>
            <a:r>
              <a:rPr lang="en-US" altLang="zh-CN" sz="2000" b="1">
                <a:latin typeface="Times New Roman" charset="0"/>
              </a:rPr>
              <a:t>void main()</a:t>
            </a:r>
          </a:p>
          <a:p>
            <a:pPr eaLnBrk="1" hangingPunct="1">
              <a:lnSpc>
                <a:spcPct val="80000"/>
              </a:lnSpc>
              <a:buFontTx/>
              <a:buNone/>
            </a:pPr>
            <a:r>
              <a:rPr lang="en-US" altLang="zh-CN" sz="2000" b="1">
                <a:latin typeface="Times New Roman" charset="0"/>
              </a:rPr>
              <a:t>{</a:t>
            </a:r>
          </a:p>
          <a:p>
            <a:pPr eaLnBrk="1" hangingPunct="1">
              <a:lnSpc>
                <a:spcPct val="80000"/>
              </a:lnSpc>
              <a:buFontTx/>
              <a:buNone/>
            </a:pPr>
            <a:r>
              <a:rPr lang="en-US" altLang="zh-CN" sz="2000" b="1">
                <a:latin typeface="Times New Roman" charset="0"/>
              </a:rPr>
              <a:t>  char *pText;</a:t>
            </a:r>
          </a:p>
          <a:p>
            <a:pPr eaLnBrk="1" hangingPunct="1">
              <a:lnSpc>
                <a:spcPct val="80000"/>
              </a:lnSpc>
              <a:buFontTx/>
              <a:buNone/>
            </a:pPr>
            <a:r>
              <a:rPr lang="en-US" altLang="zh-CN" sz="2000" b="1">
                <a:latin typeface="Times New Roman" charset="0"/>
              </a:rPr>
              <a:t>pText=(char *)malloc(sizeof(char)*80);</a:t>
            </a:r>
          </a:p>
          <a:p>
            <a:pPr eaLnBrk="1" hangingPunct="1">
              <a:lnSpc>
                <a:spcPct val="80000"/>
              </a:lnSpc>
              <a:buFontTx/>
              <a:buNone/>
            </a:pPr>
            <a:r>
              <a:rPr lang="en-US" altLang="zh-CN" sz="2000" b="1">
                <a:latin typeface="Times New Roman" charset="0"/>
              </a:rPr>
              <a:t>strcpy(pText,”C-style dynamic memory allocation”);</a:t>
            </a:r>
          </a:p>
          <a:p>
            <a:pPr eaLnBrk="1" hangingPunct="1">
              <a:lnSpc>
                <a:spcPct val="80000"/>
              </a:lnSpc>
              <a:buFontTx/>
              <a:buNone/>
            </a:pPr>
            <a:r>
              <a:rPr lang="en-US" altLang="zh-CN" sz="2000" b="1">
                <a:latin typeface="Times New Roman" charset="0"/>
              </a:rPr>
              <a:t>If (pText==NULL)</a:t>
            </a:r>
          </a:p>
          <a:p>
            <a:pPr eaLnBrk="1" hangingPunct="1">
              <a:lnSpc>
                <a:spcPct val="80000"/>
              </a:lnSpc>
              <a:buFontTx/>
              <a:buNone/>
            </a:pPr>
            <a:r>
              <a:rPr lang="en-US" altLang="zh-CN" sz="2000" b="1">
                <a:latin typeface="Times New Roman" charset="0"/>
              </a:rPr>
              <a:t>{</a:t>
            </a:r>
          </a:p>
          <a:p>
            <a:pPr eaLnBrk="1" hangingPunct="1">
              <a:lnSpc>
                <a:spcPct val="80000"/>
              </a:lnSpc>
              <a:buFontTx/>
              <a:buNone/>
            </a:pPr>
            <a:r>
              <a:rPr lang="en-US" altLang="zh-CN" sz="2000" b="1">
                <a:latin typeface="Times New Roman" charset="0"/>
              </a:rPr>
              <a:t>printf(“Insufficient memory.\n”);</a:t>
            </a:r>
          </a:p>
          <a:p>
            <a:pPr eaLnBrk="1" hangingPunct="1">
              <a:lnSpc>
                <a:spcPct val="80000"/>
              </a:lnSpc>
              <a:buFontTx/>
              <a:buNone/>
            </a:pPr>
            <a:r>
              <a:rPr lang="en-US" altLang="zh-CN" sz="2000" b="1">
                <a:latin typeface="Times New Roman" charset="0"/>
              </a:rPr>
              <a:t>return;</a:t>
            </a:r>
          </a:p>
          <a:p>
            <a:pPr eaLnBrk="1" hangingPunct="1">
              <a:lnSpc>
                <a:spcPct val="80000"/>
              </a:lnSpc>
              <a:buFontTx/>
              <a:buNone/>
            </a:pPr>
            <a:r>
              <a:rPr lang="en-US" altLang="zh-CN" sz="2000" b="1">
                <a:latin typeface="Times New Roman" charset="0"/>
              </a:rPr>
              <a:t>}</a:t>
            </a:r>
          </a:p>
          <a:p>
            <a:pPr eaLnBrk="1" hangingPunct="1">
              <a:lnSpc>
                <a:spcPct val="80000"/>
              </a:lnSpc>
              <a:buFontTx/>
              <a:buNone/>
            </a:pPr>
            <a:r>
              <a:rPr lang="en-US" altLang="zh-CN" sz="2000" b="1">
                <a:latin typeface="Times New Roman" charset="0"/>
              </a:rPr>
              <a:t>printf(“%s\n”,pText);</a:t>
            </a:r>
          </a:p>
          <a:p>
            <a:pPr eaLnBrk="1" hangingPunct="1">
              <a:lnSpc>
                <a:spcPct val="80000"/>
              </a:lnSpc>
              <a:buFontTx/>
              <a:buNone/>
            </a:pPr>
            <a:r>
              <a:rPr lang="en-US" altLang="zh-CN" sz="2000" b="1">
                <a:latin typeface="Times New Roman" charset="0"/>
              </a:rPr>
              <a:t>free(pText);</a:t>
            </a:r>
          </a:p>
          <a:p>
            <a:pPr eaLnBrk="1" hangingPunct="1">
              <a:lnSpc>
                <a:spcPct val="80000"/>
              </a:lnSpc>
              <a:buFontTx/>
              <a:buNone/>
            </a:pPr>
            <a:r>
              <a:rPr lang="en-US" altLang="zh-CN" sz="2000" b="1">
                <a:latin typeface="Times New Roman" charset="0"/>
              </a:rPr>
              <a:t>}</a:t>
            </a:r>
          </a:p>
        </p:txBody>
      </p:sp>
      <p:sp>
        <p:nvSpPr>
          <p:cNvPr id="34820" name="Text Box 5"/>
          <p:cNvSpPr txBox="1">
            <a:spLocks noChangeArrowheads="1"/>
          </p:cNvSpPr>
          <p:nvPr/>
        </p:nvSpPr>
        <p:spPr bwMode="auto">
          <a:xfrm>
            <a:off x="827088" y="2565400"/>
            <a:ext cx="3168650" cy="323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50000"/>
              </a:spcBef>
            </a:pPr>
            <a:r>
              <a:rPr lang="en-US" altLang="zh-CN">
                <a:latin typeface="Arial" charset="0"/>
              </a:rPr>
              <a:t>typedef unsigned int size_t;</a:t>
            </a:r>
            <a:br>
              <a:rPr lang="en-US" altLang="zh-CN">
                <a:latin typeface="Arial" charset="0"/>
              </a:rPr>
            </a:br>
            <a:endParaRPr lang="en-US" altLang="zh-CN">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linds(horizontal)">
                                      <p:cBhvr>
                                        <p:cTn id="7" dur="500"/>
                                        <p:tgtEl>
                                          <p:spTgt spid="10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12" dur="500"/>
                                        <p:tgtEl>
                                          <p:spTgt spid="102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4">
                                            <p:txEl>
                                              <p:pRg st="2" end="2"/>
                                            </p:txEl>
                                          </p:spTgt>
                                        </p:tgtEl>
                                        <p:attrNameLst>
                                          <p:attrName>style.visibility</p:attrName>
                                        </p:attrNameLst>
                                      </p:cBhvr>
                                      <p:to>
                                        <p:strVal val="visible"/>
                                      </p:to>
                                    </p:set>
                                    <p:animEffect transition="in" filter="blinds(horizontal)">
                                      <p:cBhvr>
                                        <p:cTn id="17" dur="500"/>
                                        <p:tgtEl>
                                          <p:spTgt spid="102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4">
                                            <p:txEl>
                                              <p:pRg st="3" end="3"/>
                                            </p:txEl>
                                          </p:spTgt>
                                        </p:tgtEl>
                                        <p:attrNameLst>
                                          <p:attrName>style.visibility</p:attrName>
                                        </p:attrNameLst>
                                      </p:cBhvr>
                                      <p:to>
                                        <p:strVal val="visible"/>
                                      </p:to>
                                    </p:set>
                                    <p:animEffect transition="in" filter="blinds(horizontal)">
                                      <p:cBhvr>
                                        <p:cTn id="22" dur="500"/>
                                        <p:tgtEl>
                                          <p:spTgt spid="1024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27" dur="500"/>
                                        <p:tgtEl>
                                          <p:spTgt spid="1024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44">
                                            <p:txEl>
                                              <p:pRg st="5" end="5"/>
                                            </p:txEl>
                                          </p:spTgt>
                                        </p:tgtEl>
                                        <p:attrNameLst>
                                          <p:attrName>style.visibility</p:attrName>
                                        </p:attrNameLst>
                                      </p:cBhvr>
                                      <p:to>
                                        <p:strVal val="visible"/>
                                      </p:to>
                                    </p:set>
                                    <p:animEffect transition="in" filter="blinds(horizontal)">
                                      <p:cBhvr>
                                        <p:cTn id="32" dur="500"/>
                                        <p:tgtEl>
                                          <p:spTgt spid="1024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244">
                                            <p:txEl>
                                              <p:pRg st="6" end="6"/>
                                            </p:txEl>
                                          </p:spTgt>
                                        </p:tgtEl>
                                        <p:attrNameLst>
                                          <p:attrName>style.visibility</p:attrName>
                                        </p:attrNameLst>
                                      </p:cBhvr>
                                      <p:to>
                                        <p:strVal val="visible"/>
                                      </p:to>
                                    </p:set>
                                    <p:animEffect transition="in" filter="blinds(horizontal)">
                                      <p:cBhvr>
                                        <p:cTn id="37" dur="500"/>
                                        <p:tgtEl>
                                          <p:spTgt spid="1024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42" dur="500"/>
                                        <p:tgtEl>
                                          <p:spTgt spid="1024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244">
                                            <p:txEl>
                                              <p:pRg st="8" end="8"/>
                                            </p:txEl>
                                          </p:spTgt>
                                        </p:tgtEl>
                                        <p:attrNameLst>
                                          <p:attrName>style.visibility</p:attrName>
                                        </p:attrNameLst>
                                      </p:cBhvr>
                                      <p:to>
                                        <p:strVal val="visible"/>
                                      </p:to>
                                    </p:set>
                                    <p:animEffect transition="in" filter="blinds(horizontal)">
                                      <p:cBhvr>
                                        <p:cTn id="47" dur="500"/>
                                        <p:tgtEl>
                                          <p:spTgt spid="1024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244">
                                            <p:txEl>
                                              <p:pRg st="9" end="9"/>
                                            </p:txEl>
                                          </p:spTgt>
                                        </p:tgtEl>
                                        <p:attrNameLst>
                                          <p:attrName>style.visibility</p:attrName>
                                        </p:attrNameLst>
                                      </p:cBhvr>
                                      <p:to>
                                        <p:strVal val="visible"/>
                                      </p:to>
                                    </p:set>
                                    <p:animEffect transition="in" filter="blinds(horizontal)">
                                      <p:cBhvr>
                                        <p:cTn id="52" dur="500"/>
                                        <p:tgtEl>
                                          <p:spTgt spid="1024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244">
                                            <p:txEl>
                                              <p:pRg st="10" end="10"/>
                                            </p:txEl>
                                          </p:spTgt>
                                        </p:tgtEl>
                                        <p:attrNameLst>
                                          <p:attrName>style.visibility</p:attrName>
                                        </p:attrNameLst>
                                      </p:cBhvr>
                                      <p:to>
                                        <p:strVal val="visible"/>
                                      </p:to>
                                    </p:set>
                                    <p:animEffect transition="in" filter="blinds(horizontal)">
                                      <p:cBhvr>
                                        <p:cTn id="57" dur="500"/>
                                        <p:tgtEl>
                                          <p:spTgt spid="10244">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244">
                                            <p:txEl>
                                              <p:pRg st="11" end="11"/>
                                            </p:txEl>
                                          </p:spTgt>
                                        </p:tgtEl>
                                        <p:attrNameLst>
                                          <p:attrName>style.visibility</p:attrName>
                                        </p:attrNameLst>
                                      </p:cBhvr>
                                      <p:to>
                                        <p:strVal val="visible"/>
                                      </p:to>
                                    </p:set>
                                    <p:animEffect transition="in" filter="blinds(horizontal)">
                                      <p:cBhvr>
                                        <p:cTn id="62" dur="500"/>
                                        <p:tgtEl>
                                          <p:spTgt spid="10244">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244">
                                            <p:txEl>
                                              <p:pRg st="12" end="12"/>
                                            </p:txEl>
                                          </p:spTgt>
                                        </p:tgtEl>
                                        <p:attrNameLst>
                                          <p:attrName>style.visibility</p:attrName>
                                        </p:attrNameLst>
                                      </p:cBhvr>
                                      <p:to>
                                        <p:strVal val="visible"/>
                                      </p:to>
                                    </p:set>
                                    <p:animEffect transition="in" filter="blinds(horizontal)">
                                      <p:cBhvr>
                                        <p:cTn id="67" dur="500"/>
                                        <p:tgtEl>
                                          <p:spTgt spid="10244">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0244">
                                            <p:txEl>
                                              <p:pRg st="13" end="13"/>
                                            </p:txEl>
                                          </p:spTgt>
                                        </p:tgtEl>
                                        <p:attrNameLst>
                                          <p:attrName>style.visibility</p:attrName>
                                        </p:attrNameLst>
                                      </p:cBhvr>
                                      <p:to>
                                        <p:strVal val="visible"/>
                                      </p:to>
                                    </p:set>
                                    <p:animEffect transition="in" filter="blinds(horizontal)">
                                      <p:cBhvr>
                                        <p:cTn id="72" dur="500"/>
                                        <p:tgtEl>
                                          <p:spTgt spid="10244">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0244">
                                            <p:txEl>
                                              <p:pRg st="14" end="14"/>
                                            </p:txEl>
                                          </p:spTgt>
                                        </p:tgtEl>
                                        <p:attrNameLst>
                                          <p:attrName>style.visibility</p:attrName>
                                        </p:attrNameLst>
                                      </p:cBhvr>
                                      <p:to>
                                        <p:strVal val="visible"/>
                                      </p:to>
                                    </p:set>
                                    <p:animEffect transition="in" filter="blinds(horizontal)">
                                      <p:cBhvr>
                                        <p:cTn id="77" dur="500"/>
                                        <p:tgtEl>
                                          <p:spTgt spid="10244">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0244">
                                            <p:txEl>
                                              <p:pRg st="15" end="15"/>
                                            </p:txEl>
                                          </p:spTgt>
                                        </p:tgtEl>
                                        <p:attrNameLst>
                                          <p:attrName>style.visibility</p:attrName>
                                        </p:attrNameLst>
                                      </p:cBhvr>
                                      <p:to>
                                        <p:strVal val="visible"/>
                                      </p:to>
                                    </p:set>
                                    <p:animEffect transition="in" filter="blinds(horizontal)">
                                      <p:cBhvr>
                                        <p:cTn id="82" dur="500"/>
                                        <p:tgtEl>
                                          <p:spTgt spid="10244">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87" dur="500"/>
                                        <p:tgtEl>
                                          <p:spTgt spid="10243">
                                            <p:txEl>
                                              <p:pRg st="5" end="5"/>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90" dur="500"/>
                                        <p:tgtEl>
                                          <p:spTgt spid="10243">
                                            <p:txEl>
                                              <p:pRg st="6" end="6"/>
                                            </p:txEl>
                                          </p:spTgt>
                                        </p:tgtEl>
                                      </p:cBhvr>
                                    </p:animEffect>
                                  </p:childTnLst>
                                </p:cTn>
                              </p:par>
                              <p:par>
                                <p:cTn id="91" presetID="3" presetClass="entr" presetSubtype="10" fill="hold" nodeType="withEffect">
                                  <p:stCondLst>
                                    <p:cond delay="0"/>
                                  </p:stCondLst>
                                  <p:childTnLst>
                                    <p:set>
                                      <p:cBhvr>
                                        <p:cTn id="92" dur="1" fill="hold">
                                          <p:stCondLst>
                                            <p:cond delay="0"/>
                                          </p:stCondLst>
                                        </p:cTn>
                                        <p:tgtEl>
                                          <p:spTgt spid="10243">
                                            <p:txEl>
                                              <p:pRg st="7" end="7"/>
                                            </p:txEl>
                                          </p:spTgt>
                                        </p:tgtEl>
                                        <p:attrNameLst>
                                          <p:attrName>style.visibility</p:attrName>
                                        </p:attrNameLst>
                                      </p:cBhvr>
                                      <p:to>
                                        <p:strVal val="visible"/>
                                      </p:to>
                                    </p:set>
                                    <p:animEffect transition="in" filter="blinds(horizontal)">
                                      <p:cBhvr>
                                        <p:cTn id="93"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CN" b="1"/>
              <a:t> Data Types</a:t>
            </a:r>
          </a:p>
        </p:txBody>
      </p:sp>
      <p:sp>
        <p:nvSpPr>
          <p:cNvPr id="17410" name="Rectangle 3"/>
          <p:cNvSpPr>
            <a:spLocks noGrp="1" noChangeArrowheads="1"/>
          </p:cNvSpPr>
          <p:nvPr>
            <p:ph idx="1"/>
          </p:nvPr>
        </p:nvSpPr>
        <p:spPr>
          <a:xfrm>
            <a:off x="685800" y="1828800"/>
            <a:ext cx="7772400" cy="4267200"/>
          </a:xfrm>
        </p:spPr>
        <p:txBody>
          <a:bodyPr/>
          <a:lstStyle/>
          <a:p>
            <a:pPr eaLnBrk="1" hangingPunct="1"/>
            <a:r>
              <a:rPr lang="en-US" altLang="zh-CN"/>
              <a:t>Data types: </a:t>
            </a:r>
          </a:p>
          <a:p>
            <a:pPr lvl="1" eaLnBrk="1" hangingPunct="1"/>
            <a:r>
              <a:rPr lang="en-US" altLang="zh-CN" b="1">
                <a:solidFill>
                  <a:srgbClr val="FF0000"/>
                </a:solidFill>
              </a:rPr>
              <a:t>int</a:t>
            </a:r>
            <a:r>
              <a:rPr lang="en-US" altLang="zh-CN"/>
              <a:t>: it is the set of </a:t>
            </a:r>
            <a:r>
              <a:rPr lang="en-US" altLang="zh-CN">
                <a:solidFill>
                  <a:srgbClr val="009242"/>
                </a:solidFill>
              </a:rPr>
              <a:t>integers</a:t>
            </a:r>
            <a:r>
              <a:rPr lang="en-US" altLang="zh-CN"/>
              <a:t> (up to a certain magnitude), with operations </a:t>
            </a:r>
            <a:r>
              <a:rPr lang="en-US" altLang="zh-CN">
                <a:solidFill>
                  <a:srgbClr val="009242"/>
                </a:solidFill>
              </a:rPr>
              <a:t>+</a:t>
            </a:r>
            <a:r>
              <a:rPr lang="en-US" altLang="zh-CN"/>
              <a:t>, </a:t>
            </a:r>
            <a:r>
              <a:rPr lang="en-US" altLang="zh-CN">
                <a:solidFill>
                  <a:srgbClr val="009242"/>
                </a:solidFill>
              </a:rPr>
              <a:t>-</a:t>
            </a:r>
            <a:r>
              <a:rPr lang="en-US" altLang="zh-CN"/>
              <a:t>, </a:t>
            </a:r>
            <a:r>
              <a:rPr lang="en-US" altLang="zh-CN">
                <a:solidFill>
                  <a:srgbClr val="009242"/>
                </a:solidFill>
              </a:rPr>
              <a:t>/</a:t>
            </a:r>
            <a:r>
              <a:rPr lang="en-US" altLang="zh-CN"/>
              <a:t>, </a:t>
            </a:r>
            <a:r>
              <a:rPr lang="en-US" altLang="zh-CN">
                <a:solidFill>
                  <a:srgbClr val="009242"/>
                </a:solidFill>
              </a:rPr>
              <a:t>*</a:t>
            </a:r>
            <a:r>
              <a:rPr lang="en-US" altLang="zh-CN"/>
              <a:t>, </a:t>
            </a:r>
            <a:r>
              <a:rPr lang="en-US" altLang="zh-CN">
                <a:solidFill>
                  <a:srgbClr val="009242"/>
                </a:solidFill>
              </a:rPr>
              <a:t>%</a:t>
            </a:r>
          </a:p>
          <a:p>
            <a:pPr lvl="1" eaLnBrk="1" hangingPunct="1"/>
            <a:endParaRPr lang="en-US" altLang="zh-CN">
              <a:solidFill>
                <a:srgbClr val="009242"/>
              </a:solidFill>
            </a:endParaRPr>
          </a:p>
          <a:p>
            <a:pPr lvl="1" eaLnBrk="1" hangingPunct="1"/>
            <a:r>
              <a:rPr lang="en-US" altLang="zh-CN" b="1">
                <a:solidFill>
                  <a:srgbClr val="FF0000"/>
                </a:solidFill>
              </a:rPr>
              <a:t>bool</a:t>
            </a:r>
            <a:r>
              <a:rPr lang="en-US" altLang="zh-CN"/>
              <a:t>: variables with value </a:t>
            </a:r>
            <a:r>
              <a:rPr lang="en-US" altLang="zh-CN">
                <a:solidFill>
                  <a:srgbClr val="009242"/>
                </a:solidFill>
              </a:rPr>
              <a:t>true</a:t>
            </a:r>
            <a:r>
              <a:rPr lang="en-US" altLang="zh-CN"/>
              <a:t> of </a:t>
            </a:r>
            <a:r>
              <a:rPr lang="en-US" altLang="zh-CN">
                <a:solidFill>
                  <a:srgbClr val="009242"/>
                </a:solidFill>
              </a:rPr>
              <a:t>false</a:t>
            </a:r>
            <a:r>
              <a:rPr lang="en-US" altLang="zh-CN"/>
              <a:t>, with operations </a:t>
            </a:r>
            <a:r>
              <a:rPr lang="en-US" altLang="zh-CN">
                <a:solidFill>
                  <a:srgbClr val="009242"/>
                </a:solidFill>
              </a:rPr>
              <a:t>and</a:t>
            </a:r>
            <a:r>
              <a:rPr lang="zh-CN" altLang="en-US">
                <a:solidFill>
                  <a:srgbClr val="009242"/>
                </a:solidFill>
              </a:rPr>
              <a:t>（</a:t>
            </a:r>
            <a:r>
              <a:rPr lang="en-US" altLang="zh-CN">
                <a:solidFill>
                  <a:srgbClr val="009242"/>
                </a:solidFill>
              </a:rPr>
              <a:t>&amp;</a:t>
            </a:r>
            <a:r>
              <a:rPr lang="zh-CN" altLang="en-US">
                <a:solidFill>
                  <a:srgbClr val="009242"/>
                </a:solidFill>
              </a:rPr>
              <a:t>）</a:t>
            </a:r>
            <a:r>
              <a:rPr lang="en-US" altLang="zh-CN"/>
              <a:t>, </a:t>
            </a:r>
            <a:r>
              <a:rPr lang="en-US" altLang="zh-CN">
                <a:solidFill>
                  <a:srgbClr val="009242"/>
                </a:solidFill>
              </a:rPr>
              <a:t>or</a:t>
            </a:r>
            <a:r>
              <a:rPr lang="zh-CN" altLang="en-US">
                <a:solidFill>
                  <a:srgbClr val="009242"/>
                </a:solidFill>
              </a:rPr>
              <a:t>（</a:t>
            </a:r>
            <a:r>
              <a:rPr lang="en-US" altLang="zh-CN">
                <a:solidFill>
                  <a:srgbClr val="009242"/>
                </a:solidFill>
              </a:rPr>
              <a:t>|</a:t>
            </a:r>
            <a:r>
              <a:rPr lang="zh-CN" altLang="en-US">
                <a:solidFill>
                  <a:srgbClr val="009242"/>
                </a:solidFill>
              </a:rPr>
              <a:t>）</a:t>
            </a:r>
            <a:r>
              <a:rPr lang="en-US" altLang="zh-CN"/>
              <a:t>, </a:t>
            </a:r>
            <a:r>
              <a:rPr lang="en-US" altLang="zh-CN">
                <a:solidFill>
                  <a:srgbClr val="009242"/>
                </a:solidFill>
              </a:rPr>
              <a:t>not</a:t>
            </a:r>
            <a:r>
              <a:rPr lang="zh-CN" altLang="en-US">
                <a:solidFill>
                  <a:srgbClr val="009242"/>
                </a:solidFill>
              </a:rPr>
              <a:t>（！）</a:t>
            </a:r>
            <a:r>
              <a:rPr lang="en-US" altLang="zh-CN"/>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603250" y="107950"/>
            <a:ext cx="6870700" cy="1331913"/>
          </a:xfrm>
        </p:spPr>
        <p:txBody>
          <a:bodyPr/>
          <a:lstStyle/>
          <a:p>
            <a:pPr eaLnBrk="1" hangingPunct="1"/>
            <a:r>
              <a:rPr lang="en-US" altLang="zh-CN"/>
              <a:t>Linked Lists (</a:t>
            </a:r>
            <a:r>
              <a:rPr lang="zh-CN" altLang="en-US"/>
              <a:t>链表</a:t>
            </a:r>
            <a:r>
              <a:rPr lang="en-US" altLang="zh-CN"/>
              <a:t>)</a:t>
            </a:r>
          </a:p>
        </p:txBody>
      </p:sp>
      <p:grpSp>
        <p:nvGrpSpPr>
          <p:cNvPr id="35842" name="组合 10"/>
          <p:cNvGrpSpPr>
            <a:grpSpLocks/>
          </p:cNvGrpSpPr>
          <p:nvPr/>
        </p:nvGrpSpPr>
        <p:grpSpPr bwMode="auto">
          <a:xfrm>
            <a:off x="395288" y="3027363"/>
            <a:ext cx="2289175" cy="1676400"/>
            <a:chOff x="395288" y="2205038"/>
            <a:chExt cx="2289175" cy="1676400"/>
          </a:xfrm>
        </p:grpSpPr>
        <p:sp>
          <p:nvSpPr>
            <p:cNvPr id="35843" name="Rectangle 5"/>
            <p:cNvSpPr>
              <a:spLocks noChangeArrowheads="1"/>
            </p:cNvSpPr>
            <p:nvPr/>
          </p:nvSpPr>
          <p:spPr bwMode="auto">
            <a:xfrm>
              <a:off x="395288" y="2205038"/>
              <a:ext cx="1144587"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Address</a:t>
              </a:r>
            </a:p>
          </p:txBody>
        </p:sp>
        <p:sp>
          <p:nvSpPr>
            <p:cNvPr id="35844" name="Rectangle 6"/>
            <p:cNvSpPr>
              <a:spLocks noChangeArrowheads="1"/>
            </p:cNvSpPr>
            <p:nvPr/>
          </p:nvSpPr>
          <p:spPr bwMode="auto">
            <a:xfrm>
              <a:off x="1539875" y="2205038"/>
              <a:ext cx="1144588"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Data</a:t>
              </a:r>
            </a:p>
          </p:txBody>
        </p:sp>
        <p:sp>
          <p:nvSpPr>
            <p:cNvPr id="35845" name="Rectangle 8"/>
            <p:cNvSpPr>
              <a:spLocks noChangeArrowheads="1"/>
            </p:cNvSpPr>
            <p:nvPr/>
          </p:nvSpPr>
          <p:spPr bwMode="auto">
            <a:xfrm>
              <a:off x="396875" y="2586038"/>
              <a:ext cx="1143000" cy="1295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0001</a:t>
              </a:r>
            </a:p>
            <a:p>
              <a:pPr algn="ctr"/>
              <a:r>
                <a:rPr lang="en-US" altLang="zh-CN" sz="2000" b="1">
                  <a:latin typeface="Times New Roman" charset="0"/>
                </a:rPr>
                <a:t>0011</a:t>
              </a:r>
            </a:p>
            <a:p>
              <a:pPr algn="ctr"/>
              <a:r>
                <a:rPr lang="en-US" altLang="zh-CN" sz="2000" b="1">
                  <a:latin typeface="Times New Roman" charset="0"/>
                </a:rPr>
                <a:t>0110</a:t>
              </a:r>
            </a:p>
            <a:p>
              <a:pPr algn="ctr"/>
              <a:r>
                <a:rPr lang="en-US" altLang="zh-CN" sz="2000" b="1">
                  <a:latin typeface="Times New Roman" charset="0"/>
                </a:rPr>
                <a:t>1011</a:t>
              </a:r>
            </a:p>
          </p:txBody>
        </p:sp>
        <p:sp>
          <p:nvSpPr>
            <p:cNvPr id="35846" name="Rectangle 9"/>
            <p:cNvSpPr>
              <a:spLocks noChangeArrowheads="1"/>
            </p:cNvSpPr>
            <p:nvPr/>
          </p:nvSpPr>
          <p:spPr bwMode="auto">
            <a:xfrm>
              <a:off x="1539875" y="2586038"/>
              <a:ext cx="1143000" cy="1295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SUN</a:t>
              </a:r>
            </a:p>
            <a:p>
              <a:pPr algn="ctr"/>
              <a:r>
                <a:rPr lang="en-US" altLang="zh-CN" sz="2000" b="1">
                  <a:latin typeface="Times New Roman" charset="0"/>
                </a:rPr>
                <a:t>QIAN</a:t>
              </a:r>
            </a:p>
            <a:p>
              <a:pPr algn="ctr"/>
              <a:r>
                <a:rPr lang="en-US" altLang="zh-CN" sz="2000" b="1">
                  <a:latin typeface="Times New Roman" charset="0"/>
                </a:rPr>
                <a:t>ZHAO</a:t>
              </a:r>
            </a:p>
            <a:p>
              <a:pPr algn="ctr"/>
              <a:r>
                <a:rPr lang="en-US" altLang="zh-CN" sz="2000" b="1">
                  <a:latin typeface="Times New Roman" charset="0"/>
                </a:rPr>
                <a:t>LI</a:t>
              </a:r>
            </a:p>
          </p:txBody>
        </p:sp>
      </p:grpSp>
      <p:sp>
        <p:nvSpPr>
          <p:cNvPr id="14347" name="Rectangle 11"/>
          <p:cNvSpPr>
            <a:spLocks noChangeArrowheads="1"/>
          </p:cNvSpPr>
          <p:nvPr/>
        </p:nvSpPr>
        <p:spPr bwMode="auto">
          <a:xfrm>
            <a:off x="527050" y="5060950"/>
            <a:ext cx="3167063" cy="2555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t>Head pointer ptr = 0110</a:t>
            </a:r>
          </a:p>
        </p:txBody>
      </p:sp>
      <p:sp>
        <p:nvSpPr>
          <p:cNvPr id="35848" name="Text Box 12"/>
          <p:cNvSpPr txBox="1">
            <a:spLocks noChangeArrowheads="1"/>
          </p:cNvSpPr>
          <p:nvPr/>
        </p:nvSpPr>
        <p:spPr bwMode="auto">
          <a:xfrm>
            <a:off x="219075" y="1706563"/>
            <a:ext cx="495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t>List:</a:t>
            </a:r>
            <a:r>
              <a:rPr lang="en-US" altLang="zh-CN" sz="2400" b="1">
                <a:solidFill>
                  <a:srgbClr val="0000FF"/>
                </a:solidFill>
              </a:rPr>
              <a:t> (ZHAO, QIAN, SUN, LI)</a:t>
            </a:r>
          </a:p>
        </p:txBody>
      </p:sp>
      <p:sp>
        <p:nvSpPr>
          <p:cNvPr id="35849" name="Rectangle 27"/>
          <p:cNvSpPr>
            <a:spLocks noChangeArrowheads="1"/>
          </p:cNvSpPr>
          <p:nvPr/>
        </p:nvSpPr>
        <p:spPr bwMode="auto">
          <a:xfrm>
            <a:off x="5473700" y="4056063"/>
            <a:ext cx="914400"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ZHAO</a:t>
            </a:r>
          </a:p>
        </p:txBody>
      </p:sp>
      <p:sp>
        <p:nvSpPr>
          <p:cNvPr id="9254" name="Rectangle 28"/>
          <p:cNvSpPr>
            <a:spLocks noChangeArrowheads="1"/>
          </p:cNvSpPr>
          <p:nvPr/>
        </p:nvSpPr>
        <p:spPr bwMode="auto">
          <a:xfrm>
            <a:off x="6388100" y="4056063"/>
            <a:ext cx="750888"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r>
              <a:rPr lang="en-US" altLang="zh-CN"/>
              <a:t>next</a:t>
            </a:r>
            <a:endParaRPr lang="zh-CN" altLang="en-US"/>
          </a:p>
        </p:txBody>
      </p:sp>
      <p:sp>
        <p:nvSpPr>
          <p:cNvPr id="9255" name="Oval 29"/>
          <p:cNvSpPr>
            <a:spLocks noChangeArrowheads="1"/>
          </p:cNvSpPr>
          <p:nvPr/>
        </p:nvSpPr>
        <p:spPr bwMode="auto">
          <a:xfrm>
            <a:off x="6738938" y="4156075"/>
            <a:ext cx="115887" cy="115888"/>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sp>
        <p:nvSpPr>
          <p:cNvPr id="35852" name="Rectangle 31"/>
          <p:cNvSpPr>
            <a:spLocks noChangeArrowheads="1"/>
          </p:cNvSpPr>
          <p:nvPr/>
        </p:nvSpPr>
        <p:spPr bwMode="auto">
          <a:xfrm>
            <a:off x="5480050" y="3462338"/>
            <a:ext cx="838200"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QIAN</a:t>
            </a:r>
          </a:p>
        </p:txBody>
      </p:sp>
      <p:sp>
        <p:nvSpPr>
          <p:cNvPr id="9251" name="Rectangle 32"/>
          <p:cNvSpPr>
            <a:spLocks noChangeArrowheads="1"/>
          </p:cNvSpPr>
          <p:nvPr/>
        </p:nvSpPr>
        <p:spPr bwMode="auto">
          <a:xfrm>
            <a:off x="6318250" y="3462338"/>
            <a:ext cx="820738"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r>
              <a:rPr lang="en-US" altLang="zh-CN"/>
              <a:t>next</a:t>
            </a:r>
            <a:endParaRPr lang="zh-CN" altLang="en-US"/>
          </a:p>
        </p:txBody>
      </p:sp>
      <p:sp>
        <p:nvSpPr>
          <p:cNvPr id="9252" name="Oval 33"/>
          <p:cNvSpPr>
            <a:spLocks noChangeArrowheads="1"/>
          </p:cNvSpPr>
          <p:nvPr/>
        </p:nvSpPr>
        <p:spPr bwMode="auto">
          <a:xfrm>
            <a:off x="6646863" y="3587750"/>
            <a:ext cx="115887" cy="115888"/>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sp>
        <p:nvSpPr>
          <p:cNvPr id="35855" name="Rectangle 35"/>
          <p:cNvSpPr>
            <a:spLocks noChangeArrowheads="1"/>
          </p:cNvSpPr>
          <p:nvPr/>
        </p:nvSpPr>
        <p:spPr bwMode="auto">
          <a:xfrm>
            <a:off x="5492750" y="2862263"/>
            <a:ext cx="838200"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SUN</a:t>
            </a:r>
          </a:p>
        </p:txBody>
      </p:sp>
      <p:sp>
        <p:nvSpPr>
          <p:cNvPr id="9248" name="Rectangle 36"/>
          <p:cNvSpPr>
            <a:spLocks noChangeArrowheads="1"/>
          </p:cNvSpPr>
          <p:nvPr/>
        </p:nvSpPr>
        <p:spPr bwMode="auto">
          <a:xfrm>
            <a:off x="6330950" y="2862263"/>
            <a:ext cx="808038"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r>
              <a:rPr lang="en-US" altLang="zh-CN"/>
              <a:t>next</a:t>
            </a:r>
            <a:endParaRPr lang="zh-CN" altLang="en-US"/>
          </a:p>
        </p:txBody>
      </p:sp>
      <p:sp>
        <p:nvSpPr>
          <p:cNvPr id="9249" name="Oval 37"/>
          <p:cNvSpPr>
            <a:spLocks noChangeArrowheads="1"/>
          </p:cNvSpPr>
          <p:nvPr/>
        </p:nvSpPr>
        <p:spPr bwMode="auto">
          <a:xfrm>
            <a:off x="6619875" y="2954338"/>
            <a:ext cx="115888" cy="115887"/>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sp>
        <p:nvSpPr>
          <p:cNvPr id="35858" name="Rectangle 39"/>
          <p:cNvSpPr>
            <a:spLocks noChangeArrowheads="1"/>
          </p:cNvSpPr>
          <p:nvPr/>
        </p:nvSpPr>
        <p:spPr bwMode="auto">
          <a:xfrm>
            <a:off x="5483225" y="4684713"/>
            <a:ext cx="936625" cy="2873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LI</a:t>
            </a:r>
          </a:p>
        </p:txBody>
      </p:sp>
      <p:sp>
        <p:nvSpPr>
          <p:cNvPr id="14376" name="Rectangle 40"/>
          <p:cNvSpPr>
            <a:spLocks noChangeArrowheads="1"/>
          </p:cNvSpPr>
          <p:nvPr/>
        </p:nvSpPr>
        <p:spPr bwMode="auto">
          <a:xfrm>
            <a:off x="6419850" y="4684713"/>
            <a:ext cx="719138" cy="2873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r>
              <a:rPr lang="en-US" altLang="zh-CN"/>
              <a:t>next</a:t>
            </a:r>
            <a:endParaRPr lang="zh-CN" altLang="en-US"/>
          </a:p>
        </p:txBody>
      </p:sp>
      <p:grpSp>
        <p:nvGrpSpPr>
          <p:cNvPr id="3" name="Group 42"/>
          <p:cNvGrpSpPr>
            <a:grpSpLocks/>
          </p:cNvGrpSpPr>
          <p:nvPr/>
        </p:nvGrpSpPr>
        <p:grpSpPr bwMode="auto">
          <a:xfrm>
            <a:off x="4038600" y="3597275"/>
            <a:ext cx="1425575" cy="609600"/>
            <a:chOff x="2976" y="624"/>
            <a:chExt cx="336" cy="384"/>
          </a:xfrm>
        </p:grpSpPr>
        <p:sp>
          <p:nvSpPr>
            <p:cNvPr id="35861" name="Rectangle 43"/>
            <p:cNvSpPr>
              <a:spLocks noChangeArrowheads="1"/>
            </p:cNvSpPr>
            <p:nvPr/>
          </p:nvSpPr>
          <p:spPr bwMode="auto">
            <a:xfrm>
              <a:off x="2976" y="62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solidFill>
                    <a:schemeClr val="hlink"/>
                  </a:solidFill>
                  <a:latin typeface="Arial" charset="0"/>
                </a:rPr>
                <a:t>ptr</a:t>
              </a:r>
              <a:endParaRPr lang="en-US" altLang="zh-CN" sz="2000" b="1">
                <a:latin typeface="Times New Roman" charset="0"/>
              </a:endParaRPr>
            </a:p>
          </p:txBody>
        </p:sp>
        <p:sp>
          <p:nvSpPr>
            <p:cNvPr id="35862" name="Line 44"/>
            <p:cNvSpPr>
              <a:spLocks noChangeShapeType="1"/>
            </p:cNvSpPr>
            <p:nvPr/>
          </p:nvSpPr>
          <p:spPr bwMode="auto">
            <a:xfrm>
              <a:off x="3120" y="816"/>
              <a:ext cx="0" cy="19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45"/>
            <p:cNvSpPr>
              <a:spLocks noChangeShapeType="1"/>
            </p:cNvSpPr>
            <p:nvPr/>
          </p:nvSpPr>
          <p:spPr bwMode="auto">
            <a:xfrm>
              <a:off x="3120" y="1008"/>
              <a:ext cx="192" cy="0"/>
            </a:xfrm>
            <a:prstGeom prst="line">
              <a:avLst/>
            </a:prstGeom>
            <a:noFill/>
            <a:ln w="254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4386" name="Rectangle 50"/>
          <p:cNvSpPr>
            <a:spLocks noChangeArrowheads="1"/>
          </p:cNvSpPr>
          <p:nvPr/>
        </p:nvSpPr>
        <p:spPr bwMode="auto">
          <a:xfrm>
            <a:off x="6505575" y="4722813"/>
            <a:ext cx="5334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r>
              <a:rPr lang="en-US" altLang="zh-CN" b="1">
                <a:solidFill>
                  <a:schemeClr val="hlink"/>
                </a:solidFill>
                <a:latin typeface="Times New Roman" charset="0"/>
              </a:rPr>
              <a:t>NULL</a:t>
            </a:r>
            <a:endParaRPr lang="en-US" altLang="zh-CN" b="1">
              <a:latin typeface="Times New Roman" charset="0"/>
            </a:endParaRPr>
          </a:p>
        </p:txBody>
      </p:sp>
      <p:grpSp>
        <p:nvGrpSpPr>
          <p:cNvPr id="4" name="组合 14"/>
          <p:cNvGrpSpPr>
            <a:grpSpLocks/>
          </p:cNvGrpSpPr>
          <p:nvPr/>
        </p:nvGrpSpPr>
        <p:grpSpPr bwMode="auto">
          <a:xfrm>
            <a:off x="5130800" y="3614738"/>
            <a:ext cx="1666875" cy="541337"/>
            <a:chOff x="5131023" y="3615402"/>
            <a:chExt cx="1666468" cy="541448"/>
          </a:xfrm>
        </p:grpSpPr>
        <p:cxnSp>
          <p:nvCxnSpPr>
            <p:cNvPr id="7" name="肘形连接符 6"/>
            <p:cNvCxnSpPr>
              <a:stCxn id="9255" idx="0"/>
            </p:cNvCxnSpPr>
            <p:nvPr/>
          </p:nvCxnSpPr>
          <p:spPr>
            <a:xfrm rot="16200000" flipV="1">
              <a:off x="5829292" y="3188651"/>
              <a:ext cx="269930" cy="1666468"/>
            </a:xfrm>
            <a:prstGeom prst="bentConnector2">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9255" idx="0"/>
              <a:endCxn id="35852" idx="1"/>
            </p:cNvCxnSpPr>
            <p:nvPr/>
          </p:nvCxnSpPr>
          <p:spPr>
            <a:xfrm flipV="1">
              <a:off x="5131023" y="3615402"/>
              <a:ext cx="349165" cy="271518"/>
            </a:xfrm>
            <a:prstGeom prst="bentConnector3">
              <a:avLst>
                <a:gd name="adj1" fmla="val -18439"/>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55"/>
          <p:cNvGrpSpPr>
            <a:grpSpLocks/>
          </p:cNvGrpSpPr>
          <p:nvPr/>
        </p:nvGrpSpPr>
        <p:grpSpPr bwMode="auto">
          <a:xfrm>
            <a:off x="5146675" y="2998788"/>
            <a:ext cx="1549400" cy="542925"/>
            <a:chOff x="5129279" y="2792621"/>
            <a:chExt cx="1289474" cy="542920"/>
          </a:xfrm>
        </p:grpSpPr>
        <p:cxnSp>
          <p:nvCxnSpPr>
            <p:cNvPr id="57" name="肘形连接符 56"/>
            <p:cNvCxnSpPr>
              <a:stCxn id="9255" idx="0"/>
              <a:endCxn id="35852" idx="1"/>
            </p:cNvCxnSpPr>
            <p:nvPr/>
          </p:nvCxnSpPr>
          <p:spPr>
            <a:xfrm rot="16200000" flipV="1">
              <a:off x="5639873" y="2556661"/>
              <a:ext cx="268286" cy="1289474"/>
            </a:xfrm>
            <a:prstGeom prst="bentConnector2">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9255" idx="0"/>
              <a:endCxn id="35852" idx="1"/>
            </p:cNvCxnSpPr>
            <p:nvPr/>
          </p:nvCxnSpPr>
          <p:spPr>
            <a:xfrm flipV="1">
              <a:off x="5130601" y="2792621"/>
              <a:ext cx="348792" cy="271460"/>
            </a:xfrm>
            <a:prstGeom prst="bentConnector3">
              <a:avLst>
                <a:gd name="adj1" fmla="val -18439"/>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组合 30"/>
          <p:cNvGrpSpPr>
            <a:grpSpLocks/>
          </p:cNvGrpSpPr>
          <p:nvPr/>
        </p:nvGrpSpPr>
        <p:grpSpPr bwMode="auto">
          <a:xfrm>
            <a:off x="4559300" y="2932113"/>
            <a:ext cx="2128838" cy="1873250"/>
            <a:chOff x="4804259" y="2954048"/>
            <a:chExt cx="1873281" cy="1873547"/>
          </a:xfrm>
        </p:grpSpPr>
        <p:cxnSp>
          <p:nvCxnSpPr>
            <p:cNvPr id="26" name="肘形连接符 25"/>
            <p:cNvCxnSpPr>
              <a:stCxn id="9249" idx="0"/>
              <a:endCxn id="35852" idx="1"/>
            </p:cNvCxnSpPr>
            <p:nvPr/>
          </p:nvCxnSpPr>
          <p:spPr>
            <a:xfrm rot="16200000" flipH="1" flipV="1">
              <a:off x="4804126" y="2954181"/>
              <a:ext cx="1873547" cy="1873281"/>
            </a:xfrm>
            <a:prstGeom prst="bentConnector3">
              <a:avLst>
                <a:gd name="adj1" fmla="val -12198"/>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249" idx="0"/>
              <a:endCxn id="35852" idx="1"/>
            </p:cNvCxnSpPr>
            <p:nvPr/>
          </p:nvCxnSpPr>
          <p:spPr>
            <a:xfrm flipV="1">
              <a:off x="4814038" y="4813305"/>
              <a:ext cx="813012" cy="952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26"/>
          <p:cNvGrpSpPr>
            <a:grpSpLocks/>
          </p:cNvGrpSpPr>
          <p:nvPr/>
        </p:nvGrpSpPr>
        <p:grpSpPr bwMode="auto">
          <a:xfrm>
            <a:off x="1314450" y="5902325"/>
            <a:ext cx="1066800" cy="304800"/>
            <a:chOff x="3312" y="912"/>
            <a:chExt cx="672" cy="192"/>
          </a:xfrm>
        </p:grpSpPr>
        <p:sp>
          <p:nvSpPr>
            <p:cNvPr id="35875" name="Rectangle 27"/>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ZHAO</a:t>
              </a:r>
            </a:p>
          </p:txBody>
        </p:sp>
        <p:sp>
          <p:nvSpPr>
            <p:cNvPr id="35876" name="Rectangle 28"/>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5877" name="Oval 29"/>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grpSp>
      <p:grpSp>
        <p:nvGrpSpPr>
          <p:cNvPr id="9" name="Group 30"/>
          <p:cNvGrpSpPr>
            <a:grpSpLocks/>
          </p:cNvGrpSpPr>
          <p:nvPr/>
        </p:nvGrpSpPr>
        <p:grpSpPr bwMode="auto">
          <a:xfrm>
            <a:off x="2762250" y="5902325"/>
            <a:ext cx="1066800" cy="304800"/>
            <a:chOff x="3312" y="912"/>
            <a:chExt cx="672" cy="192"/>
          </a:xfrm>
        </p:grpSpPr>
        <p:sp>
          <p:nvSpPr>
            <p:cNvPr id="35879" name="Rectangle 31"/>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QIAN</a:t>
              </a:r>
            </a:p>
          </p:txBody>
        </p:sp>
        <p:sp>
          <p:nvSpPr>
            <p:cNvPr id="35880" name="Rectangle 32"/>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5881" name="Oval 33"/>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grpSp>
      <p:grpSp>
        <p:nvGrpSpPr>
          <p:cNvPr id="10" name="Group 34"/>
          <p:cNvGrpSpPr>
            <a:grpSpLocks/>
          </p:cNvGrpSpPr>
          <p:nvPr/>
        </p:nvGrpSpPr>
        <p:grpSpPr bwMode="auto">
          <a:xfrm>
            <a:off x="4189413" y="5902325"/>
            <a:ext cx="1066800" cy="304800"/>
            <a:chOff x="3312" y="912"/>
            <a:chExt cx="672" cy="192"/>
          </a:xfrm>
        </p:grpSpPr>
        <p:sp>
          <p:nvSpPr>
            <p:cNvPr id="35883" name="Rectangle 35"/>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SUN</a:t>
              </a:r>
            </a:p>
          </p:txBody>
        </p:sp>
        <p:sp>
          <p:nvSpPr>
            <p:cNvPr id="35884" name="Rectangle 36"/>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5885" name="Oval 37"/>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grpSp>
      <p:sp>
        <p:nvSpPr>
          <p:cNvPr id="87" name="Rectangle 39"/>
          <p:cNvSpPr>
            <a:spLocks noChangeArrowheads="1"/>
          </p:cNvSpPr>
          <p:nvPr/>
        </p:nvSpPr>
        <p:spPr bwMode="auto">
          <a:xfrm>
            <a:off x="5629275" y="5919788"/>
            <a:ext cx="936625" cy="2873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LI</a:t>
            </a:r>
          </a:p>
        </p:txBody>
      </p:sp>
      <p:grpSp>
        <p:nvGrpSpPr>
          <p:cNvPr id="11" name="Group 42"/>
          <p:cNvGrpSpPr>
            <a:grpSpLocks/>
          </p:cNvGrpSpPr>
          <p:nvPr/>
        </p:nvGrpSpPr>
        <p:grpSpPr bwMode="auto">
          <a:xfrm>
            <a:off x="781050" y="5445125"/>
            <a:ext cx="533400" cy="609600"/>
            <a:chOff x="2976" y="624"/>
            <a:chExt cx="336" cy="384"/>
          </a:xfrm>
        </p:grpSpPr>
        <p:sp>
          <p:nvSpPr>
            <p:cNvPr id="35888" name="Rectangle 43"/>
            <p:cNvSpPr>
              <a:spLocks noChangeArrowheads="1"/>
            </p:cNvSpPr>
            <p:nvPr/>
          </p:nvSpPr>
          <p:spPr bwMode="auto">
            <a:xfrm>
              <a:off x="2976" y="62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solidFill>
                    <a:schemeClr val="hlink"/>
                  </a:solidFill>
                  <a:latin typeface="Arial" charset="0"/>
                </a:rPr>
                <a:t>ptr</a:t>
              </a:r>
              <a:endParaRPr lang="en-US" altLang="zh-CN" sz="2000" b="1">
                <a:latin typeface="Times New Roman" charset="0"/>
              </a:endParaRPr>
            </a:p>
          </p:txBody>
        </p:sp>
        <p:sp>
          <p:nvSpPr>
            <p:cNvPr id="35889" name="Line 44"/>
            <p:cNvSpPr>
              <a:spLocks noChangeShapeType="1"/>
            </p:cNvSpPr>
            <p:nvPr/>
          </p:nvSpPr>
          <p:spPr bwMode="auto">
            <a:xfrm>
              <a:off x="3120" y="816"/>
              <a:ext cx="0" cy="19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0" name="Line 45"/>
            <p:cNvSpPr>
              <a:spLocks noChangeShapeType="1"/>
            </p:cNvSpPr>
            <p:nvPr/>
          </p:nvSpPr>
          <p:spPr bwMode="auto">
            <a:xfrm>
              <a:off x="3120" y="1008"/>
              <a:ext cx="192" cy="0"/>
            </a:xfrm>
            <a:prstGeom prst="line">
              <a:avLst/>
            </a:prstGeom>
            <a:noFill/>
            <a:ln w="254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93" name="Line 46"/>
          <p:cNvSpPr>
            <a:spLocks noChangeShapeType="1"/>
          </p:cNvSpPr>
          <p:nvPr/>
        </p:nvSpPr>
        <p:spPr bwMode="auto">
          <a:xfrm>
            <a:off x="2305050" y="6054725"/>
            <a:ext cx="457200"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 name="Line 48"/>
          <p:cNvSpPr>
            <a:spLocks noChangeShapeType="1"/>
          </p:cNvSpPr>
          <p:nvPr/>
        </p:nvSpPr>
        <p:spPr bwMode="auto">
          <a:xfrm>
            <a:off x="5180013" y="6054725"/>
            <a:ext cx="457200"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5" name="Rectangle 50"/>
          <p:cNvSpPr>
            <a:spLocks noChangeArrowheads="1"/>
          </p:cNvSpPr>
          <p:nvPr/>
        </p:nvSpPr>
        <p:spPr bwMode="auto">
          <a:xfrm>
            <a:off x="6565900" y="5919788"/>
            <a:ext cx="669925" cy="285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b="1">
                <a:solidFill>
                  <a:schemeClr val="hlink"/>
                </a:solidFill>
                <a:latin typeface="Times New Roman" charset="0"/>
              </a:rPr>
              <a:t>NULL</a:t>
            </a:r>
            <a:endParaRPr lang="en-US" altLang="zh-CN" b="1">
              <a:latin typeface="Times New Roman" charset="0"/>
            </a:endParaRPr>
          </a:p>
        </p:txBody>
      </p:sp>
      <p:sp>
        <p:nvSpPr>
          <p:cNvPr id="96" name="Line 51"/>
          <p:cNvSpPr>
            <a:spLocks noChangeShapeType="1"/>
          </p:cNvSpPr>
          <p:nvPr/>
        </p:nvSpPr>
        <p:spPr bwMode="auto">
          <a:xfrm>
            <a:off x="3757613" y="6051550"/>
            <a:ext cx="457200"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7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4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8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4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subTnLst>
                                    <p:audio>
                                      <p:cMediaNode>
                                        <p:cTn display="0" masterRel="sameClick">
                                          <p:stCondLst>
                                            <p:cond evt="begin" delay="0">
                                              <p:tn val="45"/>
                                            </p:cond>
                                          </p:stCondLst>
                                          <p:endCondLst>
                                            <p:cond evt="onStopAudio" delay="0">
                                              <p:tgtEl>
                                                <p:sldTgt/>
                                              </p:tgtEl>
                                            </p:cond>
                                          </p:endCondLst>
                                        </p:cTn>
                                        <p:tgtEl>
                                          <p:sndTgt r:embed="rId3"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ox(out)">
                                      <p:cBhvr>
                                        <p:cTn id="52" dur="500"/>
                                        <p:tgtEl>
                                          <p:spTgt spid="8"/>
                                        </p:tgtEl>
                                      </p:cBhvr>
                                    </p:animEffect>
                                  </p:childTnLst>
                                  <p:subTnLst>
                                    <p:audio>
                                      <p:cMediaNode>
                                        <p:cTn display="0" masterRel="sameClick">
                                          <p:stCondLst>
                                            <p:cond evt="begin" delay="0">
                                              <p:tn val="50"/>
                                            </p:cond>
                                          </p:stCondLst>
                                          <p:endCondLst>
                                            <p:cond evt="onStopAudio" delay="0">
                                              <p:tgtEl>
                                                <p:sldTgt/>
                                              </p:tgtEl>
                                            </p:cond>
                                          </p:endCondLst>
                                        </p:cTn>
                                        <p:tgtEl>
                                          <p:sndTgt r:embed="rId4" name="CAMERA.WAV"/>
                                        </p:tgtEl>
                                      </p:cMediaNode>
                                    </p:audio>
                                  </p:subTnLst>
                                </p:cTn>
                              </p:par>
                            </p:childTnLst>
                          </p:cTn>
                        </p:par>
                        <p:par>
                          <p:cTn id="53" fill="hold" nodeType="afterGroup">
                            <p:stCondLst>
                              <p:cond delay="500"/>
                            </p:stCondLst>
                            <p:childTnLst>
                              <p:par>
                                <p:cTn id="54" presetID="17" presetClass="entr" presetSubtype="8" fill="hold" grpId="0" nodeType="afterEffect">
                                  <p:stCondLst>
                                    <p:cond delay="0"/>
                                  </p:stCondLst>
                                  <p:childTnLst>
                                    <p:set>
                                      <p:cBhvr>
                                        <p:cTn id="55" dur="1" fill="hold">
                                          <p:stCondLst>
                                            <p:cond delay="0"/>
                                          </p:stCondLst>
                                        </p:cTn>
                                        <p:tgtEl>
                                          <p:spTgt spid="93"/>
                                        </p:tgtEl>
                                        <p:attrNameLst>
                                          <p:attrName>style.visibility</p:attrName>
                                        </p:attrNameLst>
                                      </p:cBhvr>
                                      <p:to>
                                        <p:strVal val="visible"/>
                                      </p:to>
                                    </p:set>
                                    <p:anim calcmode="lin" valueType="num">
                                      <p:cBhvr>
                                        <p:cTn id="56" dur="500" fill="hold"/>
                                        <p:tgtEl>
                                          <p:spTgt spid="93"/>
                                        </p:tgtEl>
                                        <p:attrNameLst>
                                          <p:attrName>ppt_x</p:attrName>
                                        </p:attrNameLst>
                                      </p:cBhvr>
                                      <p:tavLst>
                                        <p:tav tm="0">
                                          <p:val>
                                            <p:strVal val="#ppt_x-#ppt_w/2"/>
                                          </p:val>
                                        </p:tav>
                                        <p:tav tm="100000">
                                          <p:val>
                                            <p:strVal val="#ppt_x"/>
                                          </p:val>
                                        </p:tav>
                                      </p:tavLst>
                                    </p:anim>
                                    <p:anim calcmode="lin" valueType="num">
                                      <p:cBhvr>
                                        <p:cTn id="57" dur="500" fill="hold"/>
                                        <p:tgtEl>
                                          <p:spTgt spid="93"/>
                                        </p:tgtEl>
                                        <p:attrNameLst>
                                          <p:attrName>ppt_y</p:attrName>
                                        </p:attrNameLst>
                                      </p:cBhvr>
                                      <p:tavLst>
                                        <p:tav tm="0">
                                          <p:val>
                                            <p:strVal val="#ppt_y"/>
                                          </p:val>
                                        </p:tav>
                                        <p:tav tm="100000">
                                          <p:val>
                                            <p:strVal val="#ppt_y"/>
                                          </p:val>
                                        </p:tav>
                                      </p:tavLst>
                                    </p:anim>
                                    <p:anim calcmode="lin" valueType="num">
                                      <p:cBhvr>
                                        <p:cTn id="58" dur="500" fill="hold"/>
                                        <p:tgtEl>
                                          <p:spTgt spid="93"/>
                                        </p:tgtEl>
                                        <p:attrNameLst>
                                          <p:attrName>ppt_w</p:attrName>
                                        </p:attrNameLst>
                                      </p:cBhvr>
                                      <p:tavLst>
                                        <p:tav tm="0">
                                          <p:val>
                                            <p:fltVal val="0"/>
                                          </p:val>
                                        </p:tav>
                                        <p:tav tm="100000">
                                          <p:val>
                                            <p:strVal val="#ppt_w"/>
                                          </p:val>
                                        </p:tav>
                                      </p:tavLst>
                                    </p:anim>
                                    <p:anim calcmode="lin" valueType="num">
                                      <p:cBhvr>
                                        <p:cTn id="59" dur="500" fill="hold"/>
                                        <p:tgtEl>
                                          <p:spTgt spid="93"/>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32"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box(out)">
                                      <p:cBhvr>
                                        <p:cTn id="64" dur="500"/>
                                        <p:tgtEl>
                                          <p:spTgt spid="9"/>
                                        </p:tgtEl>
                                      </p:cBhvr>
                                    </p:animEffect>
                                  </p:childTnLst>
                                  <p:subTnLst>
                                    <p:audio>
                                      <p:cMediaNode>
                                        <p:cTn display="0" masterRel="sameClick">
                                          <p:stCondLst>
                                            <p:cond evt="begin" delay="0">
                                              <p:tn val="62"/>
                                            </p:cond>
                                          </p:stCondLst>
                                          <p:endCondLst>
                                            <p:cond evt="onStopAudio" delay="0">
                                              <p:tgtEl>
                                                <p:sldTgt/>
                                              </p:tgtEl>
                                            </p:cond>
                                          </p:endCondLst>
                                        </p:cTn>
                                        <p:tgtEl>
                                          <p:sndTgt r:embed="rId4" name="CAMERA.WAV"/>
                                        </p:tgtEl>
                                      </p:cMediaNode>
                                    </p:audio>
                                  </p:subTnLst>
                                </p:cTn>
                              </p:par>
                            </p:childTnLst>
                          </p:cTn>
                        </p:par>
                        <p:par>
                          <p:cTn id="65" fill="hold" nodeType="afterGroup">
                            <p:stCondLst>
                              <p:cond delay="500"/>
                            </p:stCondLst>
                            <p:childTnLst>
                              <p:par>
                                <p:cTn id="66" presetID="17" presetClass="entr" presetSubtype="8" fill="hold" grpId="0" nodeType="afterEffect">
                                  <p:stCondLst>
                                    <p:cond delay="0"/>
                                  </p:stCondLst>
                                  <p:childTnLst>
                                    <p:set>
                                      <p:cBhvr>
                                        <p:cTn id="67" dur="1" fill="hold">
                                          <p:stCondLst>
                                            <p:cond delay="0"/>
                                          </p:stCondLst>
                                        </p:cTn>
                                        <p:tgtEl>
                                          <p:spTgt spid="96"/>
                                        </p:tgtEl>
                                        <p:attrNameLst>
                                          <p:attrName>style.visibility</p:attrName>
                                        </p:attrNameLst>
                                      </p:cBhvr>
                                      <p:to>
                                        <p:strVal val="visible"/>
                                      </p:to>
                                    </p:set>
                                    <p:anim calcmode="lin" valueType="num">
                                      <p:cBhvr>
                                        <p:cTn id="68" dur="500" fill="hold"/>
                                        <p:tgtEl>
                                          <p:spTgt spid="96"/>
                                        </p:tgtEl>
                                        <p:attrNameLst>
                                          <p:attrName>ppt_x</p:attrName>
                                        </p:attrNameLst>
                                      </p:cBhvr>
                                      <p:tavLst>
                                        <p:tav tm="0">
                                          <p:val>
                                            <p:strVal val="#ppt_x-#ppt_w/2"/>
                                          </p:val>
                                        </p:tav>
                                        <p:tav tm="100000">
                                          <p:val>
                                            <p:strVal val="#ppt_x"/>
                                          </p:val>
                                        </p:tav>
                                      </p:tavLst>
                                    </p:anim>
                                    <p:anim calcmode="lin" valueType="num">
                                      <p:cBhvr>
                                        <p:cTn id="69" dur="500" fill="hold"/>
                                        <p:tgtEl>
                                          <p:spTgt spid="96"/>
                                        </p:tgtEl>
                                        <p:attrNameLst>
                                          <p:attrName>ppt_y</p:attrName>
                                        </p:attrNameLst>
                                      </p:cBhvr>
                                      <p:tavLst>
                                        <p:tav tm="0">
                                          <p:val>
                                            <p:strVal val="#ppt_y"/>
                                          </p:val>
                                        </p:tav>
                                        <p:tav tm="100000">
                                          <p:val>
                                            <p:strVal val="#ppt_y"/>
                                          </p:val>
                                        </p:tav>
                                      </p:tavLst>
                                    </p:anim>
                                    <p:anim calcmode="lin" valueType="num">
                                      <p:cBhvr>
                                        <p:cTn id="70" dur="500" fill="hold"/>
                                        <p:tgtEl>
                                          <p:spTgt spid="96"/>
                                        </p:tgtEl>
                                        <p:attrNameLst>
                                          <p:attrName>ppt_w</p:attrName>
                                        </p:attrNameLst>
                                      </p:cBhvr>
                                      <p:tavLst>
                                        <p:tav tm="0">
                                          <p:val>
                                            <p:fltVal val="0"/>
                                          </p:val>
                                        </p:tav>
                                        <p:tav tm="100000">
                                          <p:val>
                                            <p:strVal val="#ppt_w"/>
                                          </p:val>
                                        </p:tav>
                                      </p:tavLst>
                                    </p:anim>
                                    <p:anim calcmode="lin" valueType="num">
                                      <p:cBhvr>
                                        <p:cTn id="71"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box(out)">
                                      <p:cBhvr>
                                        <p:cTn id="76" dur="500"/>
                                        <p:tgtEl>
                                          <p:spTgt spid="10"/>
                                        </p:tgtEl>
                                      </p:cBhvr>
                                    </p:animEffect>
                                  </p:childTnLst>
                                  <p:subTnLst>
                                    <p:audio>
                                      <p:cMediaNode>
                                        <p:cTn display="0" masterRel="sameClick">
                                          <p:stCondLst>
                                            <p:cond evt="begin" delay="0">
                                              <p:tn val="74"/>
                                            </p:cond>
                                          </p:stCondLst>
                                          <p:endCondLst>
                                            <p:cond evt="onStopAudio" delay="0">
                                              <p:tgtEl>
                                                <p:sldTgt/>
                                              </p:tgtEl>
                                            </p:cond>
                                          </p:endCondLst>
                                        </p:cTn>
                                        <p:tgtEl>
                                          <p:sndTgt r:embed="rId4" name="CAMERA.WAV"/>
                                        </p:tgtEl>
                                      </p:cMediaNode>
                                    </p:audio>
                                  </p:subTnLst>
                                </p:cTn>
                              </p:par>
                            </p:childTnLst>
                          </p:cTn>
                        </p:par>
                        <p:par>
                          <p:cTn id="77" fill="hold" nodeType="afterGroup">
                            <p:stCondLst>
                              <p:cond delay="500"/>
                            </p:stCondLst>
                            <p:childTnLst>
                              <p:par>
                                <p:cTn id="78" presetID="17" presetClass="entr" presetSubtype="8" fill="hold" grpId="0" nodeType="afterEffect">
                                  <p:stCondLst>
                                    <p:cond delay="0"/>
                                  </p:stCondLst>
                                  <p:childTnLst>
                                    <p:set>
                                      <p:cBhvr>
                                        <p:cTn id="79" dur="1" fill="hold">
                                          <p:stCondLst>
                                            <p:cond delay="0"/>
                                          </p:stCondLst>
                                        </p:cTn>
                                        <p:tgtEl>
                                          <p:spTgt spid="94"/>
                                        </p:tgtEl>
                                        <p:attrNameLst>
                                          <p:attrName>style.visibility</p:attrName>
                                        </p:attrNameLst>
                                      </p:cBhvr>
                                      <p:to>
                                        <p:strVal val="visible"/>
                                      </p:to>
                                    </p:set>
                                    <p:anim calcmode="lin" valueType="num">
                                      <p:cBhvr>
                                        <p:cTn id="80" dur="500" fill="hold"/>
                                        <p:tgtEl>
                                          <p:spTgt spid="94"/>
                                        </p:tgtEl>
                                        <p:attrNameLst>
                                          <p:attrName>ppt_x</p:attrName>
                                        </p:attrNameLst>
                                      </p:cBhvr>
                                      <p:tavLst>
                                        <p:tav tm="0">
                                          <p:val>
                                            <p:strVal val="#ppt_x-#ppt_w/2"/>
                                          </p:val>
                                        </p:tav>
                                        <p:tav tm="100000">
                                          <p:val>
                                            <p:strVal val="#ppt_x"/>
                                          </p:val>
                                        </p:tav>
                                      </p:tavLst>
                                    </p:anim>
                                    <p:anim calcmode="lin" valueType="num">
                                      <p:cBhvr>
                                        <p:cTn id="81" dur="500" fill="hold"/>
                                        <p:tgtEl>
                                          <p:spTgt spid="94"/>
                                        </p:tgtEl>
                                        <p:attrNameLst>
                                          <p:attrName>ppt_y</p:attrName>
                                        </p:attrNameLst>
                                      </p:cBhvr>
                                      <p:tavLst>
                                        <p:tav tm="0">
                                          <p:val>
                                            <p:strVal val="#ppt_y"/>
                                          </p:val>
                                        </p:tav>
                                        <p:tav tm="100000">
                                          <p:val>
                                            <p:strVal val="#ppt_y"/>
                                          </p:val>
                                        </p:tav>
                                      </p:tavLst>
                                    </p:anim>
                                    <p:anim calcmode="lin" valueType="num">
                                      <p:cBhvr>
                                        <p:cTn id="82" dur="500" fill="hold"/>
                                        <p:tgtEl>
                                          <p:spTgt spid="94"/>
                                        </p:tgtEl>
                                        <p:attrNameLst>
                                          <p:attrName>ppt_w</p:attrName>
                                        </p:attrNameLst>
                                      </p:cBhvr>
                                      <p:tavLst>
                                        <p:tav tm="0">
                                          <p:val>
                                            <p:fltVal val="0"/>
                                          </p:val>
                                        </p:tav>
                                        <p:tav tm="100000">
                                          <p:val>
                                            <p:strVal val="#ppt_w"/>
                                          </p:val>
                                        </p:tav>
                                      </p:tavLst>
                                    </p:anim>
                                    <p:anim calcmode="lin" valueType="num">
                                      <p:cBhvr>
                                        <p:cTn id="83" dur="500" fill="hold"/>
                                        <p:tgtEl>
                                          <p:spTgt spid="94"/>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95"/>
                                        </p:tgtEl>
                                        <p:attrNameLst>
                                          <p:attrName>style.visibility</p:attrName>
                                        </p:attrNameLst>
                                      </p:cBhvr>
                                      <p:to>
                                        <p:strVal val="visible"/>
                                      </p:to>
                                    </p:set>
                                    <p:animEffect transition="in" filter="wipe(left)">
                                      <p:cBhvr>
                                        <p:cTn id="87" dur="500"/>
                                        <p:tgtEl>
                                          <p:spTgt spid="95"/>
                                        </p:tgtEl>
                                      </p:cBhvr>
                                    </p:animEffect>
                                  </p:childTnLst>
                                  <p:subTnLst>
                                    <p:audio>
                                      <p:cMediaNode>
                                        <p:cTn display="0" masterRel="sameClick">
                                          <p:stCondLst>
                                            <p:cond evt="begin" delay="0">
                                              <p:tn val="85"/>
                                            </p:cond>
                                          </p:stCondLst>
                                          <p:endCondLst>
                                            <p:cond evt="onStopAudio" delay="0">
                                              <p:tgtEl>
                                                <p:sldTgt/>
                                              </p:tgtEl>
                                            </p:cond>
                                          </p:endCondLst>
                                        </p:cTn>
                                        <p:tgtEl>
                                          <p:sndTgt r:embed="rId5" name="TADA.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animBg="1"/>
      <p:bldP spid="9254" grpId="0" animBg="1"/>
      <p:bldP spid="9255" grpId="0" animBg="1"/>
      <p:bldP spid="9251" grpId="0" animBg="1"/>
      <p:bldP spid="9252" grpId="0" animBg="1"/>
      <p:bldP spid="9248" grpId="0" animBg="1"/>
      <p:bldP spid="9249" grpId="0" animBg="1"/>
      <p:bldP spid="14376" grpId="0" animBg="1"/>
      <p:bldP spid="14386" grpId="0" animBg="1"/>
      <p:bldP spid="87" grpId="0" animBg="1"/>
      <p:bldP spid="93" grpId="0" animBg="1"/>
      <p:bldP spid="94" grpId="0" animBg="1"/>
      <p:bldP spid="95" grpId="0" animBg="1"/>
      <p:bldP spid="9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2"/>
          <p:cNvSpPr>
            <a:spLocks noGrp="1" noChangeArrowheads="1"/>
          </p:cNvSpPr>
          <p:nvPr>
            <p:ph idx="1"/>
          </p:nvPr>
        </p:nvSpPr>
        <p:spPr>
          <a:xfrm>
            <a:off x="611560" y="2271713"/>
            <a:ext cx="7696200" cy="3943350"/>
          </a:xfrm>
        </p:spPr>
        <p:txBody>
          <a:bodyPr>
            <a:spAutoFit/>
          </a:bodyPr>
          <a:lstStyle/>
          <a:p>
            <a:r>
              <a:rPr lang="en-US" altLang="zh-CN" dirty="0"/>
              <a:t> </a:t>
            </a:r>
            <a:r>
              <a:rPr lang="en-US" altLang="zh-CN" sz="2800" dirty="0"/>
              <a:t>A </a:t>
            </a:r>
            <a:r>
              <a:rPr lang="en-US" altLang="zh-CN" sz="2800" i="1" dirty="0"/>
              <a:t>linked list</a:t>
            </a:r>
            <a:r>
              <a:rPr lang="en-US" altLang="zh-CN" sz="2800" dirty="0"/>
              <a:t> is a series of connected </a:t>
            </a:r>
            <a:r>
              <a:rPr lang="en-US" altLang="zh-CN" sz="2800" i="1" dirty="0"/>
              <a:t>structures</a:t>
            </a:r>
          </a:p>
          <a:p>
            <a:r>
              <a:rPr lang="en-US" altLang="zh-CN" sz="2800" dirty="0"/>
              <a:t> Each structure contains at least</a:t>
            </a:r>
          </a:p>
          <a:p>
            <a:pPr lvl="1"/>
            <a:r>
              <a:rPr lang="en-US" altLang="zh-CN" dirty="0"/>
              <a:t>  A piece of </a:t>
            </a:r>
            <a:r>
              <a:rPr lang="en-US" altLang="zh-CN" b="1" dirty="0">
                <a:solidFill>
                  <a:srgbClr val="FF0000"/>
                </a:solidFill>
              </a:rPr>
              <a:t>data</a:t>
            </a:r>
            <a:r>
              <a:rPr lang="en-US" altLang="zh-CN" dirty="0"/>
              <a:t> (any type) and </a:t>
            </a:r>
          </a:p>
          <a:p>
            <a:pPr lvl="1"/>
            <a:r>
              <a:rPr lang="en-US" altLang="zh-CN" dirty="0"/>
              <a:t>  A pointer to the </a:t>
            </a:r>
            <a:r>
              <a:rPr lang="en-US" altLang="zh-CN" b="1" dirty="0">
                <a:solidFill>
                  <a:srgbClr val="FF0000"/>
                </a:solidFill>
              </a:rPr>
              <a:t>next</a:t>
            </a:r>
            <a:r>
              <a:rPr lang="en-US" altLang="zh-CN" dirty="0"/>
              <a:t> structure in the list</a:t>
            </a:r>
          </a:p>
          <a:p>
            <a:r>
              <a:rPr lang="en-US" altLang="zh-CN" sz="2800" dirty="0"/>
              <a:t>In the last structure the next points to </a:t>
            </a:r>
            <a:r>
              <a:rPr lang="en-US" altLang="zh-CN" sz="2800" b="1" dirty="0">
                <a:solidFill>
                  <a:srgbClr val="0000FF"/>
                </a:solidFill>
              </a:rPr>
              <a:t>NULL</a:t>
            </a:r>
          </a:p>
        </p:txBody>
      </p:sp>
      <p:grpSp>
        <p:nvGrpSpPr>
          <p:cNvPr id="2" name="组合 1">
            <a:extLst>
              <a:ext uri="{FF2B5EF4-FFF2-40B4-BE49-F238E27FC236}">
                <a16:creationId xmlns:a16="http://schemas.microsoft.com/office/drawing/2014/main" id="{D85D83FF-58CC-4754-9A1C-C98B46359139}"/>
              </a:ext>
            </a:extLst>
          </p:cNvPr>
          <p:cNvGrpSpPr/>
          <p:nvPr/>
        </p:nvGrpSpPr>
        <p:grpSpPr>
          <a:xfrm>
            <a:off x="2195513" y="836613"/>
            <a:ext cx="3429000" cy="1360487"/>
            <a:chOff x="2195513" y="836613"/>
            <a:chExt cx="3429000" cy="1360487"/>
          </a:xfrm>
        </p:grpSpPr>
        <p:sp>
          <p:nvSpPr>
            <p:cNvPr id="37890" name="Rectangle 14"/>
            <p:cNvSpPr>
              <a:spLocks noChangeArrowheads="1"/>
            </p:cNvSpPr>
            <p:nvPr/>
          </p:nvSpPr>
          <p:spPr bwMode="auto">
            <a:xfrm>
              <a:off x="4202113" y="1139825"/>
              <a:ext cx="914400" cy="609600"/>
            </a:xfrm>
            <a:prstGeom prst="rect">
              <a:avLst/>
            </a:prstGeom>
            <a:solidFill>
              <a:schemeClr val="accent1"/>
            </a:solidFill>
            <a:ln w="28575">
              <a:solidFill>
                <a:schemeClr val="tx1"/>
              </a:solidFill>
              <a:miter lim="800000"/>
              <a:headEnd/>
              <a:tailEnd/>
            </a:ln>
          </p:spPr>
          <p:txBody>
            <a:bodyPr wrap="none" anchor="ctr"/>
            <a:lstStyle/>
            <a:p>
              <a:endParaRPr lang="zh-CN" altLang="en-US"/>
            </a:p>
          </p:txBody>
        </p:sp>
        <p:grpSp>
          <p:nvGrpSpPr>
            <p:cNvPr id="37891" name="Group 15"/>
            <p:cNvGrpSpPr>
              <a:grpSpLocks/>
            </p:cNvGrpSpPr>
            <p:nvPr/>
          </p:nvGrpSpPr>
          <p:grpSpPr bwMode="auto">
            <a:xfrm>
              <a:off x="3135313" y="1139825"/>
              <a:ext cx="1066800" cy="609600"/>
              <a:chOff x="1728" y="2880"/>
              <a:chExt cx="384" cy="384"/>
            </a:xfrm>
          </p:grpSpPr>
          <p:sp>
            <p:nvSpPr>
              <p:cNvPr id="37892" name="Rectangle 16"/>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zh-CN" altLang="en-US"/>
              </a:p>
            </p:txBody>
          </p:sp>
          <p:sp>
            <p:nvSpPr>
              <p:cNvPr id="37893" name="Text Box 17"/>
              <p:cNvSpPr txBox="1">
                <a:spLocks noChangeArrowheads="1"/>
              </p:cNvSpPr>
              <p:nvPr/>
            </p:nvSpPr>
            <p:spPr bwMode="auto">
              <a:xfrm>
                <a:off x="1853" y="2966"/>
                <a:ext cx="1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chemeClr val="bg1"/>
                    </a:solidFill>
                    <a:latin typeface="Tahoma" charset="0"/>
                  </a:rPr>
                  <a:t>A</a:t>
                </a:r>
                <a:r>
                  <a:rPr lang="en-US" altLang="zh-CN" sz="2000" baseline="-25000">
                    <a:solidFill>
                      <a:schemeClr val="bg1"/>
                    </a:solidFill>
                    <a:latin typeface="Tahoma" charset="0"/>
                  </a:rPr>
                  <a:t>I</a:t>
                </a:r>
              </a:p>
            </p:txBody>
          </p:sp>
        </p:grpSp>
        <p:sp>
          <p:nvSpPr>
            <p:cNvPr id="37894" name="Text Box 18"/>
            <p:cNvSpPr txBox="1">
              <a:spLocks noChangeArrowheads="1"/>
            </p:cNvSpPr>
            <p:nvPr/>
          </p:nvSpPr>
          <p:spPr bwMode="auto">
            <a:xfrm>
              <a:off x="3132138" y="182721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p>
              <a:pPr eaLnBrk="0" hangingPunct="0">
                <a:spcBef>
                  <a:spcPct val="50000"/>
                </a:spcBef>
                <a:buClr>
                  <a:schemeClr val="tx2"/>
                </a:buClr>
                <a:buSzPct val="75000"/>
                <a:buFont typeface="Monotype Sorts" charset="2"/>
                <a:buNone/>
              </a:pPr>
              <a:r>
                <a:rPr lang="en-US" altLang="zh-CN" b="1">
                  <a:latin typeface="Arial" charset="0"/>
                </a:rPr>
                <a:t>element</a:t>
              </a:r>
            </a:p>
          </p:txBody>
        </p:sp>
        <p:sp>
          <p:nvSpPr>
            <p:cNvPr id="37895" name="Text Box 19"/>
            <p:cNvSpPr txBox="1">
              <a:spLocks noChangeArrowheads="1"/>
            </p:cNvSpPr>
            <p:nvPr/>
          </p:nvSpPr>
          <p:spPr bwMode="auto">
            <a:xfrm>
              <a:off x="4176713" y="18272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p>
              <a:pPr eaLnBrk="0" hangingPunct="0">
                <a:spcBef>
                  <a:spcPct val="50000"/>
                </a:spcBef>
                <a:buClr>
                  <a:schemeClr val="tx2"/>
                </a:buClr>
                <a:buSzPct val="75000"/>
                <a:buFont typeface="Monotype Sorts" charset="2"/>
                <a:buNone/>
              </a:pPr>
              <a:r>
                <a:rPr lang="en-US" altLang="zh-CN" b="1">
                  <a:latin typeface="Arial" charset="0"/>
                </a:rPr>
                <a:t>next</a:t>
              </a:r>
            </a:p>
          </p:txBody>
        </p:sp>
        <p:sp>
          <p:nvSpPr>
            <p:cNvPr id="37896" name="Text Box 21"/>
            <p:cNvSpPr txBox="1">
              <a:spLocks noChangeArrowheads="1"/>
            </p:cNvSpPr>
            <p:nvPr/>
          </p:nvSpPr>
          <p:spPr bwMode="auto">
            <a:xfrm>
              <a:off x="2195513" y="8366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p>
              <a:pPr eaLnBrk="0" hangingPunct="0">
                <a:spcBef>
                  <a:spcPct val="50000"/>
                </a:spcBef>
                <a:buClr>
                  <a:schemeClr val="tx2"/>
                </a:buClr>
                <a:buSzPct val="75000"/>
                <a:buFont typeface="Monotype Sorts" charset="2"/>
                <a:buNone/>
              </a:pPr>
              <a:r>
                <a:rPr lang="en-US" altLang="zh-CN" b="1" dirty="0">
                  <a:latin typeface="Arial" charset="0"/>
                </a:rPr>
                <a:t>Node:</a:t>
              </a:r>
            </a:p>
          </p:txBody>
        </p:sp>
        <p:sp>
          <p:nvSpPr>
            <p:cNvPr id="37897" name="Line 22"/>
            <p:cNvSpPr>
              <a:spLocks noChangeShapeType="1"/>
            </p:cNvSpPr>
            <p:nvPr/>
          </p:nvSpPr>
          <p:spPr bwMode="auto">
            <a:xfrm flipV="1">
              <a:off x="4710113" y="14319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endParaRPr lang="zh-CN" altLang="zh-CN"/>
          </a:p>
        </p:txBody>
      </p:sp>
      <p:sp>
        <p:nvSpPr>
          <p:cNvPr id="38914" name="Rectangle 3"/>
          <p:cNvSpPr>
            <a:spLocks noGrp="1" noChangeArrowheads="1"/>
          </p:cNvSpPr>
          <p:nvPr>
            <p:ph idx="1"/>
          </p:nvPr>
        </p:nvSpPr>
        <p:spPr/>
        <p:txBody>
          <a:bodyPr/>
          <a:lstStyle/>
          <a:p>
            <a:pPr eaLnBrk="1" hangingPunct="1"/>
            <a:endParaRPr lang="zh-CN" altLang="zh-CN"/>
          </a:p>
        </p:txBody>
      </p:sp>
      <p:sp>
        <p:nvSpPr>
          <p:cNvPr id="16388" name="AutoShape 4"/>
          <p:cNvSpPr>
            <a:spLocks noChangeArrowheads="1"/>
          </p:cNvSpPr>
          <p:nvPr/>
        </p:nvSpPr>
        <p:spPr bwMode="auto">
          <a:xfrm>
            <a:off x="109538" y="1655763"/>
            <a:ext cx="4273550" cy="4294187"/>
          </a:xfrm>
          <a:prstGeom prst="foldedCorner">
            <a:avLst>
              <a:gd name="adj" fmla="val 12500"/>
            </a:avLst>
          </a:prstGeom>
          <a:gradFill rotWithShape="0">
            <a:gsLst>
              <a:gs pos="0">
                <a:srgbClr val="FFFFFF"/>
              </a:gs>
              <a:gs pos="100000">
                <a:schemeClr val="bg1"/>
              </a:gs>
            </a:gsLst>
            <a:lin ang="5400000" scaled="1"/>
          </a:gradFill>
          <a:ln w="25400">
            <a:solidFill>
              <a:schemeClr val="tx1"/>
            </a:solidFill>
            <a:round/>
            <a:headEnd/>
            <a:tailEnd/>
          </a:ln>
        </p:spPr>
        <p:txBody>
          <a:bodyPr wrap="none" lIns="54000" tIns="154800" rIns="54000" bIns="46800" anchor="ctr"/>
          <a:lstStyle/>
          <a:p>
            <a:r>
              <a:rPr lang="en-US" altLang="zh-CN" sz="2400" b="1">
                <a:latin typeface="Times New Roman" charset="0"/>
              </a:rPr>
              <a:t>Data type definition:</a:t>
            </a:r>
          </a:p>
          <a:p>
            <a:endParaRPr lang="en-US" altLang="zh-CN" sz="2000" b="1">
              <a:latin typeface="Times New Roman" charset="0"/>
            </a:endParaRPr>
          </a:p>
          <a:p>
            <a:r>
              <a:rPr lang="en-US" altLang="zh-CN" sz="2000" b="1">
                <a:solidFill>
                  <a:schemeClr val="hlink"/>
                </a:solidFill>
                <a:latin typeface="Arial" charset="0"/>
              </a:rPr>
              <a:t>struct</a:t>
            </a:r>
            <a:r>
              <a:rPr lang="en-US" altLang="zh-CN" sz="2000" b="1">
                <a:latin typeface="Arial" charset="0"/>
              </a:rPr>
              <a:t> Node;</a:t>
            </a:r>
          </a:p>
          <a:p>
            <a:r>
              <a:rPr lang="en-US" altLang="zh-CN" sz="2000" b="1">
                <a:solidFill>
                  <a:schemeClr val="hlink"/>
                </a:solidFill>
                <a:latin typeface="Arial" charset="0"/>
              </a:rPr>
              <a:t>typedef  struct  </a:t>
            </a:r>
            <a:r>
              <a:rPr lang="en-US" altLang="zh-CN" sz="2000" b="1">
                <a:latin typeface="Arial" charset="0"/>
              </a:rPr>
              <a:t>Node  * node_ptr;</a:t>
            </a:r>
          </a:p>
          <a:p>
            <a:r>
              <a:rPr lang="en-US" altLang="zh-CN" sz="2000" b="1">
                <a:solidFill>
                  <a:schemeClr val="hlink"/>
                </a:solidFill>
                <a:latin typeface="Arial" charset="0"/>
              </a:rPr>
              <a:t>typedef</a:t>
            </a:r>
            <a:r>
              <a:rPr lang="en-US" altLang="zh-CN" sz="2000" b="1">
                <a:latin typeface="Arial" charset="0"/>
              </a:rPr>
              <a:t> node_ptr List;</a:t>
            </a:r>
          </a:p>
          <a:p>
            <a:r>
              <a:rPr lang="en-US" altLang="zh-CN" sz="2000" b="1">
                <a:solidFill>
                  <a:schemeClr val="hlink"/>
                </a:solidFill>
                <a:latin typeface="Arial" charset="0"/>
              </a:rPr>
              <a:t>struct</a:t>
            </a:r>
            <a:r>
              <a:rPr lang="en-US" altLang="zh-CN" sz="2000" b="1">
                <a:latin typeface="Arial" charset="0"/>
              </a:rPr>
              <a:t>  Node  {</a:t>
            </a:r>
          </a:p>
          <a:p>
            <a:r>
              <a:rPr lang="en-US" altLang="zh-CN" sz="2000" b="1">
                <a:latin typeface="Arial" charset="0"/>
              </a:rPr>
              <a:t>      </a:t>
            </a:r>
            <a:r>
              <a:rPr lang="en-US" altLang="zh-CN" sz="2000" b="1">
                <a:solidFill>
                  <a:schemeClr val="hlink"/>
                </a:solidFill>
                <a:latin typeface="Arial" charset="0"/>
              </a:rPr>
              <a:t>char</a:t>
            </a:r>
            <a:r>
              <a:rPr lang="en-US" altLang="zh-CN" sz="2000" b="1">
                <a:latin typeface="Arial" charset="0"/>
              </a:rPr>
              <a:t>        data [ 4 ] ;</a:t>
            </a:r>
          </a:p>
          <a:p>
            <a:r>
              <a:rPr lang="en-US" altLang="zh-CN" sz="2000" b="1">
                <a:latin typeface="Arial" charset="0"/>
              </a:rPr>
              <a:t>      </a:t>
            </a:r>
            <a:r>
              <a:rPr lang="en-US" altLang="zh-CN" sz="2000" b="1">
                <a:solidFill>
                  <a:schemeClr val="hlink"/>
                </a:solidFill>
                <a:latin typeface="Arial" charset="0"/>
              </a:rPr>
              <a:t>node_ptr </a:t>
            </a:r>
            <a:r>
              <a:rPr lang="en-US" altLang="zh-CN" sz="2000" b="1">
                <a:latin typeface="Arial" charset="0"/>
              </a:rPr>
              <a:t>next ;</a:t>
            </a:r>
          </a:p>
          <a:p>
            <a:r>
              <a:rPr lang="en-US" altLang="zh-CN" sz="2000" b="1">
                <a:latin typeface="Arial" charset="0"/>
              </a:rPr>
              <a:t>} ;</a:t>
            </a:r>
          </a:p>
        </p:txBody>
      </p:sp>
      <p:sp>
        <p:nvSpPr>
          <p:cNvPr id="16389" name="AutoShape 5"/>
          <p:cNvSpPr>
            <a:spLocks noChangeArrowheads="1"/>
          </p:cNvSpPr>
          <p:nvPr/>
        </p:nvSpPr>
        <p:spPr bwMode="auto">
          <a:xfrm>
            <a:off x="4476750" y="1565275"/>
            <a:ext cx="4481513" cy="3395663"/>
          </a:xfrm>
          <a:prstGeom prst="foldedCorner">
            <a:avLst>
              <a:gd name="adj" fmla="val 12500"/>
            </a:avLst>
          </a:prstGeom>
          <a:gradFill rotWithShape="0">
            <a:gsLst>
              <a:gs pos="0">
                <a:srgbClr val="FFFFFF"/>
              </a:gs>
              <a:gs pos="100000">
                <a:schemeClr val="bg1"/>
              </a:gs>
            </a:gsLst>
            <a:lin ang="5400000" scaled="1"/>
          </a:gradFill>
          <a:ln w="25400">
            <a:solidFill>
              <a:schemeClr val="tx1"/>
            </a:solidFill>
            <a:round/>
            <a:headEnd/>
            <a:tailEnd/>
          </a:ln>
        </p:spPr>
        <p:txBody>
          <a:bodyPr wrap="none" lIns="90000" tIns="154800" rIns="90000" bIns="46800" anchor="ctr"/>
          <a:lstStyle/>
          <a:p>
            <a:r>
              <a:rPr lang="en-US" altLang="zh-CN" sz="2400" b="1">
                <a:latin typeface="Times New Roman" charset="0"/>
              </a:rPr>
              <a:t>To link ‘ZHAO’ and ‘QIAN’:</a:t>
            </a:r>
          </a:p>
          <a:p>
            <a:endParaRPr lang="en-US" altLang="zh-CN" sz="2400" b="1">
              <a:latin typeface="Times New Roman" charset="0"/>
            </a:endParaRPr>
          </a:p>
          <a:p>
            <a:r>
              <a:rPr lang="en-US" altLang="zh-CN" sz="1600" b="1">
                <a:latin typeface="Arial" charset="0"/>
              </a:rPr>
              <a:t>List L;</a:t>
            </a:r>
          </a:p>
          <a:p>
            <a:r>
              <a:rPr lang="en-US" altLang="zh-CN" sz="1600" b="1">
                <a:latin typeface="Arial" charset="0"/>
              </a:rPr>
              <a:t>node_ptr   N1,  N2 ;</a:t>
            </a:r>
          </a:p>
          <a:p>
            <a:r>
              <a:rPr lang="en-US" altLang="zh-CN" sz="1600" b="1">
                <a:latin typeface="Arial" charset="0"/>
              </a:rPr>
              <a:t>N1 = (node_ptr)malloc(</a:t>
            </a:r>
            <a:r>
              <a:rPr lang="en-US" altLang="zh-CN" sz="1600" b="1">
                <a:solidFill>
                  <a:schemeClr val="hlink"/>
                </a:solidFill>
                <a:latin typeface="Arial" charset="0"/>
              </a:rPr>
              <a:t>sizeof</a:t>
            </a:r>
            <a:r>
              <a:rPr lang="en-US" altLang="zh-CN" sz="1600" b="1">
                <a:latin typeface="Arial" charset="0"/>
              </a:rPr>
              <a:t>(</a:t>
            </a:r>
            <a:r>
              <a:rPr lang="en-US" altLang="zh-CN" sz="1600" b="1">
                <a:solidFill>
                  <a:schemeClr val="hlink"/>
                </a:solidFill>
                <a:latin typeface="Arial" charset="0"/>
              </a:rPr>
              <a:t>struct</a:t>
            </a:r>
            <a:r>
              <a:rPr lang="en-US" altLang="zh-CN" sz="1600" b="1">
                <a:latin typeface="Arial" charset="0"/>
              </a:rPr>
              <a:t> Node));</a:t>
            </a:r>
          </a:p>
          <a:p>
            <a:r>
              <a:rPr lang="en-US" altLang="zh-CN" sz="1600" b="1">
                <a:latin typeface="Arial" charset="0"/>
              </a:rPr>
              <a:t>N2 = (node_ptr)malloc(</a:t>
            </a:r>
            <a:r>
              <a:rPr lang="en-US" altLang="zh-CN" sz="1600" b="1">
                <a:solidFill>
                  <a:schemeClr val="hlink"/>
                </a:solidFill>
                <a:latin typeface="Arial" charset="0"/>
              </a:rPr>
              <a:t>sizeof</a:t>
            </a:r>
            <a:r>
              <a:rPr lang="en-US" altLang="zh-CN" sz="1600" b="1">
                <a:latin typeface="Arial" charset="0"/>
              </a:rPr>
              <a:t>(</a:t>
            </a:r>
            <a:r>
              <a:rPr lang="en-US" altLang="zh-CN" sz="1600" b="1">
                <a:solidFill>
                  <a:schemeClr val="hlink"/>
                </a:solidFill>
                <a:latin typeface="Arial" charset="0"/>
              </a:rPr>
              <a:t>struct</a:t>
            </a:r>
            <a:r>
              <a:rPr lang="en-US" altLang="zh-CN" sz="1600" b="1">
                <a:latin typeface="Arial" charset="0"/>
              </a:rPr>
              <a:t> Node));</a:t>
            </a:r>
          </a:p>
          <a:p>
            <a:r>
              <a:rPr lang="en-US" altLang="zh-CN" sz="1600" b="1">
                <a:latin typeface="Arial" charset="0"/>
              </a:rPr>
              <a:t>N1-&gt;data = ‘ZHAO’ ;</a:t>
            </a:r>
          </a:p>
          <a:p>
            <a:r>
              <a:rPr lang="en-US" altLang="zh-CN" sz="1600" b="1">
                <a:latin typeface="Arial" charset="0"/>
              </a:rPr>
              <a:t>N2-&gt;data = ‘QIAN’ ;</a:t>
            </a:r>
          </a:p>
          <a:p>
            <a:r>
              <a:rPr lang="en-US" altLang="zh-CN" sz="1600" b="1">
                <a:latin typeface="Arial" charset="0"/>
              </a:rPr>
              <a:t>N1-&gt;next = N2 ;</a:t>
            </a:r>
          </a:p>
          <a:p>
            <a:r>
              <a:rPr lang="en-US" altLang="zh-CN" sz="1600" b="1">
                <a:latin typeface="Arial" charset="0"/>
              </a:rPr>
              <a:t>N2-&gt;next = NULL ;</a:t>
            </a:r>
          </a:p>
          <a:p>
            <a:r>
              <a:rPr lang="en-US" altLang="zh-CN" sz="1600" b="1">
                <a:latin typeface="Arial" charset="0"/>
              </a:rPr>
              <a:t>L = N1 ;</a:t>
            </a:r>
          </a:p>
        </p:txBody>
      </p:sp>
      <p:grpSp>
        <p:nvGrpSpPr>
          <p:cNvPr id="2" name="Group 7"/>
          <p:cNvGrpSpPr>
            <a:grpSpLocks/>
          </p:cNvGrpSpPr>
          <p:nvPr/>
        </p:nvGrpSpPr>
        <p:grpSpPr bwMode="auto">
          <a:xfrm>
            <a:off x="5029200" y="5638800"/>
            <a:ext cx="1066800" cy="304800"/>
            <a:chOff x="3312" y="912"/>
            <a:chExt cx="672" cy="192"/>
          </a:xfrm>
        </p:grpSpPr>
        <p:sp>
          <p:nvSpPr>
            <p:cNvPr id="38918" name="Rectangle 8"/>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ZHAO</a:t>
              </a:r>
            </a:p>
          </p:txBody>
        </p:sp>
        <p:sp>
          <p:nvSpPr>
            <p:cNvPr id="38919" name="Rectangle 9"/>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8920" name="Oval 10"/>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grpSp>
      <p:grpSp>
        <p:nvGrpSpPr>
          <p:cNvPr id="3" name="Group 11"/>
          <p:cNvGrpSpPr>
            <a:grpSpLocks/>
          </p:cNvGrpSpPr>
          <p:nvPr/>
        </p:nvGrpSpPr>
        <p:grpSpPr bwMode="auto">
          <a:xfrm>
            <a:off x="6477000" y="5638800"/>
            <a:ext cx="1066800" cy="304800"/>
            <a:chOff x="3312" y="912"/>
            <a:chExt cx="672" cy="192"/>
          </a:xfrm>
        </p:grpSpPr>
        <p:sp>
          <p:nvSpPr>
            <p:cNvPr id="38922" name="Rectangle 12"/>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QIAN</a:t>
              </a:r>
            </a:p>
          </p:txBody>
        </p:sp>
        <p:sp>
          <p:nvSpPr>
            <p:cNvPr id="38923" name="Rectangle 13"/>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8924" name="Oval 14"/>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grpSp>
      <p:grpSp>
        <p:nvGrpSpPr>
          <p:cNvPr id="4" name="Group 15"/>
          <p:cNvGrpSpPr>
            <a:grpSpLocks/>
          </p:cNvGrpSpPr>
          <p:nvPr/>
        </p:nvGrpSpPr>
        <p:grpSpPr bwMode="auto">
          <a:xfrm>
            <a:off x="4495800" y="5181600"/>
            <a:ext cx="533400" cy="609600"/>
            <a:chOff x="2976" y="624"/>
            <a:chExt cx="336" cy="384"/>
          </a:xfrm>
        </p:grpSpPr>
        <p:sp>
          <p:nvSpPr>
            <p:cNvPr id="38926" name="Rectangle 16"/>
            <p:cNvSpPr>
              <a:spLocks noChangeArrowheads="1"/>
            </p:cNvSpPr>
            <p:nvPr/>
          </p:nvSpPr>
          <p:spPr bwMode="auto">
            <a:xfrm>
              <a:off x="2976" y="62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solidFill>
                    <a:schemeClr val="hlink"/>
                  </a:solidFill>
                  <a:latin typeface="Arial" charset="0"/>
                </a:rPr>
                <a:t>L</a:t>
              </a:r>
              <a:endParaRPr lang="en-US" altLang="zh-CN" sz="2000" b="1">
                <a:latin typeface="Times New Roman" charset="0"/>
              </a:endParaRPr>
            </a:p>
          </p:txBody>
        </p:sp>
        <p:sp>
          <p:nvSpPr>
            <p:cNvPr id="38927" name="Line 17"/>
            <p:cNvSpPr>
              <a:spLocks noChangeShapeType="1"/>
            </p:cNvSpPr>
            <p:nvPr/>
          </p:nvSpPr>
          <p:spPr bwMode="auto">
            <a:xfrm>
              <a:off x="3120" y="816"/>
              <a:ext cx="0" cy="19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Line 18"/>
            <p:cNvSpPr>
              <a:spLocks noChangeShapeType="1"/>
            </p:cNvSpPr>
            <p:nvPr/>
          </p:nvSpPr>
          <p:spPr bwMode="auto">
            <a:xfrm>
              <a:off x="3120" y="1008"/>
              <a:ext cx="192" cy="0"/>
            </a:xfrm>
            <a:prstGeom prst="line">
              <a:avLst/>
            </a:prstGeom>
            <a:noFill/>
            <a:ln w="254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6403" name="Line 19"/>
          <p:cNvSpPr>
            <a:spLocks noChangeShapeType="1"/>
          </p:cNvSpPr>
          <p:nvPr/>
        </p:nvSpPr>
        <p:spPr bwMode="auto">
          <a:xfrm>
            <a:off x="6019800" y="5791200"/>
            <a:ext cx="457200"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04" name="Line 20"/>
          <p:cNvSpPr>
            <a:spLocks noChangeShapeType="1"/>
          </p:cNvSpPr>
          <p:nvPr/>
        </p:nvSpPr>
        <p:spPr bwMode="auto">
          <a:xfrm>
            <a:off x="7507288" y="5791200"/>
            <a:ext cx="457200"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05" name="Rectangle 21"/>
          <p:cNvSpPr>
            <a:spLocks noChangeArrowheads="1"/>
          </p:cNvSpPr>
          <p:nvPr/>
        </p:nvSpPr>
        <p:spPr bwMode="auto">
          <a:xfrm>
            <a:off x="8077200" y="5676900"/>
            <a:ext cx="53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b="1">
                <a:solidFill>
                  <a:schemeClr val="hlink"/>
                </a:solidFill>
                <a:latin typeface="Times New Roman" charset="0"/>
              </a:rPr>
              <a:t>NULL</a:t>
            </a:r>
            <a:endParaRPr lang="en-US" altLang="zh-CN" b="1">
              <a:latin typeface="Times New Roman" charset="0"/>
            </a:endParaRPr>
          </a:p>
        </p:txBody>
      </p:sp>
      <p:sp>
        <p:nvSpPr>
          <p:cNvPr id="16407" name="Line 23"/>
          <p:cNvSpPr>
            <a:spLocks noChangeShapeType="1"/>
          </p:cNvSpPr>
          <p:nvPr/>
        </p:nvSpPr>
        <p:spPr bwMode="auto">
          <a:xfrm flipV="1">
            <a:off x="5364163" y="5949950"/>
            <a:ext cx="0" cy="358775"/>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8" name="Text Box 24"/>
          <p:cNvSpPr txBox="1">
            <a:spLocks noChangeArrowheads="1"/>
          </p:cNvSpPr>
          <p:nvPr/>
        </p:nvSpPr>
        <p:spPr bwMode="auto">
          <a:xfrm>
            <a:off x="5148263" y="630872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N1</a:t>
            </a:r>
          </a:p>
        </p:txBody>
      </p:sp>
      <p:sp>
        <p:nvSpPr>
          <p:cNvPr id="16409" name="Line 25"/>
          <p:cNvSpPr>
            <a:spLocks noChangeShapeType="1"/>
          </p:cNvSpPr>
          <p:nvPr/>
        </p:nvSpPr>
        <p:spPr bwMode="auto">
          <a:xfrm flipV="1">
            <a:off x="6948488" y="5949950"/>
            <a:ext cx="0" cy="358775"/>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0" name="Text Box 26"/>
          <p:cNvSpPr txBox="1">
            <a:spLocks noChangeArrowheads="1"/>
          </p:cNvSpPr>
          <p:nvPr/>
        </p:nvSpPr>
        <p:spPr bwMode="auto">
          <a:xfrm>
            <a:off x="6732588" y="630872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N2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strips(downRight)">
                                      <p:cBhvr>
                                        <p:cTn id="7" dur="500"/>
                                        <p:tgtEl>
                                          <p:spTgt spid="16388"/>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strips(downRight)">
                                      <p:cBhvr>
                                        <p:cTn id="12" dur="500"/>
                                        <p:tgtEl>
                                          <p:spTgt spid="16389"/>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407"/>
                                        </p:tgtEl>
                                        <p:attrNameLst>
                                          <p:attrName>style.visibility</p:attrName>
                                        </p:attrNameLst>
                                      </p:cBhvr>
                                      <p:to>
                                        <p:strVal val="visible"/>
                                      </p:to>
                                    </p:set>
                                    <p:animEffect transition="in" filter="blinds(horizontal)">
                                      <p:cBhvr>
                                        <p:cTn id="20" dur="500"/>
                                        <p:tgtEl>
                                          <p:spTgt spid="1640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408"/>
                                        </p:tgtEl>
                                        <p:attrNameLst>
                                          <p:attrName>style.visibility</p:attrName>
                                        </p:attrNameLst>
                                      </p:cBhvr>
                                      <p:to>
                                        <p:strVal val="visible"/>
                                      </p:to>
                                    </p:set>
                                    <p:animEffect transition="in" filter="blinds(horizontal)">
                                      <p:cBhvr>
                                        <p:cTn id="23" dur="500"/>
                                        <p:tgtEl>
                                          <p:spTgt spid="164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409"/>
                                        </p:tgtEl>
                                        <p:attrNameLst>
                                          <p:attrName>style.visibility</p:attrName>
                                        </p:attrNameLst>
                                      </p:cBhvr>
                                      <p:to>
                                        <p:strVal val="visible"/>
                                      </p:to>
                                    </p:set>
                                    <p:animEffect transition="in" filter="blinds(horizontal)">
                                      <p:cBhvr>
                                        <p:cTn id="31" dur="500"/>
                                        <p:tgtEl>
                                          <p:spTgt spid="1640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410"/>
                                        </p:tgtEl>
                                        <p:attrNameLst>
                                          <p:attrName>style.visibility</p:attrName>
                                        </p:attrNameLst>
                                      </p:cBhvr>
                                      <p:to>
                                        <p:strVal val="visible"/>
                                      </p:to>
                                    </p:set>
                                    <p:animEffect transition="in" filter="blinds(horizontal)">
                                      <p:cBhvr>
                                        <p:cTn id="34" dur="500"/>
                                        <p:tgtEl>
                                          <p:spTgt spid="164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403"/>
                                        </p:tgtEl>
                                        <p:attrNameLst>
                                          <p:attrName>style.visibility</p:attrName>
                                        </p:attrNameLst>
                                      </p:cBhvr>
                                      <p:to>
                                        <p:strVal val="visible"/>
                                      </p:to>
                                    </p:set>
                                    <p:animEffect transition="in" filter="blinds(horizontal)">
                                      <p:cBhvr>
                                        <p:cTn id="39" dur="500"/>
                                        <p:tgtEl>
                                          <p:spTgt spid="1640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6404"/>
                                        </p:tgtEl>
                                        <p:attrNameLst>
                                          <p:attrName>style.visibility</p:attrName>
                                        </p:attrNameLst>
                                      </p:cBhvr>
                                      <p:to>
                                        <p:strVal val="visible"/>
                                      </p:to>
                                    </p:set>
                                    <p:animEffect transition="in" filter="blinds(horizontal)">
                                      <p:cBhvr>
                                        <p:cTn id="44" dur="500"/>
                                        <p:tgtEl>
                                          <p:spTgt spid="1640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6405"/>
                                        </p:tgtEl>
                                        <p:attrNameLst>
                                          <p:attrName>style.visibility</p:attrName>
                                        </p:attrNameLst>
                                      </p:cBhvr>
                                      <p:to>
                                        <p:strVal val="visible"/>
                                      </p:to>
                                    </p:set>
                                    <p:animEffect transition="in" filter="blinds(horizontal)">
                                      <p:cBhvr>
                                        <p:cTn id="47" dur="500"/>
                                        <p:tgtEl>
                                          <p:spTgt spid="16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89" grpId="0" animBg="1"/>
      <p:bldP spid="16403" grpId="0" animBg="1"/>
      <p:bldP spid="16404" grpId="0" animBg="1"/>
      <p:bldP spid="16405" grpId="0"/>
      <p:bldP spid="16407" grpId="0" animBg="1"/>
      <p:bldP spid="16408" grpId="0"/>
      <p:bldP spid="16409" grpId="0" animBg="1"/>
      <p:bldP spid="1641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33400" y="914400"/>
            <a:ext cx="7386638" cy="762000"/>
            <a:chOff x="336" y="672"/>
            <a:chExt cx="4653" cy="480"/>
          </a:xfrm>
        </p:grpSpPr>
        <p:grpSp>
          <p:nvGrpSpPr>
            <p:cNvPr id="39938" name="Group 4"/>
            <p:cNvGrpSpPr>
              <a:grpSpLocks/>
            </p:cNvGrpSpPr>
            <p:nvPr/>
          </p:nvGrpSpPr>
          <p:grpSpPr bwMode="auto">
            <a:xfrm>
              <a:off x="672" y="960"/>
              <a:ext cx="672" cy="192"/>
              <a:chOff x="3312" y="912"/>
              <a:chExt cx="672" cy="192"/>
            </a:xfrm>
          </p:grpSpPr>
          <p:sp>
            <p:nvSpPr>
              <p:cNvPr id="39939" name="Rectangle 5"/>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pPr algn="ctr"/>
                <a:r>
                  <a:rPr lang="en-US" altLang="zh-CN" sz="2400" b="1" i="1">
                    <a:latin typeface="Times New Roman" charset="0"/>
                  </a:rPr>
                  <a:t>a</a:t>
                </a:r>
                <a:r>
                  <a:rPr lang="en-US" altLang="zh-CN" sz="2400" b="1" baseline="-25000">
                    <a:latin typeface="Times New Roman" charset="0"/>
                  </a:rPr>
                  <a:t>1</a:t>
                </a:r>
                <a:endParaRPr lang="en-US" altLang="zh-CN" sz="2400" b="1">
                  <a:latin typeface="Times New Roman" charset="0"/>
                </a:endParaRPr>
              </a:p>
            </p:txBody>
          </p:sp>
          <p:sp>
            <p:nvSpPr>
              <p:cNvPr id="39940" name="Rectangle 6"/>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endParaRPr lang="zh-CN" altLang="en-US"/>
              </a:p>
            </p:txBody>
          </p:sp>
          <p:sp>
            <p:nvSpPr>
              <p:cNvPr id="39941" name="Oval 7"/>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0" rIns="90000" bIns="118800" anchor="ctr"/>
              <a:lstStyle/>
              <a:p>
                <a:endParaRPr lang="zh-CN" altLang="en-US"/>
              </a:p>
            </p:txBody>
          </p:sp>
        </p:grpSp>
        <p:grpSp>
          <p:nvGrpSpPr>
            <p:cNvPr id="39942" name="Group 8"/>
            <p:cNvGrpSpPr>
              <a:grpSpLocks/>
            </p:cNvGrpSpPr>
            <p:nvPr/>
          </p:nvGrpSpPr>
          <p:grpSpPr bwMode="auto">
            <a:xfrm>
              <a:off x="336" y="672"/>
              <a:ext cx="336" cy="384"/>
              <a:chOff x="2976" y="624"/>
              <a:chExt cx="336" cy="384"/>
            </a:xfrm>
          </p:grpSpPr>
          <p:sp>
            <p:nvSpPr>
              <p:cNvPr id="39943" name="Rectangle 9"/>
              <p:cNvSpPr>
                <a:spLocks noChangeArrowheads="1"/>
              </p:cNvSpPr>
              <p:nvPr/>
            </p:nvSpPr>
            <p:spPr bwMode="auto">
              <a:xfrm>
                <a:off x="2976" y="62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solidFill>
                      <a:schemeClr val="hlink"/>
                    </a:solidFill>
                    <a:latin typeface="Arial" charset="0"/>
                  </a:rPr>
                  <a:t>L</a:t>
                </a:r>
                <a:endParaRPr lang="en-US" altLang="zh-CN" sz="2000" b="1">
                  <a:latin typeface="Times New Roman" charset="0"/>
                </a:endParaRPr>
              </a:p>
            </p:txBody>
          </p:sp>
          <p:sp>
            <p:nvSpPr>
              <p:cNvPr id="39944" name="Line 10"/>
              <p:cNvSpPr>
                <a:spLocks noChangeShapeType="1"/>
              </p:cNvSpPr>
              <p:nvPr/>
            </p:nvSpPr>
            <p:spPr bwMode="auto">
              <a:xfrm>
                <a:off x="3120" y="816"/>
                <a:ext cx="0" cy="19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5" name="Line 11"/>
              <p:cNvSpPr>
                <a:spLocks noChangeShapeType="1"/>
              </p:cNvSpPr>
              <p:nvPr/>
            </p:nvSpPr>
            <p:spPr bwMode="auto">
              <a:xfrm>
                <a:off x="3120" y="1008"/>
                <a:ext cx="192" cy="0"/>
              </a:xfrm>
              <a:prstGeom prst="line">
                <a:avLst/>
              </a:prstGeom>
              <a:noFill/>
              <a:ln w="254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39946" name="Line 12"/>
            <p:cNvSpPr>
              <a:spLocks noChangeShapeType="1"/>
            </p:cNvSpPr>
            <p:nvPr/>
          </p:nvSpPr>
          <p:spPr bwMode="auto">
            <a:xfrm>
              <a:off x="1296" y="1056"/>
              <a:ext cx="288"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47" name="Rectangle 13"/>
            <p:cNvSpPr>
              <a:spLocks noChangeArrowheads="1"/>
            </p:cNvSpPr>
            <p:nvPr/>
          </p:nvSpPr>
          <p:spPr bwMode="auto">
            <a:xfrm>
              <a:off x="4608" y="976"/>
              <a:ext cx="3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b="1">
                  <a:solidFill>
                    <a:schemeClr val="hlink"/>
                  </a:solidFill>
                  <a:latin typeface="Times New Roman" charset="0"/>
                </a:rPr>
                <a:t>NULL</a:t>
              </a:r>
              <a:endParaRPr lang="en-US" altLang="zh-CN" b="1">
                <a:latin typeface="Times New Roman" charset="0"/>
              </a:endParaRPr>
            </a:p>
          </p:txBody>
        </p:sp>
        <p:grpSp>
          <p:nvGrpSpPr>
            <p:cNvPr id="39948" name="Group 14"/>
            <p:cNvGrpSpPr>
              <a:grpSpLocks/>
            </p:cNvGrpSpPr>
            <p:nvPr/>
          </p:nvGrpSpPr>
          <p:grpSpPr bwMode="auto">
            <a:xfrm>
              <a:off x="1872" y="960"/>
              <a:ext cx="672" cy="192"/>
              <a:chOff x="3312" y="912"/>
              <a:chExt cx="672" cy="192"/>
            </a:xfrm>
          </p:grpSpPr>
          <p:sp>
            <p:nvSpPr>
              <p:cNvPr id="39949" name="Rectangle 15"/>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pPr algn="ctr"/>
                <a:r>
                  <a:rPr lang="en-US" altLang="zh-CN" sz="2400" b="1" i="1">
                    <a:latin typeface="Times New Roman" charset="0"/>
                  </a:rPr>
                  <a:t>a</a:t>
                </a:r>
                <a:r>
                  <a:rPr lang="en-US" altLang="zh-CN" sz="2400" b="1" i="1" baseline="-25000">
                    <a:latin typeface="Times New Roman" charset="0"/>
                  </a:rPr>
                  <a:t>i</a:t>
                </a:r>
                <a:endParaRPr lang="en-US" altLang="zh-CN" sz="2400" b="1">
                  <a:latin typeface="Times New Roman" charset="0"/>
                </a:endParaRPr>
              </a:p>
            </p:txBody>
          </p:sp>
          <p:sp>
            <p:nvSpPr>
              <p:cNvPr id="39950" name="Rectangle 16"/>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endParaRPr lang="zh-CN" altLang="en-US"/>
              </a:p>
            </p:txBody>
          </p:sp>
          <p:sp>
            <p:nvSpPr>
              <p:cNvPr id="39951" name="Oval 17"/>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0" rIns="90000" bIns="118800" anchor="ctr"/>
              <a:lstStyle/>
              <a:p>
                <a:endParaRPr lang="zh-CN" altLang="en-US"/>
              </a:p>
            </p:txBody>
          </p:sp>
        </p:grpSp>
        <p:sp>
          <p:nvSpPr>
            <p:cNvPr id="39952" name="Line 18"/>
            <p:cNvSpPr>
              <a:spLocks noChangeShapeType="1"/>
            </p:cNvSpPr>
            <p:nvPr/>
          </p:nvSpPr>
          <p:spPr bwMode="auto">
            <a:xfrm>
              <a:off x="2496" y="1056"/>
              <a:ext cx="288"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39953" name="Group 19"/>
            <p:cNvGrpSpPr>
              <a:grpSpLocks/>
            </p:cNvGrpSpPr>
            <p:nvPr/>
          </p:nvGrpSpPr>
          <p:grpSpPr bwMode="auto">
            <a:xfrm>
              <a:off x="2784" y="960"/>
              <a:ext cx="672" cy="192"/>
              <a:chOff x="3312" y="912"/>
              <a:chExt cx="672" cy="192"/>
            </a:xfrm>
          </p:grpSpPr>
          <p:sp>
            <p:nvSpPr>
              <p:cNvPr id="39954" name="Rectangle 20"/>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pPr algn="ctr"/>
                <a:r>
                  <a:rPr lang="en-US" altLang="zh-CN" sz="2400" b="1" i="1">
                    <a:latin typeface="Times New Roman" charset="0"/>
                  </a:rPr>
                  <a:t>a</a:t>
                </a:r>
                <a:r>
                  <a:rPr lang="en-US" altLang="zh-CN" sz="2400" b="1" i="1" baseline="-25000">
                    <a:latin typeface="Times New Roman" charset="0"/>
                  </a:rPr>
                  <a:t>i</a:t>
                </a:r>
                <a:r>
                  <a:rPr lang="en-US" altLang="zh-CN" sz="2400" b="1" baseline="-25000">
                    <a:latin typeface="Times New Roman" charset="0"/>
                  </a:rPr>
                  <a:t>+1</a:t>
                </a:r>
                <a:endParaRPr lang="en-US" altLang="zh-CN" sz="2400" b="1">
                  <a:latin typeface="Times New Roman" charset="0"/>
                </a:endParaRPr>
              </a:p>
            </p:txBody>
          </p:sp>
          <p:sp>
            <p:nvSpPr>
              <p:cNvPr id="39955" name="Rectangle 21"/>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endParaRPr lang="zh-CN" altLang="en-US"/>
              </a:p>
            </p:txBody>
          </p:sp>
          <p:sp>
            <p:nvSpPr>
              <p:cNvPr id="39956" name="Oval 22"/>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0" rIns="90000" bIns="118800" anchor="ctr"/>
              <a:lstStyle/>
              <a:p>
                <a:endParaRPr lang="zh-CN" altLang="en-US"/>
              </a:p>
            </p:txBody>
          </p:sp>
        </p:grpSp>
        <p:sp>
          <p:nvSpPr>
            <p:cNvPr id="39957" name="Line 23"/>
            <p:cNvSpPr>
              <a:spLocks noChangeShapeType="1"/>
            </p:cNvSpPr>
            <p:nvPr/>
          </p:nvSpPr>
          <p:spPr bwMode="auto">
            <a:xfrm>
              <a:off x="3408" y="1056"/>
              <a:ext cx="288"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39958" name="Group 24"/>
            <p:cNvGrpSpPr>
              <a:grpSpLocks/>
            </p:cNvGrpSpPr>
            <p:nvPr/>
          </p:nvGrpSpPr>
          <p:grpSpPr bwMode="auto">
            <a:xfrm>
              <a:off x="4032" y="960"/>
              <a:ext cx="957" cy="192"/>
              <a:chOff x="3312" y="912"/>
              <a:chExt cx="957" cy="192"/>
            </a:xfrm>
          </p:grpSpPr>
          <p:sp>
            <p:nvSpPr>
              <p:cNvPr id="39959" name="Rectangle 25"/>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pPr algn="ctr"/>
                <a:r>
                  <a:rPr lang="en-US" altLang="zh-CN" sz="2400" b="1" i="1">
                    <a:latin typeface="Times New Roman" charset="0"/>
                  </a:rPr>
                  <a:t>a</a:t>
                </a:r>
                <a:r>
                  <a:rPr lang="en-US" altLang="zh-CN" sz="2400" b="1" i="1" baseline="-25000">
                    <a:latin typeface="Times New Roman" charset="0"/>
                  </a:rPr>
                  <a:t>n</a:t>
                </a:r>
                <a:endParaRPr lang="en-US" altLang="zh-CN" sz="2400" b="1">
                  <a:latin typeface="Times New Roman" charset="0"/>
                </a:endParaRPr>
              </a:p>
            </p:txBody>
          </p:sp>
          <p:sp>
            <p:nvSpPr>
              <p:cNvPr id="39960" name="Rectangle 26"/>
              <p:cNvSpPr>
                <a:spLocks noChangeArrowheads="1"/>
              </p:cNvSpPr>
              <p:nvPr/>
            </p:nvSpPr>
            <p:spPr bwMode="auto">
              <a:xfrm>
                <a:off x="3840" y="912"/>
                <a:ext cx="429"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endParaRPr lang="zh-CN" altLang="en-US"/>
              </a:p>
            </p:txBody>
          </p:sp>
        </p:grpSp>
        <p:sp>
          <p:nvSpPr>
            <p:cNvPr id="39961" name="Rectangle 29"/>
            <p:cNvSpPr>
              <a:spLocks noChangeArrowheads="1"/>
            </p:cNvSpPr>
            <p:nvPr/>
          </p:nvSpPr>
          <p:spPr bwMode="auto">
            <a:xfrm>
              <a:off x="1584" y="864"/>
              <a:ext cx="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400" b="1">
                  <a:latin typeface="Times New Roman" charset="0"/>
                </a:rPr>
                <a:t>...</a:t>
              </a:r>
            </a:p>
          </p:txBody>
        </p:sp>
        <p:sp>
          <p:nvSpPr>
            <p:cNvPr id="39962" name="Rectangle 30"/>
            <p:cNvSpPr>
              <a:spLocks noChangeArrowheads="1"/>
            </p:cNvSpPr>
            <p:nvPr/>
          </p:nvSpPr>
          <p:spPr bwMode="auto">
            <a:xfrm>
              <a:off x="3744" y="864"/>
              <a:ext cx="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400" b="1">
                  <a:latin typeface="Times New Roman" charset="0"/>
                </a:rPr>
                <a:t>...</a:t>
              </a:r>
            </a:p>
          </p:txBody>
        </p:sp>
      </p:grpSp>
      <p:sp>
        <p:nvSpPr>
          <p:cNvPr id="17439" name="AutoShape 31" descr="白色大理石"/>
          <p:cNvSpPr>
            <a:spLocks noChangeArrowheads="1"/>
          </p:cNvSpPr>
          <p:nvPr/>
        </p:nvSpPr>
        <p:spPr bwMode="auto">
          <a:xfrm flipH="1">
            <a:off x="685800" y="228600"/>
            <a:ext cx="1736725" cy="554038"/>
          </a:xfrm>
          <a:prstGeom prst="cube">
            <a:avLst>
              <a:gd name="adj" fmla="val 16315"/>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defRPr/>
            </a:pPr>
            <a:r>
              <a:rPr kumimoji="1" lang="en-US" altLang="zh-CN" sz="2400" b="1">
                <a:effectLst>
                  <a:outerShdw blurRad="38100" dist="38100" dir="2700000" algn="tl">
                    <a:srgbClr val="C0C0C0"/>
                  </a:outerShdw>
                </a:effectLst>
                <a:latin typeface="Times New Roman" panose="02020603050405020304" pitchFamily="18" charset="0"/>
                <a:ea typeface="宋体" panose="02010600030101010101" pitchFamily="2" charset="-122"/>
              </a:rPr>
              <a:t>Insertion</a:t>
            </a:r>
          </a:p>
        </p:txBody>
      </p:sp>
      <p:grpSp>
        <p:nvGrpSpPr>
          <p:cNvPr id="8" name="Group 32"/>
          <p:cNvGrpSpPr>
            <a:grpSpLocks/>
          </p:cNvGrpSpPr>
          <p:nvPr/>
        </p:nvGrpSpPr>
        <p:grpSpPr bwMode="auto">
          <a:xfrm>
            <a:off x="3048000" y="762000"/>
            <a:ext cx="762000" cy="609600"/>
            <a:chOff x="1920" y="576"/>
            <a:chExt cx="480" cy="384"/>
          </a:xfrm>
        </p:grpSpPr>
        <p:sp>
          <p:nvSpPr>
            <p:cNvPr id="39965" name="Rectangle 33"/>
            <p:cNvSpPr>
              <a:spLocks noChangeArrowheads="1"/>
            </p:cNvSpPr>
            <p:nvPr/>
          </p:nvSpPr>
          <p:spPr bwMode="auto">
            <a:xfrm>
              <a:off x="1920" y="57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solidFill>
                    <a:schemeClr val="hlink"/>
                  </a:solidFill>
                  <a:latin typeface="Arial" charset="0"/>
                </a:rPr>
                <a:t>pre</a:t>
              </a:r>
            </a:p>
          </p:txBody>
        </p:sp>
        <p:sp>
          <p:nvSpPr>
            <p:cNvPr id="39966" name="Line 34"/>
            <p:cNvSpPr>
              <a:spLocks noChangeShapeType="1"/>
            </p:cNvSpPr>
            <p:nvPr/>
          </p:nvSpPr>
          <p:spPr bwMode="auto">
            <a:xfrm>
              <a:off x="2112" y="768"/>
              <a:ext cx="0" cy="192"/>
            </a:xfrm>
            <a:prstGeom prst="line">
              <a:avLst/>
            </a:prstGeom>
            <a:noFill/>
            <a:ln w="254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5"/>
          <p:cNvGrpSpPr>
            <a:grpSpLocks/>
          </p:cNvGrpSpPr>
          <p:nvPr/>
        </p:nvGrpSpPr>
        <p:grpSpPr bwMode="auto">
          <a:xfrm>
            <a:off x="3733800" y="2133600"/>
            <a:ext cx="1066800" cy="304800"/>
            <a:chOff x="3312" y="912"/>
            <a:chExt cx="672" cy="192"/>
          </a:xfrm>
        </p:grpSpPr>
        <p:sp>
          <p:nvSpPr>
            <p:cNvPr id="39968" name="Rectangle 36"/>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i="1">
                  <a:latin typeface="Times New Roman" charset="0"/>
                </a:rPr>
                <a:t>b</a:t>
              </a:r>
              <a:endParaRPr lang="en-US" altLang="zh-CN" sz="2000" b="1">
                <a:latin typeface="Times New Roman" charset="0"/>
              </a:endParaRPr>
            </a:p>
          </p:txBody>
        </p:sp>
        <p:sp>
          <p:nvSpPr>
            <p:cNvPr id="39969" name="Rectangle 37"/>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39970" name="Oval 38"/>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grpSp>
      <p:grpSp>
        <p:nvGrpSpPr>
          <p:cNvPr id="10" name="Group 39"/>
          <p:cNvGrpSpPr>
            <a:grpSpLocks/>
          </p:cNvGrpSpPr>
          <p:nvPr/>
        </p:nvGrpSpPr>
        <p:grpSpPr bwMode="auto">
          <a:xfrm>
            <a:off x="3733800" y="2438400"/>
            <a:ext cx="914400" cy="609600"/>
            <a:chOff x="2352" y="1632"/>
            <a:chExt cx="576" cy="384"/>
          </a:xfrm>
        </p:grpSpPr>
        <p:sp>
          <p:nvSpPr>
            <p:cNvPr id="39972" name="Rectangle 40"/>
            <p:cNvSpPr>
              <a:spLocks noChangeArrowheads="1"/>
            </p:cNvSpPr>
            <p:nvPr/>
          </p:nvSpPr>
          <p:spPr bwMode="auto">
            <a:xfrm>
              <a:off x="2352" y="182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solidFill>
                    <a:schemeClr val="hlink"/>
                  </a:solidFill>
                  <a:latin typeface="Arial" charset="0"/>
                </a:rPr>
                <a:t>temp</a:t>
              </a:r>
            </a:p>
          </p:txBody>
        </p:sp>
        <p:sp>
          <p:nvSpPr>
            <p:cNvPr id="39973" name="Line 41"/>
            <p:cNvSpPr>
              <a:spLocks noChangeShapeType="1"/>
            </p:cNvSpPr>
            <p:nvPr/>
          </p:nvSpPr>
          <p:spPr bwMode="auto">
            <a:xfrm flipV="1">
              <a:off x="2640" y="1632"/>
              <a:ext cx="0" cy="240"/>
            </a:xfrm>
            <a:prstGeom prst="line">
              <a:avLst/>
            </a:prstGeom>
            <a:noFill/>
            <a:ln w="254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7450" name="Line 42"/>
          <p:cNvSpPr>
            <a:spLocks noChangeShapeType="1"/>
          </p:cNvSpPr>
          <p:nvPr/>
        </p:nvSpPr>
        <p:spPr bwMode="auto">
          <a:xfrm flipV="1">
            <a:off x="4191000" y="1600200"/>
            <a:ext cx="152400" cy="457200"/>
          </a:xfrm>
          <a:prstGeom prst="line">
            <a:avLst/>
          </a:prstGeom>
          <a:noFill/>
          <a:ln w="25400">
            <a:solidFill>
              <a:srgbClr val="FF0000"/>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451" name="Text Box 43"/>
          <p:cNvSpPr txBox="1">
            <a:spLocks noChangeArrowheads="1"/>
          </p:cNvSpPr>
          <p:nvPr/>
        </p:nvSpPr>
        <p:spPr bwMode="auto">
          <a:xfrm>
            <a:off x="457200" y="1900238"/>
            <a:ext cx="3048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spAutoFit/>
          </a:bodyPr>
          <a:lstStyle/>
          <a:p>
            <a:r>
              <a:rPr lang="en-US" altLang="zh-CN" sz="2400" b="1">
                <a:latin typeface="Times New Roman" charset="0"/>
                <a:sym typeface="Wingdings" charset="2"/>
              </a:rPr>
              <a:t>  </a:t>
            </a:r>
            <a:r>
              <a:rPr lang="en-US" altLang="zh-CN" sz="2000" b="1">
                <a:latin typeface="Arial" charset="0"/>
                <a:sym typeface="Wingdings" charset="2"/>
              </a:rPr>
              <a:t>temp-&gt;next = </a:t>
            </a:r>
          </a:p>
          <a:p>
            <a:r>
              <a:rPr lang="en-US" altLang="zh-CN" sz="2000" b="1">
                <a:latin typeface="Arial" charset="0"/>
                <a:sym typeface="Wingdings" charset="2"/>
              </a:rPr>
              <a:t>                     pre-&gt;next</a:t>
            </a:r>
            <a:endParaRPr lang="en-US" altLang="zh-CN" sz="2400" b="1">
              <a:latin typeface="Times New Roman" charset="0"/>
            </a:endParaRPr>
          </a:p>
        </p:txBody>
      </p:sp>
      <p:sp>
        <p:nvSpPr>
          <p:cNvPr id="17452" name="Text Box 44"/>
          <p:cNvSpPr txBox="1">
            <a:spLocks noChangeArrowheads="1"/>
          </p:cNvSpPr>
          <p:nvPr/>
        </p:nvSpPr>
        <p:spPr bwMode="auto">
          <a:xfrm>
            <a:off x="5410200" y="1981200"/>
            <a:ext cx="3048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zh-CN" sz="2400" b="1">
                <a:latin typeface="Times New Roman" charset="0"/>
                <a:sym typeface="Wingdings" charset="2"/>
              </a:rPr>
              <a:t>  </a:t>
            </a:r>
            <a:r>
              <a:rPr lang="en-US" altLang="zh-CN" sz="2000" b="1">
                <a:latin typeface="Arial" charset="0"/>
                <a:sym typeface="Wingdings" charset="2"/>
              </a:rPr>
              <a:t>pre-&gt;next = temp</a:t>
            </a:r>
            <a:endParaRPr lang="en-US" altLang="zh-CN" sz="2400" b="1">
              <a:latin typeface="Times New Roman" charset="0"/>
            </a:endParaRPr>
          </a:p>
        </p:txBody>
      </p:sp>
      <p:sp>
        <p:nvSpPr>
          <p:cNvPr id="17453" name="Freeform 45"/>
          <p:cNvSpPr>
            <a:spLocks noChangeArrowheads="1"/>
          </p:cNvSpPr>
          <p:nvPr/>
        </p:nvSpPr>
        <p:spPr bwMode="auto">
          <a:xfrm>
            <a:off x="4127500" y="1600200"/>
            <a:ext cx="762000" cy="685800"/>
          </a:xfrm>
          <a:custGeom>
            <a:avLst/>
            <a:gdLst>
              <a:gd name="T0" fmla="*/ 376 w 480"/>
              <a:gd name="T1" fmla="*/ 432 h 432"/>
              <a:gd name="T2" fmla="*/ 424 w 480"/>
              <a:gd name="T3" fmla="*/ 240 h 432"/>
              <a:gd name="T4" fmla="*/ 40 w 480"/>
              <a:gd name="T5" fmla="*/ 96 h 432"/>
              <a:gd name="T6" fmla="*/ 184 w 480"/>
              <a:gd name="T7" fmla="*/ 0 h 432"/>
            </a:gdLst>
            <a:ahLst/>
            <a:cxnLst>
              <a:cxn ang="0">
                <a:pos x="T0" y="T1"/>
              </a:cxn>
              <a:cxn ang="0">
                <a:pos x="T2" y="T3"/>
              </a:cxn>
              <a:cxn ang="0">
                <a:pos x="T4" y="T5"/>
              </a:cxn>
              <a:cxn ang="0">
                <a:pos x="T6" y="T7"/>
              </a:cxn>
            </a:cxnLst>
            <a:rect l="0" t="0" r="r" b="b"/>
            <a:pathLst>
              <a:path w="480" h="432">
                <a:moveTo>
                  <a:pt x="376" y="432"/>
                </a:moveTo>
                <a:cubicBezTo>
                  <a:pt x="428" y="364"/>
                  <a:pt x="480" y="296"/>
                  <a:pt x="424" y="240"/>
                </a:cubicBezTo>
                <a:cubicBezTo>
                  <a:pt x="368" y="184"/>
                  <a:pt x="80" y="136"/>
                  <a:pt x="40" y="96"/>
                </a:cubicBezTo>
                <a:cubicBezTo>
                  <a:pt x="0" y="56"/>
                  <a:pt x="92" y="28"/>
                  <a:pt x="184" y="0"/>
                </a:cubicBezTo>
              </a:path>
            </a:pathLst>
          </a:custGeom>
          <a:noFill/>
          <a:ln w="25400">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 name="Group 46"/>
          <p:cNvGrpSpPr>
            <a:grpSpLocks/>
          </p:cNvGrpSpPr>
          <p:nvPr/>
        </p:nvGrpSpPr>
        <p:grpSpPr bwMode="auto">
          <a:xfrm rot="2700000">
            <a:off x="4114800" y="1371600"/>
            <a:ext cx="228600" cy="228600"/>
            <a:chOff x="2256" y="2519"/>
            <a:chExt cx="144" cy="144"/>
          </a:xfrm>
        </p:grpSpPr>
        <p:sp>
          <p:nvSpPr>
            <p:cNvPr id="39979" name="Line 47"/>
            <p:cNvSpPr>
              <a:spLocks noChangeShapeType="1"/>
            </p:cNvSpPr>
            <p:nvPr/>
          </p:nvSpPr>
          <p:spPr bwMode="auto">
            <a:xfrm>
              <a:off x="2256" y="2592"/>
              <a:ext cx="144"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48"/>
            <p:cNvSpPr>
              <a:spLocks noChangeShapeType="1"/>
            </p:cNvSpPr>
            <p:nvPr/>
          </p:nvSpPr>
          <p:spPr bwMode="auto">
            <a:xfrm rot="-5400000">
              <a:off x="2255" y="2591"/>
              <a:ext cx="144"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57" name="Freeform 49"/>
          <p:cNvSpPr>
            <a:spLocks noChangeArrowheads="1"/>
          </p:cNvSpPr>
          <p:nvPr/>
        </p:nvSpPr>
        <p:spPr bwMode="auto">
          <a:xfrm>
            <a:off x="3429000" y="1524000"/>
            <a:ext cx="533400" cy="762000"/>
          </a:xfrm>
          <a:custGeom>
            <a:avLst/>
            <a:gdLst>
              <a:gd name="T0" fmla="*/ 336 w 336"/>
              <a:gd name="T1" fmla="*/ 0 h 480"/>
              <a:gd name="T2" fmla="*/ 192 w 336"/>
              <a:gd name="T3" fmla="*/ 240 h 480"/>
              <a:gd name="T4" fmla="*/ 0 w 336"/>
              <a:gd name="T5" fmla="*/ 384 h 480"/>
              <a:gd name="T6" fmla="*/ 192 w 336"/>
              <a:gd name="T7" fmla="*/ 480 h 480"/>
            </a:gdLst>
            <a:ahLst/>
            <a:cxnLst>
              <a:cxn ang="0">
                <a:pos x="T0" y="T1"/>
              </a:cxn>
              <a:cxn ang="0">
                <a:pos x="T2" y="T3"/>
              </a:cxn>
              <a:cxn ang="0">
                <a:pos x="T4" y="T5"/>
              </a:cxn>
              <a:cxn ang="0">
                <a:pos x="T6" y="T7"/>
              </a:cxn>
            </a:cxnLst>
            <a:rect l="0" t="0" r="r" b="b"/>
            <a:pathLst>
              <a:path w="336" h="480">
                <a:moveTo>
                  <a:pt x="336" y="0"/>
                </a:moveTo>
                <a:cubicBezTo>
                  <a:pt x="292" y="88"/>
                  <a:pt x="248" y="176"/>
                  <a:pt x="192" y="240"/>
                </a:cubicBezTo>
                <a:cubicBezTo>
                  <a:pt x="136" y="304"/>
                  <a:pt x="0" y="344"/>
                  <a:pt x="0" y="384"/>
                </a:cubicBezTo>
                <a:cubicBezTo>
                  <a:pt x="0" y="424"/>
                  <a:pt x="96" y="452"/>
                  <a:pt x="192" y="480"/>
                </a:cubicBezTo>
              </a:path>
            </a:pathLst>
          </a:custGeom>
          <a:noFill/>
          <a:ln w="25400">
            <a:solidFill>
              <a:schemeClr val="hlink"/>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8" name="Oval 50"/>
          <p:cNvSpPr>
            <a:spLocks noChangeArrowheads="1"/>
          </p:cNvSpPr>
          <p:nvPr/>
        </p:nvSpPr>
        <p:spPr bwMode="auto">
          <a:xfrm>
            <a:off x="609600" y="3200400"/>
            <a:ext cx="8001000" cy="1143000"/>
          </a:xfrm>
          <a:prstGeom prst="ellipse">
            <a:avLst/>
          </a:prstGeom>
          <a:gradFill rotWithShape="0">
            <a:gsLst>
              <a:gs pos="0">
                <a:srgbClr val="A6CFA6"/>
              </a:gs>
              <a:gs pos="50000">
                <a:srgbClr val="CCFFCC"/>
              </a:gs>
              <a:gs pos="100000">
                <a:srgbClr val="A6CFA6"/>
              </a:gs>
            </a:gsLst>
            <a:lin ang="0" scaled="1"/>
          </a:gradFill>
          <a:ln w="25400">
            <a:solidFill>
              <a:srgbClr val="CCFFFF"/>
            </a:solidFill>
            <a:round/>
            <a:headEnd/>
            <a:tailEnd/>
          </a:ln>
        </p:spPr>
        <p:txBody>
          <a:bodyPr wrap="none" lIns="90000" tIns="46800" rIns="90000" bIns="46800" anchor="ctr"/>
          <a:lstStyle/>
          <a:p>
            <a:pPr algn="ctr"/>
            <a:r>
              <a:rPr lang="en-US" altLang="zh-CN" sz="2400" b="1">
                <a:latin typeface="Arial" charset="0"/>
              </a:rPr>
              <a:t>Question:</a:t>
            </a:r>
            <a:r>
              <a:rPr lang="en-US" altLang="zh-CN" sz="2400" b="1">
                <a:latin typeface="Times New Roman" charset="0"/>
              </a:rPr>
              <a:t>  What will happen </a:t>
            </a:r>
          </a:p>
          <a:p>
            <a:pPr algn="ctr"/>
            <a:r>
              <a:rPr lang="en-US" altLang="zh-CN" sz="2400" b="1">
                <a:latin typeface="Times New Roman" charset="0"/>
              </a:rPr>
              <a:t>if the order of the two steps is reversed?</a:t>
            </a:r>
          </a:p>
        </p:txBody>
      </p:sp>
      <p:sp>
        <p:nvSpPr>
          <p:cNvPr id="17459" name="Oval 51"/>
          <p:cNvSpPr>
            <a:spLocks noChangeArrowheads="1"/>
          </p:cNvSpPr>
          <p:nvPr/>
        </p:nvSpPr>
        <p:spPr bwMode="auto">
          <a:xfrm>
            <a:off x="685800" y="4648200"/>
            <a:ext cx="8001000" cy="1143000"/>
          </a:xfrm>
          <a:prstGeom prst="ellipse">
            <a:avLst/>
          </a:prstGeom>
          <a:gradFill rotWithShape="0">
            <a:gsLst>
              <a:gs pos="0">
                <a:srgbClr val="A6CFA6"/>
              </a:gs>
              <a:gs pos="50000">
                <a:srgbClr val="CCFFCC"/>
              </a:gs>
              <a:gs pos="100000">
                <a:srgbClr val="A6CFA6"/>
              </a:gs>
            </a:gsLst>
            <a:lin ang="0" scaled="1"/>
          </a:gradFill>
          <a:ln w="25400">
            <a:solidFill>
              <a:srgbClr val="CCFFFF"/>
            </a:solidFill>
            <a:round/>
            <a:headEnd/>
            <a:tailEnd/>
          </a:ln>
        </p:spPr>
        <p:txBody>
          <a:bodyPr wrap="none" lIns="90000" tIns="46800" rIns="90000" bIns="46800" anchor="ctr"/>
          <a:lstStyle/>
          <a:p>
            <a:pPr algn="ctr"/>
            <a:r>
              <a:rPr lang="en-US" altLang="zh-CN" sz="2400" b="1">
                <a:latin typeface="Arial" charset="0"/>
              </a:rPr>
              <a:t>Question:</a:t>
            </a:r>
            <a:r>
              <a:rPr lang="en-US" altLang="zh-CN" sz="2400" b="1">
                <a:latin typeface="Times New Roman" charset="0"/>
              </a:rPr>
              <a:t>  How can we insert a new first item?</a:t>
            </a:r>
          </a:p>
        </p:txBody>
      </p:sp>
      <p:sp>
        <p:nvSpPr>
          <p:cNvPr id="17460" name="Rectangle 52"/>
          <p:cNvSpPr>
            <a:spLocks noChangeArrowheads="1"/>
          </p:cNvSpPr>
          <p:nvPr/>
        </p:nvSpPr>
        <p:spPr bwMode="auto">
          <a:xfrm>
            <a:off x="4191000" y="0"/>
            <a:ext cx="29241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6000" b="1">
                <a:latin typeface="Times New Roman" charset="0"/>
                <a:sym typeface="Wingdings" charset="2"/>
              </a:rPr>
              <a:t></a:t>
            </a:r>
            <a:r>
              <a:rPr lang="en-US" altLang="zh-CN" sz="2400" b="1">
                <a:latin typeface="Times New Roman" charset="0"/>
              </a:rPr>
              <a:t>  takes O(1)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7439"/>
                                        </p:tgtEl>
                                        <p:attrNameLst>
                                          <p:attrName>style.visibility</p:attrName>
                                        </p:attrNameLst>
                                      </p:cBhvr>
                                      <p:to>
                                        <p:strVal val="visible"/>
                                      </p:to>
                                    </p:set>
                                    <p:anim calcmode="lin" valueType="num">
                                      <p:cBhvr>
                                        <p:cTn id="7" dur="500" fill="hold"/>
                                        <p:tgtEl>
                                          <p:spTgt spid="17439"/>
                                        </p:tgtEl>
                                        <p:attrNameLst>
                                          <p:attrName>ppt_x</p:attrName>
                                        </p:attrNameLst>
                                      </p:cBhvr>
                                      <p:tavLst>
                                        <p:tav tm="0">
                                          <p:val>
                                            <p:strVal val="#ppt_x"/>
                                          </p:val>
                                        </p:tav>
                                        <p:tav tm="100000">
                                          <p:val>
                                            <p:strVal val="#ppt_x"/>
                                          </p:val>
                                        </p:tav>
                                      </p:tavLst>
                                    </p:anim>
                                    <p:anim calcmode="lin" valueType="num">
                                      <p:cBhvr>
                                        <p:cTn id="8" dur="500" fill="hold"/>
                                        <p:tgtEl>
                                          <p:spTgt spid="17439"/>
                                        </p:tgtEl>
                                        <p:attrNameLst>
                                          <p:attrName>ppt_y</p:attrName>
                                        </p:attrNameLst>
                                      </p:cBhvr>
                                      <p:tavLst>
                                        <p:tav tm="0">
                                          <p:val>
                                            <p:strVal val="#ppt_y-#ppt_h/2"/>
                                          </p:val>
                                        </p:tav>
                                        <p:tav tm="100000">
                                          <p:val>
                                            <p:strVal val="#ppt_y"/>
                                          </p:val>
                                        </p:tav>
                                      </p:tavLst>
                                    </p:anim>
                                    <p:anim calcmode="lin" valueType="num">
                                      <p:cBhvr>
                                        <p:cTn id="9" dur="500" fill="hold"/>
                                        <p:tgtEl>
                                          <p:spTgt spid="17439"/>
                                        </p:tgtEl>
                                        <p:attrNameLst>
                                          <p:attrName>ppt_w</p:attrName>
                                        </p:attrNameLst>
                                      </p:cBhvr>
                                      <p:tavLst>
                                        <p:tav tm="0">
                                          <p:val>
                                            <p:strVal val="#ppt_w"/>
                                          </p:val>
                                        </p:tav>
                                        <p:tav tm="100000">
                                          <p:val>
                                            <p:strVal val="#ppt_w"/>
                                          </p:val>
                                        </p:tav>
                                      </p:tavLst>
                                    </p:anim>
                                    <p:anim calcmode="lin" valueType="num">
                                      <p:cBhvr>
                                        <p:cTn id="10" dur="500" fill="hold"/>
                                        <p:tgtEl>
                                          <p:spTgt spid="1743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subTnLst>
                                    <p:audio>
                                      <p:cMediaNode>
                                        <p:cTn display="0" masterRel="sameClick">
                                          <p:stCondLst>
                                            <p:cond evt="begin" delay="0">
                                              <p:tn val="18"/>
                                            </p:cond>
                                          </p:stCondLst>
                                          <p:endCondLst>
                                            <p:cond evt="onStopAudio" delay="0">
                                              <p:tgtEl>
                                                <p:sldTgt/>
                                              </p:tgtEl>
                                            </p:cond>
                                          </p:endCondLst>
                                        </p:cTn>
                                        <p:tgtEl>
                                          <p:sndTgt r:embed="rId4"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out)">
                                      <p:cBhvr>
                                        <p:cTn id="25" dur="500"/>
                                        <p:tgtEl>
                                          <p:spTgt spid="9"/>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subTnLst>
                                    <p:audio>
                                      <p:cMediaNode>
                                        <p:cTn display="0" masterRel="sameClick">
                                          <p:stCondLst>
                                            <p:cond evt="begin" delay="0">
                                              <p:tn val="28"/>
                                            </p:cond>
                                          </p:stCondLst>
                                          <p:endCondLst>
                                            <p:cond evt="onStopAudio" delay="0">
                                              <p:tgtEl>
                                                <p:sldTgt/>
                                              </p:tgtEl>
                                            </p:cond>
                                          </p:endCondLst>
                                        </p:cTn>
                                        <p:tgtEl>
                                          <p:sndTgt r:embed="rId4"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7450"/>
                                        </p:tgtEl>
                                        <p:attrNameLst>
                                          <p:attrName>style.visibility</p:attrName>
                                        </p:attrNameLst>
                                      </p:cBhvr>
                                      <p:to>
                                        <p:strVal val="visible"/>
                                      </p:to>
                                    </p:set>
                                    <p:animEffect transition="in" filter="wipe(down)">
                                      <p:cBhvr>
                                        <p:cTn id="35" dur="500"/>
                                        <p:tgtEl>
                                          <p:spTgt spid="17450"/>
                                        </p:tgtEl>
                                      </p:cBhvr>
                                    </p:animEffect>
                                  </p:childTnLst>
                                  <p:subTnLst>
                                    <p:set>
                                      <p:cBhvr override="childStyle">
                                        <p:cTn dur="1" fill="hold" display="0" masterRel="nextClick" afterEffect="1"/>
                                        <p:tgtEl>
                                          <p:spTgt spid="17450"/>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5" name="LASER.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451"/>
                                        </p:tgtEl>
                                        <p:attrNameLst>
                                          <p:attrName>style.visibility</p:attrName>
                                        </p:attrNameLst>
                                      </p:cBhvr>
                                      <p:to>
                                        <p:strVal val="visible"/>
                                      </p:to>
                                    </p:set>
                                    <p:animEffect transition="in" filter="wipe(left)">
                                      <p:cBhvr>
                                        <p:cTn id="40" dur="500"/>
                                        <p:tgtEl>
                                          <p:spTgt spid="17451"/>
                                        </p:tgtEl>
                                      </p:cBhvr>
                                    </p:animEffect>
                                  </p:childTnLst>
                                  <p:subTnLst>
                                    <p:audio>
                                      <p:cMediaNode>
                                        <p:cTn display="0" masterRel="sameClick">
                                          <p:stCondLst>
                                            <p:cond evt="begin" delay="0">
                                              <p:tn val="38"/>
                                            </p:cond>
                                          </p:stCondLst>
                                          <p:endCondLst>
                                            <p:cond evt="onStopAudio" delay="0">
                                              <p:tgtEl>
                                                <p:sldTgt/>
                                              </p:tgtEl>
                                            </p:cond>
                                          </p:endCondLst>
                                        </p:cTn>
                                        <p:tgtEl>
                                          <p:sndTgt r:embed="rId6" name="PROJCTOR.WAV"/>
                                        </p:tgtEl>
                                      </p:cMediaNode>
                                    </p:audio>
                                  </p:subTnLst>
                                </p:cTn>
                              </p:par>
                            </p:childTnLst>
                          </p:cTn>
                        </p:par>
                        <p:par>
                          <p:cTn id="41" fill="hold" nodeType="afterGroup">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7453"/>
                                        </p:tgtEl>
                                        <p:attrNameLst>
                                          <p:attrName>style.visibility</p:attrName>
                                        </p:attrNameLst>
                                      </p:cBhvr>
                                      <p:to>
                                        <p:strVal val="visible"/>
                                      </p:to>
                                    </p:set>
                                    <p:animEffect transition="in" filter="wipe(down)">
                                      <p:cBhvr>
                                        <p:cTn id="44" dur="500"/>
                                        <p:tgtEl>
                                          <p:spTgt spid="17453"/>
                                        </p:tgtEl>
                                      </p:cBhvr>
                                    </p:animEffect>
                                  </p:childTnLst>
                                  <p:subTnLst>
                                    <p:audio>
                                      <p:cMediaNode>
                                        <p:cTn display="0" masterRel="sameClick">
                                          <p:stCondLst>
                                            <p:cond evt="begin" delay="0">
                                              <p:tn val="42"/>
                                            </p:cond>
                                          </p:stCondLst>
                                          <p:endCondLst>
                                            <p:cond evt="onStopAudio" delay="0">
                                              <p:tgtEl>
                                                <p:sldTgt/>
                                              </p:tgtEl>
                                            </p:cond>
                                          </p:endCondLst>
                                        </p:cTn>
                                        <p:tgtEl>
                                          <p:sndTgt r:embed="rId7"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452"/>
                                        </p:tgtEl>
                                        <p:attrNameLst>
                                          <p:attrName>style.visibility</p:attrName>
                                        </p:attrNameLst>
                                      </p:cBhvr>
                                      <p:to>
                                        <p:strVal val="visible"/>
                                      </p:to>
                                    </p:set>
                                    <p:animEffect transition="in" filter="wipe(left)">
                                      <p:cBhvr>
                                        <p:cTn id="49" dur="500"/>
                                        <p:tgtEl>
                                          <p:spTgt spid="17452"/>
                                        </p:tgtEl>
                                      </p:cBhvr>
                                    </p:animEffect>
                                  </p:childTnLst>
                                  <p:subTnLst>
                                    <p:audio>
                                      <p:cMediaNode>
                                        <p:cTn display="0" masterRel="sameClick">
                                          <p:stCondLst>
                                            <p:cond evt="begin" delay="0">
                                              <p:tn val="47"/>
                                            </p:cond>
                                          </p:stCondLst>
                                          <p:endCondLst>
                                            <p:cond evt="onStopAudio" delay="0">
                                              <p:tgtEl>
                                                <p:sldTgt/>
                                              </p:tgtEl>
                                            </p:cond>
                                          </p:endCondLst>
                                        </p:cTn>
                                        <p:tgtEl>
                                          <p:sndTgt r:embed="rId6" name="PROJCTOR.WAV"/>
                                        </p:tgtEl>
                                      </p:cMediaNode>
                                    </p:audio>
                                  </p:subTnLst>
                                </p:cTn>
                              </p:par>
                            </p:childTnLst>
                          </p:cTn>
                        </p:par>
                        <p:par>
                          <p:cTn id="50" fill="hold" nodeType="afterGroup">
                            <p:stCondLst>
                              <p:cond delay="500"/>
                            </p:stCondLst>
                            <p:childTnLst>
                              <p:par>
                                <p:cTn id="51" presetID="4" presetClass="entr" presetSubtype="32"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ox(out)">
                                      <p:cBhvr>
                                        <p:cTn id="53" dur="500"/>
                                        <p:tgtEl>
                                          <p:spTgt spid="11"/>
                                        </p:tgtEl>
                                      </p:cBhvr>
                                    </p:animEffect>
                                  </p:childTnLst>
                                  <p:subTnLst>
                                    <p:audio>
                                      <p:cMediaNode>
                                        <p:cTn display="0" masterRel="sameClick">
                                          <p:stCondLst>
                                            <p:cond evt="begin" delay="0">
                                              <p:tn val="51"/>
                                            </p:cond>
                                          </p:stCondLst>
                                          <p:endCondLst>
                                            <p:cond evt="onStopAudio" delay="0">
                                              <p:tgtEl>
                                                <p:sldTgt/>
                                              </p:tgtEl>
                                            </p:cond>
                                          </p:endCondLst>
                                        </p:cTn>
                                        <p:tgtEl>
                                          <p:sndTgt r:embed="rId8" name="GUNSHOT.WAV"/>
                                        </p:tgtEl>
                                      </p:cMediaNode>
                                    </p:audio>
                                  </p:subTnLst>
                                </p:cTn>
                              </p:par>
                            </p:childTnLst>
                          </p:cTn>
                        </p:par>
                        <p:par>
                          <p:cTn id="54" fill="hold" nodeType="afterGroup">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17457"/>
                                        </p:tgtEl>
                                        <p:attrNameLst>
                                          <p:attrName>style.visibility</p:attrName>
                                        </p:attrNameLst>
                                      </p:cBhvr>
                                      <p:to>
                                        <p:strVal val="visible"/>
                                      </p:to>
                                    </p:set>
                                    <p:animEffect transition="in" filter="wipe(up)">
                                      <p:cBhvr>
                                        <p:cTn id="57" dur="500"/>
                                        <p:tgtEl>
                                          <p:spTgt spid="17457"/>
                                        </p:tgtEl>
                                      </p:cBhvr>
                                    </p:animEffect>
                                  </p:childTnLst>
                                  <p:subTnLst>
                                    <p:audio>
                                      <p:cMediaNode>
                                        <p:cTn display="0" masterRel="sameClick">
                                          <p:stCondLst>
                                            <p:cond evt="begin" delay="0">
                                              <p:tn val="55"/>
                                            </p:cond>
                                          </p:stCondLst>
                                          <p:endCondLst>
                                            <p:cond evt="onStopAudio" delay="0">
                                              <p:tgtEl>
                                                <p:sldTgt/>
                                              </p:tgtEl>
                                            </p:cond>
                                          </p:endCondLst>
                                        </p:cTn>
                                        <p:tgtEl>
                                          <p:sndTgt r:embed="rId7" name="WHOOSH.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17458"/>
                                        </p:tgtEl>
                                        <p:attrNameLst>
                                          <p:attrName>style.visibility</p:attrName>
                                        </p:attrNameLst>
                                      </p:cBhvr>
                                      <p:to>
                                        <p:strVal val="visible"/>
                                      </p:to>
                                    </p:set>
                                    <p:animEffect transition="in" filter="barn(outVertical)">
                                      <p:cBhvr>
                                        <p:cTn id="62" dur="500"/>
                                        <p:tgtEl>
                                          <p:spTgt spid="17458"/>
                                        </p:tgtEl>
                                      </p:cBhvr>
                                    </p:animEffect>
                                  </p:childTnLst>
                                  <p:subTnLst>
                                    <p:audio>
                                      <p:cMediaNode>
                                        <p:cTn display="0" masterRel="sameClick">
                                          <p:stCondLst>
                                            <p:cond evt="begin" delay="0">
                                              <p:tn val="60"/>
                                            </p:cond>
                                          </p:stCondLst>
                                          <p:endCondLst>
                                            <p:cond evt="onStopAudio" delay="0">
                                              <p:tgtEl>
                                                <p:sldTgt/>
                                              </p:tgtEl>
                                            </p:cond>
                                          </p:endCondLst>
                                        </p:cTn>
                                        <p:tgtEl>
                                          <p:sndTgt r:embed="rId5" name="LASER.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7460"/>
                                        </p:tgtEl>
                                        <p:attrNameLst>
                                          <p:attrName>style.visibility</p:attrName>
                                        </p:attrNameLst>
                                      </p:cBhvr>
                                      <p:to>
                                        <p:strVal val="visible"/>
                                      </p:to>
                                    </p:set>
                                    <p:anim calcmode="lin" valueType="num">
                                      <p:cBhvr additive="base">
                                        <p:cTn id="67" dur="500" fill="hold"/>
                                        <p:tgtEl>
                                          <p:spTgt spid="17460"/>
                                        </p:tgtEl>
                                        <p:attrNameLst>
                                          <p:attrName>ppt_x</p:attrName>
                                        </p:attrNameLst>
                                      </p:cBhvr>
                                      <p:tavLst>
                                        <p:tav tm="0">
                                          <p:val>
                                            <p:strVal val="1+#ppt_w/2"/>
                                          </p:val>
                                        </p:tav>
                                        <p:tav tm="100000">
                                          <p:val>
                                            <p:strVal val="#ppt_x"/>
                                          </p:val>
                                        </p:tav>
                                      </p:tavLst>
                                    </p:anim>
                                    <p:anim calcmode="lin" valueType="num">
                                      <p:cBhvr additive="base">
                                        <p:cTn id="68" dur="500" fill="hold"/>
                                        <p:tgtEl>
                                          <p:spTgt spid="1746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17459"/>
                                        </p:tgtEl>
                                        <p:attrNameLst>
                                          <p:attrName>style.visibility</p:attrName>
                                        </p:attrNameLst>
                                      </p:cBhvr>
                                      <p:to>
                                        <p:strVal val="visible"/>
                                      </p:to>
                                    </p:set>
                                    <p:animEffect transition="in" filter="barn(outVertical)">
                                      <p:cBhvr>
                                        <p:cTn id="73" dur="500"/>
                                        <p:tgtEl>
                                          <p:spTgt spid="17459"/>
                                        </p:tgtEl>
                                      </p:cBhvr>
                                    </p:animEffect>
                                  </p:childTnLst>
                                  <p:subTnLst>
                                    <p:audio>
                                      <p:cMediaNode>
                                        <p:cTn display="0" masterRel="sameClick">
                                          <p:stCondLst>
                                            <p:cond evt="begin" delay="0">
                                              <p:tn val="71"/>
                                            </p:cond>
                                          </p:stCondLst>
                                          <p:endCondLst>
                                            <p:cond evt="onStopAudio" delay="0">
                                              <p:tgtEl>
                                                <p:sldTgt/>
                                              </p:tgtEl>
                                            </p:cond>
                                          </p:endCondLst>
                                        </p:cTn>
                                        <p:tgtEl>
                                          <p:sndTgt r:embed="rId5" name="LASER.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xit" presetSubtype="10" fill="hold" grpId="1" nodeType="clickEffect">
                                  <p:stCondLst>
                                    <p:cond delay="0"/>
                                  </p:stCondLst>
                                  <p:childTnLst>
                                    <p:animEffect transition="out" filter="blinds(horizontal)">
                                      <p:cBhvr>
                                        <p:cTn id="77" dur="500"/>
                                        <p:tgtEl>
                                          <p:spTgt spid="17459"/>
                                        </p:tgtEl>
                                      </p:cBhvr>
                                    </p:animEffect>
                                    <p:set>
                                      <p:cBhvr>
                                        <p:cTn id="78" dur="1" fill="hold">
                                          <p:stCondLst>
                                            <p:cond delay="499"/>
                                          </p:stCondLst>
                                        </p:cTn>
                                        <p:tgtEl>
                                          <p:spTgt spid="174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9" grpId="0" animBg="1"/>
      <p:bldP spid="17450" grpId="0" animBg="1"/>
      <p:bldP spid="17451" grpId="0"/>
      <p:bldP spid="17452" grpId="0"/>
      <p:bldP spid="17453" grpId="0" animBg="1"/>
      <p:bldP spid="17457" grpId="0" animBg="1"/>
      <p:bldP spid="17458" grpId="0" animBg="1"/>
      <p:bldP spid="17459" grpId="0" animBg="1"/>
      <p:bldP spid="17459" grpId="1" animBg="1"/>
      <p:bldP spid="17460"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AutoShape 3" descr="白色大理石"/>
          <p:cNvSpPr>
            <a:spLocks noChangeArrowheads="1"/>
          </p:cNvSpPr>
          <p:nvPr/>
        </p:nvSpPr>
        <p:spPr bwMode="auto">
          <a:xfrm flipH="1">
            <a:off x="685800" y="168275"/>
            <a:ext cx="1736725" cy="554038"/>
          </a:xfrm>
          <a:prstGeom prst="cube">
            <a:avLst>
              <a:gd name="adj" fmla="val 16315"/>
            </a:avLst>
          </a:prstGeom>
          <a:blipFill dpi="0" rotWithShape="0">
            <a:blip r:embed="rId1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defRPr/>
            </a:pPr>
            <a:r>
              <a:rPr kumimoji="1" lang="en-US" altLang="zh-CN" sz="2400" b="1">
                <a:effectLst>
                  <a:outerShdw blurRad="38100" dist="38100" dir="2700000" algn="tl">
                    <a:srgbClr val="C0C0C0"/>
                  </a:outerShdw>
                </a:effectLst>
                <a:latin typeface="Times New Roman" panose="02020603050405020304" pitchFamily="18" charset="0"/>
                <a:ea typeface="宋体" panose="02010600030101010101" pitchFamily="2" charset="-122"/>
              </a:rPr>
              <a:t>Deletion</a:t>
            </a:r>
            <a:endParaRPr kumimoji="1" lang="en-US" altLang="zh-CN" sz="2400" b="1">
              <a:latin typeface="Times New Roman" panose="02020603050405020304" pitchFamily="18" charset="0"/>
              <a:ea typeface="宋体" panose="02010600030101010101" pitchFamily="2" charset="-122"/>
            </a:endParaRPr>
          </a:p>
        </p:txBody>
      </p:sp>
      <p:grpSp>
        <p:nvGrpSpPr>
          <p:cNvPr id="2" name="Group 4"/>
          <p:cNvGrpSpPr>
            <a:grpSpLocks/>
          </p:cNvGrpSpPr>
          <p:nvPr/>
        </p:nvGrpSpPr>
        <p:grpSpPr bwMode="auto">
          <a:xfrm>
            <a:off x="533400" y="854075"/>
            <a:ext cx="7920038" cy="1524000"/>
            <a:chOff x="336" y="672"/>
            <a:chExt cx="4989" cy="960"/>
          </a:xfrm>
        </p:grpSpPr>
        <p:grpSp>
          <p:nvGrpSpPr>
            <p:cNvPr id="40963" name="Group 5"/>
            <p:cNvGrpSpPr>
              <a:grpSpLocks/>
            </p:cNvGrpSpPr>
            <p:nvPr/>
          </p:nvGrpSpPr>
          <p:grpSpPr bwMode="auto">
            <a:xfrm>
              <a:off x="672" y="960"/>
              <a:ext cx="672" cy="192"/>
              <a:chOff x="3312" y="912"/>
              <a:chExt cx="672" cy="192"/>
            </a:xfrm>
          </p:grpSpPr>
          <p:sp>
            <p:nvSpPr>
              <p:cNvPr id="40964" name="Rectangle 6"/>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pPr algn="ctr"/>
                <a:r>
                  <a:rPr lang="en-US" altLang="zh-CN" sz="2400" b="1" i="1">
                    <a:latin typeface="Times New Roman" charset="0"/>
                  </a:rPr>
                  <a:t>a</a:t>
                </a:r>
                <a:r>
                  <a:rPr lang="en-US" altLang="zh-CN" sz="2400" b="1" baseline="-25000">
                    <a:latin typeface="Times New Roman" charset="0"/>
                  </a:rPr>
                  <a:t>1</a:t>
                </a:r>
                <a:endParaRPr lang="en-US" altLang="zh-CN" sz="2400" b="1">
                  <a:latin typeface="Times New Roman" charset="0"/>
                </a:endParaRPr>
              </a:p>
            </p:txBody>
          </p:sp>
          <p:sp>
            <p:nvSpPr>
              <p:cNvPr id="40965" name="Rectangle 7"/>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endParaRPr lang="zh-CN" altLang="en-US"/>
              </a:p>
            </p:txBody>
          </p:sp>
          <p:sp>
            <p:nvSpPr>
              <p:cNvPr id="40966" name="Oval 8"/>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0" rIns="90000" bIns="118800" anchor="ctr"/>
              <a:lstStyle/>
              <a:p>
                <a:endParaRPr lang="zh-CN" altLang="en-US"/>
              </a:p>
            </p:txBody>
          </p:sp>
        </p:grpSp>
        <p:grpSp>
          <p:nvGrpSpPr>
            <p:cNvPr id="40967" name="Group 9"/>
            <p:cNvGrpSpPr>
              <a:grpSpLocks/>
            </p:cNvGrpSpPr>
            <p:nvPr/>
          </p:nvGrpSpPr>
          <p:grpSpPr bwMode="auto">
            <a:xfrm>
              <a:off x="336" y="672"/>
              <a:ext cx="336" cy="384"/>
              <a:chOff x="2976" y="624"/>
              <a:chExt cx="336" cy="384"/>
            </a:xfrm>
          </p:grpSpPr>
          <p:sp>
            <p:nvSpPr>
              <p:cNvPr id="40968" name="Rectangle 10"/>
              <p:cNvSpPr>
                <a:spLocks noChangeArrowheads="1"/>
              </p:cNvSpPr>
              <p:nvPr/>
            </p:nvSpPr>
            <p:spPr bwMode="auto">
              <a:xfrm>
                <a:off x="2976" y="62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solidFill>
                      <a:srgbClr val="00B050"/>
                    </a:solidFill>
                    <a:latin typeface="Times New Roman" charset="0"/>
                  </a:rPr>
                  <a:t>L</a:t>
                </a:r>
              </a:p>
            </p:txBody>
          </p:sp>
          <p:sp>
            <p:nvSpPr>
              <p:cNvPr id="40969" name="Line 11"/>
              <p:cNvSpPr>
                <a:spLocks noChangeShapeType="1"/>
              </p:cNvSpPr>
              <p:nvPr/>
            </p:nvSpPr>
            <p:spPr bwMode="auto">
              <a:xfrm>
                <a:off x="3120" y="816"/>
                <a:ext cx="0" cy="19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12"/>
              <p:cNvSpPr>
                <a:spLocks noChangeShapeType="1"/>
              </p:cNvSpPr>
              <p:nvPr/>
            </p:nvSpPr>
            <p:spPr bwMode="auto">
              <a:xfrm>
                <a:off x="3120" y="1008"/>
                <a:ext cx="192" cy="0"/>
              </a:xfrm>
              <a:prstGeom prst="line">
                <a:avLst/>
              </a:prstGeom>
              <a:noFill/>
              <a:ln w="254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40971" name="Line 13"/>
            <p:cNvSpPr>
              <a:spLocks noChangeShapeType="1"/>
            </p:cNvSpPr>
            <p:nvPr/>
          </p:nvSpPr>
          <p:spPr bwMode="auto">
            <a:xfrm>
              <a:off x="1296" y="1056"/>
              <a:ext cx="288"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72" name="Rectangle 14"/>
            <p:cNvSpPr>
              <a:spLocks noChangeArrowheads="1"/>
            </p:cNvSpPr>
            <p:nvPr/>
          </p:nvSpPr>
          <p:spPr bwMode="auto">
            <a:xfrm>
              <a:off x="4989" y="981"/>
              <a:ext cx="3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b="1">
                  <a:solidFill>
                    <a:schemeClr val="hlink"/>
                  </a:solidFill>
                  <a:latin typeface="Times New Roman" charset="0"/>
                </a:rPr>
                <a:t>NULL</a:t>
              </a:r>
              <a:endParaRPr lang="en-US" altLang="zh-CN" b="1">
                <a:latin typeface="Times New Roman" charset="0"/>
              </a:endParaRPr>
            </a:p>
          </p:txBody>
        </p:sp>
        <p:grpSp>
          <p:nvGrpSpPr>
            <p:cNvPr id="40973" name="Group 15"/>
            <p:cNvGrpSpPr>
              <a:grpSpLocks/>
            </p:cNvGrpSpPr>
            <p:nvPr/>
          </p:nvGrpSpPr>
          <p:grpSpPr bwMode="auto">
            <a:xfrm>
              <a:off x="1872" y="960"/>
              <a:ext cx="672" cy="192"/>
              <a:chOff x="3312" y="912"/>
              <a:chExt cx="672" cy="192"/>
            </a:xfrm>
          </p:grpSpPr>
          <p:sp>
            <p:nvSpPr>
              <p:cNvPr id="40974" name="Rectangle 16"/>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pPr algn="ctr"/>
                <a:r>
                  <a:rPr lang="en-US" altLang="zh-CN" sz="2400" b="1" i="1">
                    <a:latin typeface="Times New Roman" charset="0"/>
                  </a:rPr>
                  <a:t>a</a:t>
                </a:r>
                <a:r>
                  <a:rPr lang="en-US" altLang="zh-CN" sz="2400" b="1" i="1" baseline="-25000">
                    <a:latin typeface="Times New Roman" charset="0"/>
                  </a:rPr>
                  <a:t>i</a:t>
                </a:r>
                <a:endParaRPr lang="en-US" altLang="zh-CN" sz="2400" b="1">
                  <a:latin typeface="Times New Roman" charset="0"/>
                </a:endParaRPr>
              </a:p>
            </p:txBody>
          </p:sp>
          <p:sp>
            <p:nvSpPr>
              <p:cNvPr id="40975" name="Rectangle 17"/>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endParaRPr lang="zh-CN" altLang="en-US"/>
              </a:p>
            </p:txBody>
          </p:sp>
          <p:sp>
            <p:nvSpPr>
              <p:cNvPr id="40976" name="Oval 18"/>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0" rIns="90000" bIns="118800" anchor="ctr"/>
              <a:lstStyle/>
              <a:p>
                <a:endParaRPr lang="zh-CN" altLang="en-US"/>
              </a:p>
            </p:txBody>
          </p:sp>
        </p:grpSp>
        <p:grpSp>
          <p:nvGrpSpPr>
            <p:cNvPr id="40977" name="Group 19"/>
            <p:cNvGrpSpPr>
              <a:grpSpLocks/>
            </p:cNvGrpSpPr>
            <p:nvPr/>
          </p:nvGrpSpPr>
          <p:grpSpPr bwMode="auto">
            <a:xfrm>
              <a:off x="2784" y="960"/>
              <a:ext cx="672" cy="192"/>
              <a:chOff x="3312" y="912"/>
              <a:chExt cx="672" cy="192"/>
            </a:xfrm>
          </p:grpSpPr>
          <p:sp>
            <p:nvSpPr>
              <p:cNvPr id="40978" name="Rectangle 20"/>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pPr algn="ctr"/>
                <a:r>
                  <a:rPr lang="en-US" altLang="zh-CN" sz="2400" b="1" i="1">
                    <a:latin typeface="Times New Roman" charset="0"/>
                  </a:rPr>
                  <a:t>a</a:t>
                </a:r>
                <a:r>
                  <a:rPr lang="en-US" altLang="zh-CN" sz="2400" b="1" i="1" baseline="-25000">
                    <a:latin typeface="Times New Roman" charset="0"/>
                  </a:rPr>
                  <a:t>i</a:t>
                </a:r>
                <a:r>
                  <a:rPr lang="en-US" altLang="zh-CN" sz="2400" b="1" baseline="-25000">
                    <a:latin typeface="Times New Roman" charset="0"/>
                  </a:rPr>
                  <a:t>+1</a:t>
                </a:r>
                <a:endParaRPr lang="en-US" altLang="zh-CN" sz="2400" b="1">
                  <a:latin typeface="Times New Roman" charset="0"/>
                </a:endParaRPr>
              </a:p>
            </p:txBody>
          </p:sp>
          <p:sp>
            <p:nvSpPr>
              <p:cNvPr id="40979" name="Rectangle 21"/>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endParaRPr lang="zh-CN" altLang="en-US"/>
              </a:p>
            </p:txBody>
          </p:sp>
          <p:sp>
            <p:nvSpPr>
              <p:cNvPr id="40980" name="Oval 22"/>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0" rIns="90000" bIns="118800" anchor="ctr"/>
              <a:lstStyle/>
              <a:p>
                <a:endParaRPr lang="zh-CN" altLang="en-US"/>
              </a:p>
            </p:txBody>
          </p:sp>
        </p:grpSp>
        <p:sp>
          <p:nvSpPr>
            <p:cNvPr id="40981" name="Line 23"/>
            <p:cNvSpPr>
              <a:spLocks noChangeShapeType="1"/>
            </p:cNvSpPr>
            <p:nvPr/>
          </p:nvSpPr>
          <p:spPr bwMode="auto">
            <a:xfrm>
              <a:off x="3408" y="1056"/>
              <a:ext cx="288"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40982" name="Group 24"/>
            <p:cNvGrpSpPr>
              <a:grpSpLocks/>
            </p:cNvGrpSpPr>
            <p:nvPr/>
          </p:nvGrpSpPr>
          <p:grpSpPr bwMode="auto">
            <a:xfrm>
              <a:off x="4032" y="960"/>
              <a:ext cx="672" cy="192"/>
              <a:chOff x="3312" y="912"/>
              <a:chExt cx="672" cy="192"/>
            </a:xfrm>
          </p:grpSpPr>
          <p:sp>
            <p:nvSpPr>
              <p:cNvPr id="40983" name="Rectangle 25"/>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pPr algn="ctr"/>
                <a:r>
                  <a:rPr lang="en-US" altLang="zh-CN" sz="2400" b="1" i="1">
                    <a:latin typeface="Times New Roman" charset="0"/>
                  </a:rPr>
                  <a:t>a</a:t>
                </a:r>
                <a:r>
                  <a:rPr lang="en-US" altLang="zh-CN" sz="2400" b="1" i="1" baseline="-25000">
                    <a:latin typeface="Times New Roman" charset="0"/>
                  </a:rPr>
                  <a:t>n</a:t>
                </a:r>
                <a:endParaRPr lang="en-US" altLang="zh-CN" sz="2400" b="1">
                  <a:latin typeface="Times New Roman" charset="0"/>
                </a:endParaRPr>
              </a:p>
            </p:txBody>
          </p:sp>
          <p:sp>
            <p:nvSpPr>
              <p:cNvPr id="40984" name="Rectangle 26"/>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18800" anchor="ctr"/>
              <a:lstStyle/>
              <a:p>
                <a:endParaRPr lang="zh-CN" altLang="en-US"/>
              </a:p>
            </p:txBody>
          </p:sp>
          <p:sp>
            <p:nvSpPr>
              <p:cNvPr id="40985" name="Oval 27"/>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0" rIns="90000" bIns="118800" anchor="ctr"/>
              <a:lstStyle/>
              <a:p>
                <a:endParaRPr lang="zh-CN" altLang="en-US"/>
              </a:p>
            </p:txBody>
          </p:sp>
        </p:grpSp>
        <p:sp>
          <p:nvSpPr>
            <p:cNvPr id="40986" name="Line 28"/>
            <p:cNvSpPr>
              <a:spLocks noChangeShapeType="1"/>
            </p:cNvSpPr>
            <p:nvPr/>
          </p:nvSpPr>
          <p:spPr bwMode="auto">
            <a:xfrm>
              <a:off x="4656" y="1056"/>
              <a:ext cx="288"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87" name="Rectangle 29"/>
            <p:cNvSpPr>
              <a:spLocks noChangeArrowheads="1"/>
            </p:cNvSpPr>
            <p:nvPr/>
          </p:nvSpPr>
          <p:spPr bwMode="auto">
            <a:xfrm>
              <a:off x="1584" y="864"/>
              <a:ext cx="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400" b="1">
                  <a:latin typeface="Times New Roman" charset="0"/>
                </a:rPr>
                <a:t>...</a:t>
              </a:r>
            </a:p>
          </p:txBody>
        </p:sp>
        <p:sp>
          <p:nvSpPr>
            <p:cNvPr id="40988" name="Rectangle 30"/>
            <p:cNvSpPr>
              <a:spLocks noChangeArrowheads="1"/>
            </p:cNvSpPr>
            <p:nvPr/>
          </p:nvSpPr>
          <p:spPr bwMode="auto">
            <a:xfrm>
              <a:off x="3744" y="864"/>
              <a:ext cx="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400" b="1">
                  <a:latin typeface="Times New Roman" charset="0"/>
                </a:rPr>
                <a:t>...</a:t>
              </a:r>
            </a:p>
          </p:txBody>
        </p:sp>
        <p:grpSp>
          <p:nvGrpSpPr>
            <p:cNvPr id="40989" name="Group 31"/>
            <p:cNvGrpSpPr>
              <a:grpSpLocks/>
            </p:cNvGrpSpPr>
            <p:nvPr/>
          </p:nvGrpSpPr>
          <p:grpSpPr bwMode="auto">
            <a:xfrm>
              <a:off x="2352" y="1440"/>
              <a:ext cx="672" cy="192"/>
              <a:chOff x="3312" y="912"/>
              <a:chExt cx="672" cy="192"/>
            </a:xfrm>
          </p:grpSpPr>
          <p:sp>
            <p:nvSpPr>
              <p:cNvPr id="40990" name="Rectangle 32"/>
              <p:cNvSpPr>
                <a:spLocks noChangeArrowheads="1"/>
              </p:cNvSpPr>
              <p:nvPr/>
            </p:nvSpPr>
            <p:spPr bwMode="auto">
              <a:xfrm>
                <a:off x="3312" y="912"/>
                <a:ext cx="52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i="1">
                    <a:latin typeface="Times New Roman" charset="0"/>
                  </a:rPr>
                  <a:t>b</a:t>
                </a:r>
                <a:endParaRPr lang="en-US" altLang="zh-CN" sz="2000" b="1">
                  <a:latin typeface="Times New Roman" charset="0"/>
                </a:endParaRPr>
              </a:p>
            </p:txBody>
          </p:sp>
          <p:sp>
            <p:nvSpPr>
              <p:cNvPr id="40991" name="Rectangle 33"/>
              <p:cNvSpPr>
                <a:spLocks noChangeArrowheads="1"/>
              </p:cNvSpPr>
              <p:nvPr/>
            </p:nvSpPr>
            <p:spPr bwMode="auto">
              <a:xfrm>
                <a:off x="3840" y="912"/>
                <a:ext cx="144"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0992" name="Oval 34"/>
              <p:cNvSpPr>
                <a:spLocks noChangeArrowheads="1"/>
              </p:cNvSpPr>
              <p:nvPr/>
            </p:nvSpPr>
            <p:spPr bwMode="auto">
              <a:xfrm>
                <a:off x="3876" y="970"/>
                <a:ext cx="73" cy="73"/>
              </a:xfrm>
              <a:prstGeom prst="ellipse">
                <a:avLst/>
              </a:prstGeom>
              <a:solidFill>
                <a:schemeClr val="tx1"/>
              </a:solidFill>
              <a:ln w="25400">
                <a:solidFill>
                  <a:schemeClr val="tx1"/>
                </a:solidFill>
                <a:round/>
                <a:headEnd/>
                <a:tailEnd/>
              </a:ln>
            </p:spPr>
            <p:txBody>
              <a:bodyPr wrap="none" lIns="90000" tIns="46800" rIns="90000" bIns="46800" anchor="ctr"/>
              <a:lstStyle/>
              <a:p>
                <a:endParaRPr lang="zh-CN" altLang="en-US"/>
              </a:p>
            </p:txBody>
          </p:sp>
        </p:grpSp>
        <p:sp>
          <p:nvSpPr>
            <p:cNvPr id="40993" name="Freeform 35"/>
            <p:cNvSpPr>
              <a:spLocks noChangeArrowheads="1"/>
            </p:cNvSpPr>
            <p:nvPr/>
          </p:nvSpPr>
          <p:spPr bwMode="auto">
            <a:xfrm>
              <a:off x="2600" y="1104"/>
              <a:ext cx="480" cy="432"/>
            </a:xfrm>
            <a:custGeom>
              <a:avLst/>
              <a:gdLst>
                <a:gd name="T0" fmla="*/ 376 w 480"/>
                <a:gd name="T1" fmla="*/ 432 h 432"/>
                <a:gd name="T2" fmla="*/ 424 w 480"/>
                <a:gd name="T3" fmla="*/ 240 h 432"/>
                <a:gd name="T4" fmla="*/ 40 w 480"/>
                <a:gd name="T5" fmla="*/ 96 h 432"/>
                <a:gd name="T6" fmla="*/ 184 w 480"/>
                <a:gd name="T7" fmla="*/ 0 h 432"/>
              </a:gdLst>
              <a:ahLst/>
              <a:cxnLst>
                <a:cxn ang="0">
                  <a:pos x="T0" y="T1"/>
                </a:cxn>
                <a:cxn ang="0">
                  <a:pos x="T2" y="T3"/>
                </a:cxn>
                <a:cxn ang="0">
                  <a:pos x="T4" y="T5"/>
                </a:cxn>
                <a:cxn ang="0">
                  <a:pos x="T6" y="T7"/>
                </a:cxn>
              </a:cxnLst>
              <a:rect l="0" t="0" r="r" b="b"/>
              <a:pathLst>
                <a:path w="480" h="432">
                  <a:moveTo>
                    <a:pt x="376" y="432"/>
                  </a:moveTo>
                  <a:cubicBezTo>
                    <a:pt x="428" y="364"/>
                    <a:pt x="480" y="296"/>
                    <a:pt x="424" y="240"/>
                  </a:cubicBezTo>
                  <a:cubicBezTo>
                    <a:pt x="368" y="184"/>
                    <a:pt x="80" y="136"/>
                    <a:pt x="40" y="96"/>
                  </a:cubicBezTo>
                  <a:cubicBezTo>
                    <a:pt x="0" y="56"/>
                    <a:pt x="92" y="28"/>
                    <a:pt x="184" y="0"/>
                  </a:cubicBezTo>
                </a:path>
              </a:pathLst>
            </a:custGeom>
            <a:noFill/>
            <a:ln w="25400">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4" name="Freeform 36"/>
            <p:cNvSpPr>
              <a:spLocks noChangeArrowheads="1"/>
            </p:cNvSpPr>
            <p:nvPr/>
          </p:nvSpPr>
          <p:spPr bwMode="auto">
            <a:xfrm>
              <a:off x="2160" y="1056"/>
              <a:ext cx="336" cy="480"/>
            </a:xfrm>
            <a:custGeom>
              <a:avLst/>
              <a:gdLst>
                <a:gd name="T0" fmla="*/ 336 w 336"/>
                <a:gd name="T1" fmla="*/ 0 h 480"/>
                <a:gd name="T2" fmla="*/ 192 w 336"/>
                <a:gd name="T3" fmla="*/ 240 h 480"/>
                <a:gd name="T4" fmla="*/ 0 w 336"/>
                <a:gd name="T5" fmla="*/ 384 h 480"/>
                <a:gd name="T6" fmla="*/ 192 w 336"/>
                <a:gd name="T7" fmla="*/ 480 h 480"/>
              </a:gdLst>
              <a:ahLst/>
              <a:cxnLst>
                <a:cxn ang="0">
                  <a:pos x="T0" y="T1"/>
                </a:cxn>
                <a:cxn ang="0">
                  <a:pos x="T2" y="T3"/>
                </a:cxn>
                <a:cxn ang="0">
                  <a:pos x="T4" y="T5"/>
                </a:cxn>
                <a:cxn ang="0">
                  <a:pos x="T6" y="T7"/>
                </a:cxn>
              </a:cxnLst>
              <a:rect l="0" t="0" r="r" b="b"/>
              <a:pathLst>
                <a:path w="336" h="480">
                  <a:moveTo>
                    <a:pt x="336" y="0"/>
                  </a:moveTo>
                  <a:cubicBezTo>
                    <a:pt x="292" y="88"/>
                    <a:pt x="248" y="176"/>
                    <a:pt x="192" y="240"/>
                  </a:cubicBezTo>
                  <a:cubicBezTo>
                    <a:pt x="136" y="304"/>
                    <a:pt x="0" y="344"/>
                    <a:pt x="0" y="384"/>
                  </a:cubicBezTo>
                  <a:cubicBezTo>
                    <a:pt x="0" y="424"/>
                    <a:pt x="96" y="452"/>
                    <a:pt x="192" y="480"/>
                  </a:cubicBezTo>
                </a:path>
              </a:pathLst>
            </a:custGeom>
            <a:noFill/>
            <a:ln w="25400">
              <a:solidFill>
                <a:schemeClr val="hlink"/>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 name="Group 37"/>
          <p:cNvGrpSpPr>
            <a:grpSpLocks/>
          </p:cNvGrpSpPr>
          <p:nvPr/>
        </p:nvGrpSpPr>
        <p:grpSpPr bwMode="auto">
          <a:xfrm>
            <a:off x="3048000" y="701675"/>
            <a:ext cx="762000" cy="609600"/>
            <a:chOff x="1920" y="576"/>
            <a:chExt cx="480" cy="384"/>
          </a:xfrm>
        </p:grpSpPr>
        <p:sp>
          <p:nvSpPr>
            <p:cNvPr id="40996" name="Rectangle 38"/>
            <p:cNvSpPr>
              <a:spLocks noChangeArrowheads="1"/>
            </p:cNvSpPr>
            <p:nvPr/>
          </p:nvSpPr>
          <p:spPr bwMode="auto">
            <a:xfrm>
              <a:off x="1920" y="57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solidFill>
                    <a:schemeClr val="hlink"/>
                  </a:solidFill>
                  <a:latin typeface="Arial" charset="0"/>
                </a:rPr>
                <a:t>pre</a:t>
              </a:r>
            </a:p>
          </p:txBody>
        </p:sp>
        <p:sp>
          <p:nvSpPr>
            <p:cNvPr id="40997" name="Line 39"/>
            <p:cNvSpPr>
              <a:spLocks noChangeShapeType="1"/>
            </p:cNvSpPr>
            <p:nvPr/>
          </p:nvSpPr>
          <p:spPr bwMode="auto">
            <a:xfrm>
              <a:off x="2112" y="768"/>
              <a:ext cx="0" cy="192"/>
            </a:xfrm>
            <a:prstGeom prst="line">
              <a:avLst/>
            </a:prstGeom>
            <a:noFill/>
            <a:ln w="254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40"/>
          <p:cNvGrpSpPr>
            <a:grpSpLocks/>
          </p:cNvGrpSpPr>
          <p:nvPr/>
        </p:nvGrpSpPr>
        <p:grpSpPr bwMode="auto">
          <a:xfrm>
            <a:off x="3733800" y="2378075"/>
            <a:ext cx="914400" cy="609600"/>
            <a:chOff x="2352" y="1632"/>
            <a:chExt cx="576" cy="384"/>
          </a:xfrm>
        </p:grpSpPr>
        <p:sp>
          <p:nvSpPr>
            <p:cNvPr id="40999" name="Rectangle 41"/>
            <p:cNvSpPr>
              <a:spLocks noChangeArrowheads="1"/>
            </p:cNvSpPr>
            <p:nvPr/>
          </p:nvSpPr>
          <p:spPr bwMode="auto">
            <a:xfrm>
              <a:off x="2352" y="182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solidFill>
                    <a:schemeClr val="hlink"/>
                  </a:solidFill>
                  <a:latin typeface="Arial" charset="0"/>
                </a:rPr>
                <a:t>node</a:t>
              </a:r>
            </a:p>
          </p:txBody>
        </p:sp>
        <p:sp>
          <p:nvSpPr>
            <p:cNvPr id="41000" name="Line 42"/>
            <p:cNvSpPr>
              <a:spLocks noChangeShapeType="1"/>
            </p:cNvSpPr>
            <p:nvPr/>
          </p:nvSpPr>
          <p:spPr bwMode="auto">
            <a:xfrm flipV="1">
              <a:off x="2640" y="1632"/>
              <a:ext cx="0" cy="240"/>
            </a:xfrm>
            <a:prstGeom prst="line">
              <a:avLst/>
            </a:prstGeom>
            <a:noFill/>
            <a:ln w="254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3"/>
          <p:cNvGrpSpPr>
            <a:grpSpLocks/>
          </p:cNvGrpSpPr>
          <p:nvPr/>
        </p:nvGrpSpPr>
        <p:grpSpPr bwMode="auto">
          <a:xfrm rot="2700000">
            <a:off x="3810000" y="1844675"/>
            <a:ext cx="762000" cy="762000"/>
            <a:chOff x="1488" y="2496"/>
            <a:chExt cx="480" cy="480"/>
          </a:xfrm>
        </p:grpSpPr>
        <p:sp>
          <p:nvSpPr>
            <p:cNvPr id="41002" name="Line 44"/>
            <p:cNvSpPr>
              <a:spLocks noChangeShapeType="1"/>
            </p:cNvSpPr>
            <p:nvPr/>
          </p:nvSpPr>
          <p:spPr bwMode="auto">
            <a:xfrm>
              <a:off x="1488" y="2736"/>
              <a:ext cx="480"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3" name="Line 45"/>
            <p:cNvSpPr>
              <a:spLocks noChangeShapeType="1"/>
            </p:cNvSpPr>
            <p:nvPr/>
          </p:nvSpPr>
          <p:spPr bwMode="auto">
            <a:xfrm rot="-5400000">
              <a:off x="1488" y="2736"/>
              <a:ext cx="480"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8" name="Text Box 46"/>
          <p:cNvSpPr txBox="1">
            <a:spLocks noChangeArrowheads="1"/>
          </p:cNvSpPr>
          <p:nvPr/>
        </p:nvSpPr>
        <p:spPr bwMode="auto">
          <a:xfrm>
            <a:off x="457200" y="1844675"/>
            <a:ext cx="304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spAutoFit/>
          </a:bodyPr>
          <a:lstStyle/>
          <a:p>
            <a:r>
              <a:rPr lang="en-US" altLang="zh-CN" sz="2400" b="1">
                <a:latin typeface="Times New Roman" charset="0"/>
                <a:sym typeface="Wingdings" charset="2"/>
              </a:rPr>
              <a:t>  </a:t>
            </a:r>
            <a:r>
              <a:rPr lang="en-US" altLang="zh-CN" sz="2000" b="1">
                <a:latin typeface="Arial" charset="0"/>
                <a:sym typeface="Wingdings" charset="2"/>
              </a:rPr>
              <a:t>pre-&gt;next = </a:t>
            </a:r>
          </a:p>
          <a:p>
            <a:r>
              <a:rPr lang="en-US" altLang="zh-CN" sz="2000" b="1">
                <a:latin typeface="Arial" charset="0"/>
                <a:sym typeface="Wingdings" charset="2"/>
              </a:rPr>
              <a:t>                     node-&gt;next</a:t>
            </a:r>
            <a:endParaRPr lang="en-US" altLang="zh-CN" sz="2400" b="1">
              <a:latin typeface="Times New Roman" charset="0"/>
            </a:endParaRPr>
          </a:p>
        </p:txBody>
      </p:sp>
      <p:grpSp>
        <p:nvGrpSpPr>
          <p:cNvPr id="12" name="Group 47"/>
          <p:cNvGrpSpPr>
            <a:grpSpLocks/>
          </p:cNvGrpSpPr>
          <p:nvPr/>
        </p:nvGrpSpPr>
        <p:grpSpPr bwMode="auto">
          <a:xfrm rot="2700000">
            <a:off x="3505200" y="1768475"/>
            <a:ext cx="228600" cy="228600"/>
            <a:chOff x="2256" y="2519"/>
            <a:chExt cx="144" cy="144"/>
          </a:xfrm>
        </p:grpSpPr>
        <p:sp>
          <p:nvSpPr>
            <p:cNvPr id="41006" name="Line 48"/>
            <p:cNvSpPr>
              <a:spLocks noChangeShapeType="1"/>
            </p:cNvSpPr>
            <p:nvPr/>
          </p:nvSpPr>
          <p:spPr bwMode="auto">
            <a:xfrm>
              <a:off x="2256" y="2592"/>
              <a:ext cx="144"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7" name="Line 49"/>
            <p:cNvSpPr>
              <a:spLocks noChangeShapeType="1"/>
            </p:cNvSpPr>
            <p:nvPr/>
          </p:nvSpPr>
          <p:spPr bwMode="auto">
            <a:xfrm rot="-5400000">
              <a:off x="2255" y="2591"/>
              <a:ext cx="144"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82" name="Line 50"/>
          <p:cNvSpPr>
            <a:spLocks noChangeShapeType="1"/>
          </p:cNvSpPr>
          <p:nvPr/>
        </p:nvSpPr>
        <p:spPr bwMode="auto">
          <a:xfrm>
            <a:off x="3962400" y="1463675"/>
            <a:ext cx="457200" cy="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83" name="Text Box 51"/>
          <p:cNvSpPr txBox="1">
            <a:spLocks noChangeArrowheads="1"/>
          </p:cNvSpPr>
          <p:nvPr/>
        </p:nvSpPr>
        <p:spPr bwMode="auto">
          <a:xfrm>
            <a:off x="5410200" y="1920875"/>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zh-CN" sz="2400" b="1">
                <a:latin typeface="Times New Roman" charset="0"/>
                <a:sym typeface="Wingdings" charset="2"/>
              </a:rPr>
              <a:t>  </a:t>
            </a:r>
            <a:r>
              <a:rPr lang="en-US" altLang="zh-CN" sz="2000" b="1">
                <a:latin typeface="Arial" charset="0"/>
                <a:sym typeface="Wingdings" charset="2"/>
              </a:rPr>
              <a:t>free ( node )</a:t>
            </a:r>
            <a:endParaRPr lang="en-US" altLang="zh-CN" sz="2000" b="1">
              <a:latin typeface="Arial" charset="0"/>
            </a:endParaRPr>
          </a:p>
        </p:txBody>
      </p:sp>
      <p:grpSp>
        <p:nvGrpSpPr>
          <p:cNvPr id="13" name="Group 52"/>
          <p:cNvGrpSpPr>
            <a:grpSpLocks/>
          </p:cNvGrpSpPr>
          <p:nvPr/>
        </p:nvGrpSpPr>
        <p:grpSpPr bwMode="auto">
          <a:xfrm>
            <a:off x="3429000" y="1463675"/>
            <a:ext cx="1460500" cy="1524000"/>
            <a:chOff x="2160" y="1056"/>
            <a:chExt cx="920" cy="960"/>
          </a:xfrm>
        </p:grpSpPr>
        <p:grpSp>
          <p:nvGrpSpPr>
            <p:cNvPr id="41011" name="Group 53"/>
            <p:cNvGrpSpPr>
              <a:grpSpLocks/>
            </p:cNvGrpSpPr>
            <p:nvPr/>
          </p:nvGrpSpPr>
          <p:grpSpPr bwMode="auto">
            <a:xfrm>
              <a:off x="2352" y="1440"/>
              <a:ext cx="672" cy="192"/>
              <a:chOff x="3312" y="912"/>
              <a:chExt cx="672" cy="192"/>
            </a:xfrm>
          </p:grpSpPr>
          <p:sp>
            <p:nvSpPr>
              <p:cNvPr id="41012" name="Rectangle 54"/>
              <p:cNvSpPr>
                <a:spLocks noChangeArrowheads="1"/>
              </p:cNvSpPr>
              <p:nvPr/>
            </p:nvSpPr>
            <p:spPr bwMode="auto">
              <a:xfrm>
                <a:off x="3312" y="912"/>
                <a:ext cx="528" cy="192"/>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r>
                  <a:rPr lang="en-US" altLang="zh-CN" sz="2000" b="1" i="1">
                    <a:solidFill>
                      <a:schemeClr val="bg1"/>
                    </a:solidFill>
                    <a:latin typeface="Times New Roman" charset="0"/>
                  </a:rPr>
                  <a:t>b</a:t>
                </a:r>
                <a:endParaRPr lang="en-US" altLang="zh-CN" sz="2000" b="1">
                  <a:latin typeface="Times New Roman" charset="0"/>
                </a:endParaRPr>
              </a:p>
            </p:txBody>
          </p:sp>
          <p:sp>
            <p:nvSpPr>
              <p:cNvPr id="41013" name="Rectangle 55"/>
              <p:cNvSpPr>
                <a:spLocks noChangeArrowheads="1"/>
              </p:cNvSpPr>
              <p:nvPr/>
            </p:nvSpPr>
            <p:spPr bwMode="auto">
              <a:xfrm>
                <a:off x="3840" y="912"/>
                <a:ext cx="144" cy="192"/>
              </a:xfrm>
              <a:prstGeom prst="rect">
                <a:avLst/>
              </a:prstGeom>
              <a:solidFill>
                <a:schemeClr val="bg1"/>
              </a:solidFill>
              <a:ln w="25400">
                <a:solidFill>
                  <a:schemeClr val="bg1"/>
                </a:solidFill>
                <a:miter lim="800000"/>
                <a:headEnd/>
                <a:tailEnd/>
              </a:ln>
            </p:spPr>
            <p:txBody>
              <a:bodyPr wrap="none" lIns="90000" tIns="46800" rIns="90000" bIns="46800" anchor="ctr"/>
              <a:lstStyle/>
              <a:p>
                <a:endParaRPr lang="zh-CN" altLang="en-US"/>
              </a:p>
            </p:txBody>
          </p:sp>
          <p:sp>
            <p:nvSpPr>
              <p:cNvPr id="41014" name="Oval 56"/>
              <p:cNvSpPr>
                <a:spLocks noChangeArrowheads="1"/>
              </p:cNvSpPr>
              <p:nvPr/>
            </p:nvSpPr>
            <p:spPr bwMode="auto">
              <a:xfrm>
                <a:off x="3876" y="970"/>
                <a:ext cx="73" cy="73"/>
              </a:xfrm>
              <a:prstGeom prst="ellipse">
                <a:avLst/>
              </a:prstGeom>
              <a:solidFill>
                <a:schemeClr val="bg1"/>
              </a:solidFill>
              <a:ln w="25400">
                <a:solidFill>
                  <a:schemeClr val="bg1"/>
                </a:solidFill>
                <a:round/>
                <a:headEnd/>
                <a:tailEnd/>
              </a:ln>
            </p:spPr>
            <p:txBody>
              <a:bodyPr wrap="none" lIns="90000" tIns="46800" rIns="90000" bIns="46800" anchor="ctr"/>
              <a:lstStyle/>
              <a:p>
                <a:endParaRPr lang="zh-CN" altLang="en-US"/>
              </a:p>
            </p:txBody>
          </p:sp>
        </p:grpSp>
        <p:sp>
          <p:nvSpPr>
            <p:cNvPr id="41015" name="Freeform 57"/>
            <p:cNvSpPr>
              <a:spLocks noChangeArrowheads="1"/>
            </p:cNvSpPr>
            <p:nvPr/>
          </p:nvSpPr>
          <p:spPr bwMode="auto">
            <a:xfrm>
              <a:off x="2600" y="1104"/>
              <a:ext cx="480" cy="432"/>
            </a:xfrm>
            <a:custGeom>
              <a:avLst/>
              <a:gdLst>
                <a:gd name="T0" fmla="*/ 376 w 480"/>
                <a:gd name="T1" fmla="*/ 432 h 432"/>
                <a:gd name="T2" fmla="*/ 424 w 480"/>
                <a:gd name="T3" fmla="*/ 240 h 432"/>
                <a:gd name="T4" fmla="*/ 40 w 480"/>
                <a:gd name="T5" fmla="*/ 96 h 432"/>
                <a:gd name="T6" fmla="*/ 184 w 480"/>
                <a:gd name="T7" fmla="*/ 0 h 432"/>
              </a:gdLst>
              <a:ahLst/>
              <a:cxnLst>
                <a:cxn ang="0">
                  <a:pos x="T0" y="T1"/>
                </a:cxn>
                <a:cxn ang="0">
                  <a:pos x="T2" y="T3"/>
                </a:cxn>
                <a:cxn ang="0">
                  <a:pos x="T4" y="T5"/>
                </a:cxn>
                <a:cxn ang="0">
                  <a:pos x="T6" y="T7"/>
                </a:cxn>
              </a:cxnLst>
              <a:rect l="0" t="0" r="r" b="b"/>
              <a:pathLst>
                <a:path w="480" h="432">
                  <a:moveTo>
                    <a:pt x="376" y="432"/>
                  </a:moveTo>
                  <a:cubicBezTo>
                    <a:pt x="428" y="364"/>
                    <a:pt x="480" y="296"/>
                    <a:pt x="424" y="240"/>
                  </a:cubicBezTo>
                  <a:cubicBezTo>
                    <a:pt x="368" y="184"/>
                    <a:pt x="80" y="136"/>
                    <a:pt x="40" y="96"/>
                  </a:cubicBezTo>
                  <a:cubicBezTo>
                    <a:pt x="0" y="56"/>
                    <a:pt x="92" y="28"/>
                    <a:pt x="184" y="0"/>
                  </a:cubicBezTo>
                </a:path>
              </a:pathLst>
            </a:custGeom>
            <a:solidFill>
              <a:schemeClr val="bg1"/>
            </a:solidFill>
            <a:ln w="25400">
              <a:solidFill>
                <a:schemeClr val="bg1"/>
              </a:solidFill>
              <a:round/>
              <a:headEnd/>
              <a:tailEnd type="triangle" w="sm" len="lg"/>
            </a:ln>
          </p:spPr>
          <p:txBody>
            <a:bodyPr/>
            <a:lstStyle/>
            <a:p>
              <a:endParaRPr lang="zh-CN" altLang="en-US"/>
            </a:p>
          </p:txBody>
        </p:sp>
        <p:sp>
          <p:nvSpPr>
            <p:cNvPr id="41016" name="Freeform 58"/>
            <p:cNvSpPr>
              <a:spLocks noChangeArrowheads="1"/>
            </p:cNvSpPr>
            <p:nvPr/>
          </p:nvSpPr>
          <p:spPr bwMode="auto">
            <a:xfrm>
              <a:off x="2160" y="1056"/>
              <a:ext cx="336" cy="480"/>
            </a:xfrm>
            <a:custGeom>
              <a:avLst/>
              <a:gdLst>
                <a:gd name="T0" fmla="*/ 336 w 336"/>
                <a:gd name="T1" fmla="*/ 0 h 480"/>
                <a:gd name="T2" fmla="*/ 192 w 336"/>
                <a:gd name="T3" fmla="*/ 240 h 480"/>
                <a:gd name="T4" fmla="*/ 0 w 336"/>
                <a:gd name="T5" fmla="*/ 384 h 480"/>
                <a:gd name="T6" fmla="*/ 192 w 336"/>
                <a:gd name="T7" fmla="*/ 480 h 480"/>
              </a:gdLst>
              <a:ahLst/>
              <a:cxnLst>
                <a:cxn ang="0">
                  <a:pos x="T0" y="T1"/>
                </a:cxn>
                <a:cxn ang="0">
                  <a:pos x="T2" y="T3"/>
                </a:cxn>
                <a:cxn ang="0">
                  <a:pos x="T4" y="T5"/>
                </a:cxn>
                <a:cxn ang="0">
                  <a:pos x="T6" y="T7"/>
                </a:cxn>
              </a:cxnLst>
              <a:rect l="0" t="0" r="r" b="b"/>
              <a:pathLst>
                <a:path w="336" h="480">
                  <a:moveTo>
                    <a:pt x="336" y="0"/>
                  </a:moveTo>
                  <a:cubicBezTo>
                    <a:pt x="292" y="88"/>
                    <a:pt x="248" y="176"/>
                    <a:pt x="192" y="240"/>
                  </a:cubicBezTo>
                  <a:cubicBezTo>
                    <a:pt x="136" y="304"/>
                    <a:pt x="0" y="344"/>
                    <a:pt x="0" y="384"/>
                  </a:cubicBezTo>
                  <a:cubicBezTo>
                    <a:pt x="0" y="424"/>
                    <a:pt x="96" y="452"/>
                    <a:pt x="192" y="480"/>
                  </a:cubicBezTo>
                </a:path>
              </a:pathLst>
            </a:custGeom>
            <a:solidFill>
              <a:schemeClr val="bg1"/>
            </a:solidFill>
            <a:ln w="25400">
              <a:solidFill>
                <a:schemeClr val="bg1"/>
              </a:solidFill>
              <a:round/>
              <a:headEnd/>
              <a:tailEnd type="triangle" w="sm" len="med"/>
            </a:ln>
          </p:spPr>
          <p:txBody>
            <a:bodyPr/>
            <a:lstStyle/>
            <a:p>
              <a:endParaRPr lang="zh-CN" altLang="en-US"/>
            </a:p>
          </p:txBody>
        </p:sp>
        <p:grpSp>
          <p:nvGrpSpPr>
            <p:cNvPr id="41017" name="Group 59"/>
            <p:cNvGrpSpPr>
              <a:grpSpLocks/>
            </p:cNvGrpSpPr>
            <p:nvPr/>
          </p:nvGrpSpPr>
          <p:grpSpPr bwMode="auto">
            <a:xfrm rot="2700000">
              <a:off x="2208" y="1248"/>
              <a:ext cx="144" cy="144"/>
              <a:chOff x="2256" y="2519"/>
              <a:chExt cx="144" cy="144"/>
            </a:xfrm>
          </p:grpSpPr>
          <p:sp>
            <p:nvSpPr>
              <p:cNvPr id="41018" name="Line 60"/>
              <p:cNvSpPr>
                <a:spLocks noChangeShapeType="1"/>
              </p:cNvSpPr>
              <p:nvPr/>
            </p:nvSpPr>
            <p:spPr bwMode="auto">
              <a:xfrm>
                <a:off x="2256" y="2592"/>
                <a:ext cx="144"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9" name="Line 61"/>
              <p:cNvSpPr>
                <a:spLocks noChangeShapeType="1"/>
              </p:cNvSpPr>
              <p:nvPr/>
            </p:nvSpPr>
            <p:spPr bwMode="auto">
              <a:xfrm rot="-5400000">
                <a:off x="2255" y="2591"/>
                <a:ext cx="144"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20" name="Group 62"/>
            <p:cNvGrpSpPr>
              <a:grpSpLocks/>
            </p:cNvGrpSpPr>
            <p:nvPr/>
          </p:nvGrpSpPr>
          <p:grpSpPr bwMode="auto">
            <a:xfrm>
              <a:off x="2352" y="1632"/>
              <a:ext cx="576" cy="384"/>
              <a:chOff x="2352" y="1632"/>
              <a:chExt cx="576" cy="384"/>
            </a:xfrm>
          </p:grpSpPr>
          <p:sp>
            <p:nvSpPr>
              <p:cNvPr id="41021" name="Rectangle 63"/>
              <p:cNvSpPr>
                <a:spLocks noChangeArrowheads="1"/>
              </p:cNvSpPr>
              <p:nvPr/>
            </p:nvSpPr>
            <p:spPr bwMode="auto">
              <a:xfrm>
                <a:off x="2352" y="1824"/>
                <a:ext cx="576" cy="192"/>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r>
                  <a:rPr lang="en-US" altLang="zh-CN" sz="2000" b="1">
                    <a:solidFill>
                      <a:schemeClr val="bg1"/>
                    </a:solidFill>
                    <a:latin typeface="Arial" charset="0"/>
                  </a:rPr>
                  <a:t>node</a:t>
                </a:r>
                <a:endParaRPr lang="en-US" altLang="zh-CN" sz="2000" b="1">
                  <a:solidFill>
                    <a:schemeClr val="hlink"/>
                  </a:solidFill>
                  <a:latin typeface="Arial" charset="0"/>
                </a:endParaRPr>
              </a:p>
            </p:txBody>
          </p:sp>
          <p:sp>
            <p:nvSpPr>
              <p:cNvPr id="41022" name="Line 64"/>
              <p:cNvSpPr>
                <a:spLocks noChangeShapeType="1"/>
              </p:cNvSpPr>
              <p:nvPr/>
            </p:nvSpPr>
            <p:spPr bwMode="auto">
              <a:xfrm flipV="1">
                <a:off x="2640" y="1632"/>
                <a:ext cx="0" cy="240"/>
              </a:xfrm>
              <a:prstGeom prst="line">
                <a:avLst/>
              </a:prstGeom>
              <a:noFill/>
              <a:ln w="25400">
                <a:solidFill>
                  <a:schemeClr val="bg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8497" name="Oval 65"/>
          <p:cNvSpPr>
            <a:spLocks noChangeArrowheads="1"/>
          </p:cNvSpPr>
          <p:nvPr/>
        </p:nvSpPr>
        <p:spPr bwMode="auto">
          <a:xfrm>
            <a:off x="609600" y="2605088"/>
            <a:ext cx="8001000" cy="1143000"/>
          </a:xfrm>
          <a:prstGeom prst="ellipse">
            <a:avLst/>
          </a:prstGeom>
          <a:gradFill rotWithShape="0">
            <a:gsLst>
              <a:gs pos="0">
                <a:srgbClr val="A6CFA6"/>
              </a:gs>
              <a:gs pos="50000">
                <a:srgbClr val="CCFFCC"/>
              </a:gs>
              <a:gs pos="100000">
                <a:srgbClr val="A6CFA6"/>
              </a:gs>
            </a:gsLst>
            <a:lin ang="0" scaled="1"/>
          </a:gradFill>
          <a:ln w="25400">
            <a:solidFill>
              <a:srgbClr val="CCFFFF"/>
            </a:solidFill>
            <a:round/>
            <a:headEnd/>
            <a:tailEnd/>
          </a:ln>
        </p:spPr>
        <p:txBody>
          <a:bodyPr wrap="none" lIns="90000" tIns="46800" rIns="90000" bIns="46800" anchor="ctr"/>
          <a:lstStyle/>
          <a:p>
            <a:pPr algn="ctr"/>
            <a:r>
              <a:rPr lang="en-US" altLang="zh-CN" sz="2400" b="1">
                <a:latin typeface="Arial" charset="0"/>
              </a:rPr>
              <a:t>Question:</a:t>
            </a:r>
            <a:r>
              <a:rPr lang="en-US" altLang="zh-CN" sz="2400" b="1">
                <a:latin typeface="Times New Roman" charset="0"/>
              </a:rPr>
              <a:t>  How can we</a:t>
            </a:r>
          </a:p>
          <a:p>
            <a:pPr algn="ctr"/>
            <a:r>
              <a:rPr lang="en-US" altLang="zh-CN" sz="2400" b="1">
                <a:latin typeface="Times New Roman" charset="0"/>
              </a:rPr>
              <a:t>delete the first node from a list?</a:t>
            </a:r>
          </a:p>
        </p:txBody>
      </p:sp>
      <p:sp>
        <p:nvSpPr>
          <p:cNvPr id="18498" name="Oval 66"/>
          <p:cNvSpPr>
            <a:spLocks noChangeArrowheads="1"/>
          </p:cNvSpPr>
          <p:nvPr/>
        </p:nvSpPr>
        <p:spPr bwMode="auto">
          <a:xfrm>
            <a:off x="609600" y="3825875"/>
            <a:ext cx="8001000" cy="1143000"/>
          </a:xfrm>
          <a:prstGeom prst="ellipse">
            <a:avLst/>
          </a:prstGeom>
          <a:gradFill rotWithShape="0">
            <a:gsLst>
              <a:gs pos="0">
                <a:srgbClr val="CCFFFF"/>
              </a:gs>
              <a:gs pos="100000">
                <a:srgbClr val="A6CFCF"/>
              </a:gs>
            </a:gsLst>
            <a:path path="shape">
              <a:fillToRect l="50000" t="50000" r="50000" b="50000"/>
            </a:path>
          </a:gradFill>
          <a:ln w="25400">
            <a:solidFill>
              <a:srgbClr val="CCFFCC"/>
            </a:solidFill>
            <a:round/>
            <a:headEnd/>
            <a:tailEnd/>
          </a:ln>
        </p:spPr>
        <p:txBody>
          <a:bodyPr wrap="none" lIns="90000" tIns="46800" rIns="90000" bIns="46800" anchor="ctr"/>
          <a:lstStyle/>
          <a:p>
            <a:pPr algn="ctr"/>
            <a:r>
              <a:rPr lang="en-US" altLang="zh-CN" sz="2400" b="1">
                <a:latin typeface="Arial" charset="0"/>
              </a:rPr>
              <a:t>Answer:</a:t>
            </a:r>
            <a:r>
              <a:rPr lang="en-US" altLang="zh-CN" sz="2400" b="1">
                <a:latin typeface="Times New Roman" charset="0"/>
              </a:rPr>
              <a:t>  We can add a dummy </a:t>
            </a:r>
          </a:p>
          <a:p>
            <a:pPr algn="ctr"/>
            <a:r>
              <a:rPr lang="en-US" altLang="zh-CN" sz="2400" b="1">
                <a:latin typeface="Times New Roman" charset="0"/>
              </a:rPr>
              <a:t>head node to a list.</a:t>
            </a:r>
          </a:p>
        </p:txBody>
      </p:sp>
      <p:sp>
        <p:nvSpPr>
          <p:cNvPr id="18499" name="Rectangle 67"/>
          <p:cNvSpPr>
            <a:spLocks noChangeArrowheads="1"/>
          </p:cNvSpPr>
          <p:nvPr/>
        </p:nvSpPr>
        <p:spPr bwMode="auto">
          <a:xfrm>
            <a:off x="4191000" y="0"/>
            <a:ext cx="29241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6000" b="1">
                <a:latin typeface="Times New Roman" charset="0"/>
                <a:sym typeface="Wingdings" charset="2"/>
              </a:rPr>
              <a:t></a:t>
            </a:r>
            <a:r>
              <a:rPr lang="en-US" altLang="zh-CN" sz="2400" b="1">
                <a:latin typeface="Times New Roman" charset="0"/>
              </a:rPr>
              <a:t>  takes O(1) time.</a:t>
            </a:r>
          </a:p>
        </p:txBody>
      </p:sp>
      <p:sp>
        <p:nvSpPr>
          <p:cNvPr id="18502" name="Rectangle 70"/>
          <p:cNvSpPr>
            <a:spLocks noChangeArrowheads="1"/>
          </p:cNvSpPr>
          <p:nvPr/>
        </p:nvSpPr>
        <p:spPr bwMode="auto">
          <a:xfrm>
            <a:off x="685800" y="5880100"/>
            <a:ext cx="762000" cy="457200"/>
          </a:xfrm>
          <a:prstGeom prst="rect">
            <a:avLst/>
          </a:prstGeom>
          <a:solidFill>
            <a:srgbClr val="C0C0C0"/>
          </a:solidFill>
          <a:ln w="9525">
            <a:solidFill>
              <a:schemeClr val="tx1"/>
            </a:solidFill>
            <a:miter lim="800000"/>
            <a:headEnd/>
            <a:tailEnd/>
          </a:ln>
        </p:spPr>
        <p:txBody>
          <a:bodyPr wrap="none" anchor="ctr"/>
          <a:lstStyle/>
          <a:p>
            <a:endParaRPr lang="zh-CN" altLang="en-US"/>
          </a:p>
        </p:txBody>
      </p:sp>
      <p:sp>
        <p:nvSpPr>
          <p:cNvPr id="18503" name="Rectangle 71"/>
          <p:cNvSpPr>
            <a:spLocks noChangeArrowheads="1"/>
          </p:cNvSpPr>
          <p:nvPr/>
        </p:nvSpPr>
        <p:spPr bwMode="auto">
          <a:xfrm>
            <a:off x="1447800" y="5880100"/>
            <a:ext cx="762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04" name="Text Box 72"/>
          <p:cNvSpPr txBox="1">
            <a:spLocks noChangeArrowheads="1"/>
          </p:cNvSpPr>
          <p:nvPr/>
        </p:nvSpPr>
        <p:spPr bwMode="auto">
          <a:xfrm>
            <a:off x="900113" y="556736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Arial" charset="0"/>
              </a:rPr>
              <a:t>HEAD</a:t>
            </a:r>
          </a:p>
        </p:txBody>
      </p:sp>
      <p:sp>
        <p:nvSpPr>
          <p:cNvPr id="18505" name="Line 73"/>
          <p:cNvSpPr>
            <a:spLocks noChangeShapeType="1"/>
          </p:cNvSpPr>
          <p:nvPr/>
        </p:nvSpPr>
        <p:spPr bwMode="auto">
          <a:xfrm>
            <a:off x="1828800" y="61087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06" name="Rectangle 74"/>
          <p:cNvSpPr>
            <a:spLocks noChangeArrowheads="1"/>
          </p:cNvSpPr>
          <p:nvPr/>
        </p:nvSpPr>
        <p:spPr bwMode="auto">
          <a:xfrm>
            <a:off x="2667000" y="5880100"/>
            <a:ext cx="762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07" name="Rectangle 75"/>
          <p:cNvSpPr>
            <a:spLocks noChangeArrowheads="1"/>
          </p:cNvSpPr>
          <p:nvPr/>
        </p:nvSpPr>
        <p:spPr bwMode="auto">
          <a:xfrm>
            <a:off x="3429000" y="5880100"/>
            <a:ext cx="762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08" name="Line 76"/>
          <p:cNvSpPr>
            <a:spLocks noChangeShapeType="1"/>
          </p:cNvSpPr>
          <p:nvPr/>
        </p:nvSpPr>
        <p:spPr bwMode="auto">
          <a:xfrm>
            <a:off x="3810000" y="61087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09" name="Text Box 77"/>
          <p:cNvSpPr txBox="1">
            <a:spLocks noChangeArrowheads="1"/>
          </p:cNvSpPr>
          <p:nvPr/>
        </p:nvSpPr>
        <p:spPr bwMode="auto">
          <a:xfrm>
            <a:off x="2714625" y="5500688"/>
            <a:ext cx="725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Arial" charset="0"/>
              </a:rPr>
              <a:t>data</a:t>
            </a:r>
          </a:p>
        </p:txBody>
      </p:sp>
      <p:sp>
        <p:nvSpPr>
          <p:cNvPr id="18510" name="Text Box 78"/>
          <p:cNvSpPr txBox="1">
            <a:spLocks noChangeArrowheads="1"/>
          </p:cNvSpPr>
          <p:nvPr/>
        </p:nvSpPr>
        <p:spPr bwMode="auto">
          <a:xfrm>
            <a:off x="3406775" y="54991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Arial" charset="0"/>
              </a:rPr>
              <a:t>next</a:t>
            </a:r>
          </a:p>
        </p:txBody>
      </p:sp>
      <p:sp>
        <p:nvSpPr>
          <p:cNvPr id="18511" name="Rectangle 79"/>
          <p:cNvSpPr>
            <a:spLocks noChangeArrowheads="1"/>
          </p:cNvSpPr>
          <p:nvPr/>
        </p:nvSpPr>
        <p:spPr bwMode="auto">
          <a:xfrm>
            <a:off x="4648200" y="5880100"/>
            <a:ext cx="762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12" name="Rectangle 80"/>
          <p:cNvSpPr>
            <a:spLocks noChangeArrowheads="1"/>
          </p:cNvSpPr>
          <p:nvPr/>
        </p:nvSpPr>
        <p:spPr bwMode="auto">
          <a:xfrm>
            <a:off x="5410200" y="5880100"/>
            <a:ext cx="762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13" name="Line 81"/>
          <p:cNvSpPr>
            <a:spLocks noChangeShapeType="1"/>
          </p:cNvSpPr>
          <p:nvPr/>
        </p:nvSpPr>
        <p:spPr bwMode="auto">
          <a:xfrm>
            <a:off x="5791200" y="61087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14" name="Text Box 82"/>
          <p:cNvSpPr txBox="1">
            <a:spLocks noChangeArrowheads="1"/>
          </p:cNvSpPr>
          <p:nvPr/>
        </p:nvSpPr>
        <p:spPr bwMode="auto">
          <a:xfrm>
            <a:off x="4572000" y="5513388"/>
            <a:ext cx="101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a:latin typeface="Arial" charset="0"/>
              </a:rPr>
              <a:t>data</a:t>
            </a:r>
          </a:p>
        </p:txBody>
      </p:sp>
      <p:sp>
        <p:nvSpPr>
          <p:cNvPr id="18515" name="Text Box 83"/>
          <p:cNvSpPr txBox="1">
            <a:spLocks noChangeArrowheads="1"/>
          </p:cNvSpPr>
          <p:nvPr/>
        </p:nvSpPr>
        <p:spPr bwMode="auto">
          <a:xfrm>
            <a:off x="5435600" y="54943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Arial" charset="0"/>
              </a:rPr>
              <a:t>next</a:t>
            </a:r>
          </a:p>
        </p:txBody>
      </p:sp>
      <p:sp>
        <p:nvSpPr>
          <p:cNvPr id="18516" name="Rectangle 84"/>
          <p:cNvSpPr>
            <a:spLocks noChangeArrowheads="1"/>
          </p:cNvSpPr>
          <p:nvPr/>
        </p:nvSpPr>
        <p:spPr bwMode="auto">
          <a:xfrm>
            <a:off x="7086600" y="5826125"/>
            <a:ext cx="762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17" name="Rectangle 85"/>
          <p:cNvSpPr>
            <a:spLocks noChangeArrowheads="1"/>
          </p:cNvSpPr>
          <p:nvPr/>
        </p:nvSpPr>
        <p:spPr bwMode="auto">
          <a:xfrm>
            <a:off x="7848600" y="5826125"/>
            <a:ext cx="762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18" name="Line 86"/>
          <p:cNvSpPr>
            <a:spLocks noChangeShapeType="1"/>
          </p:cNvSpPr>
          <p:nvPr/>
        </p:nvSpPr>
        <p:spPr bwMode="auto">
          <a:xfrm>
            <a:off x="6705600" y="61087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19" name="Text Box 87"/>
          <p:cNvSpPr txBox="1">
            <a:spLocks noChangeArrowheads="1"/>
          </p:cNvSpPr>
          <p:nvPr/>
        </p:nvSpPr>
        <p:spPr bwMode="auto">
          <a:xfrm>
            <a:off x="6948488" y="5459413"/>
            <a:ext cx="108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a:latin typeface="Arial" charset="0"/>
              </a:rPr>
              <a:t>data</a:t>
            </a:r>
          </a:p>
        </p:txBody>
      </p:sp>
      <p:sp>
        <p:nvSpPr>
          <p:cNvPr id="18520" name="Text Box 88"/>
          <p:cNvSpPr txBox="1">
            <a:spLocks noChangeArrowheads="1"/>
          </p:cNvSpPr>
          <p:nvPr/>
        </p:nvSpPr>
        <p:spPr bwMode="auto">
          <a:xfrm>
            <a:off x="7826375" y="544512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Arial" charset="0"/>
              </a:rPr>
              <a:t>next</a:t>
            </a:r>
          </a:p>
        </p:txBody>
      </p:sp>
      <p:sp>
        <p:nvSpPr>
          <p:cNvPr id="18521" name="Line 89"/>
          <p:cNvSpPr>
            <a:spLocks noChangeShapeType="1"/>
          </p:cNvSpPr>
          <p:nvPr/>
        </p:nvSpPr>
        <p:spPr bwMode="auto">
          <a:xfrm>
            <a:off x="7848600" y="5826125"/>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2" name="Line 90"/>
          <p:cNvSpPr>
            <a:spLocks noChangeShapeType="1"/>
          </p:cNvSpPr>
          <p:nvPr/>
        </p:nvSpPr>
        <p:spPr bwMode="auto">
          <a:xfrm flipH="1">
            <a:off x="7848600" y="5826125"/>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3" name="Line 91"/>
          <p:cNvSpPr>
            <a:spLocks noChangeShapeType="1"/>
          </p:cNvSpPr>
          <p:nvPr/>
        </p:nvSpPr>
        <p:spPr bwMode="auto">
          <a:xfrm>
            <a:off x="107950" y="60706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24" name="Text Box 92"/>
          <p:cNvSpPr txBox="1">
            <a:spLocks noChangeArrowheads="1"/>
          </p:cNvSpPr>
          <p:nvPr/>
        </p:nvSpPr>
        <p:spPr bwMode="auto">
          <a:xfrm>
            <a:off x="-53975" y="572293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500" fill="hold"/>
                                        <p:tgtEl>
                                          <p:spTgt spid="18435"/>
                                        </p:tgtEl>
                                        <p:attrNameLst>
                                          <p:attrName>ppt_x</p:attrName>
                                        </p:attrNameLst>
                                      </p:cBhvr>
                                      <p:tavLst>
                                        <p:tav tm="0">
                                          <p:val>
                                            <p:strVal val="#ppt_x"/>
                                          </p:val>
                                        </p:tav>
                                        <p:tav tm="100000">
                                          <p:val>
                                            <p:strVal val="#ppt_x"/>
                                          </p:val>
                                        </p:tav>
                                      </p:tavLst>
                                    </p:anim>
                                    <p:anim calcmode="lin" valueType="num">
                                      <p:cBhvr>
                                        <p:cTn id="8" dur="500" fill="hold"/>
                                        <p:tgtEl>
                                          <p:spTgt spid="18435"/>
                                        </p:tgtEl>
                                        <p:attrNameLst>
                                          <p:attrName>ppt_y</p:attrName>
                                        </p:attrNameLst>
                                      </p:cBhvr>
                                      <p:tavLst>
                                        <p:tav tm="0">
                                          <p:val>
                                            <p:strVal val="#ppt_y-#ppt_h/2"/>
                                          </p:val>
                                        </p:tav>
                                        <p:tav tm="100000">
                                          <p:val>
                                            <p:strVal val="#ppt_y"/>
                                          </p:val>
                                        </p:tav>
                                      </p:tavLst>
                                    </p:anim>
                                    <p:anim calcmode="lin" valueType="num">
                                      <p:cBhvr>
                                        <p:cTn id="9" dur="500" fill="hold"/>
                                        <p:tgtEl>
                                          <p:spTgt spid="18435"/>
                                        </p:tgtEl>
                                        <p:attrNameLst>
                                          <p:attrName>ppt_w</p:attrName>
                                        </p:attrNameLst>
                                      </p:cBhvr>
                                      <p:tavLst>
                                        <p:tav tm="0">
                                          <p:val>
                                            <p:strVal val="#ppt_w"/>
                                          </p:val>
                                        </p:tav>
                                        <p:tav tm="100000">
                                          <p:val>
                                            <p:strVal val="#ppt_w"/>
                                          </p:val>
                                        </p:tav>
                                      </p:tavLst>
                                    </p:anim>
                                    <p:anim calcmode="lin" valueType="num">
                                      <p:cBhvr>
                                        <p:cTn id="10" dur="500" fill="hold"/>
                                        <p:tgtEl>
                                          <p:spTgt spid="1843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p:tgtEl>
                                      </p:cMediaNode>
                                    </p:audio>
                                  </p:sub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subTnLst>
                                    <p:audio>
                                      <p:cMediaNode>
                                        <p:cTn display="0" masterRel="sameClick">
                                          <p:stCondLst>
                                            <p:cond evt="begin" delay="0">
                                              <p:tn val="17"/>
                                            </p:cond>
                                          </p:stCondLst>
                                          <p:endCondLst>
                                            <p:cond evt="onStopAudio" delay="0">
                                              <p:tgtEl>
                                                <p:sldTgt/>
                                              </p:tgtEl>
                                            </p:cond>
                                          </p:endCondLst>
                                        </p:cTn>
                                        <p:tgtEl>
                                          <p:sndTgt r:embed="rId5" name="TYPE.WAV"/>
                                        </p:tgtEl>
                                      </p:cMediaNode>
                                    </p:audio>
                                  </p:subTnLst>
                                </p:cTn>
                              </p:par>
                            </p:childTnLst>
                          </p:cTn>
                        </p:par>
                        <p:par>
                          <p:cTn id="20" fill="hold" nodeType="afterGroup">
                            <p:stCondLst>
                              <p:cond delay="1000"/>
                            </p:stCondLst>
                            <p:childTnLst>
                              <p:par>
                                <p:cTn id="21" presetID="16" presetClass="entr" presetSubtype="37"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outVertical)">
                                      <p:cBhvr>
                                        <p:cTn id="2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6" name="LASER.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subTnLst>
                                    <p:audio>
                                      <p:cMediaNode>
                                        <p:cTn display="0" masterRel="sameClick">
                                          <p:stCondLst>
                                            <p:cond evt="begin" delay="0">
                                              <p:tn val="26"/>
                                            </p:cond>
                                          </p:stCondLst>
                                          <p:endCondLst>
                                            <p:cond evt="onStopAudio" delay="0">
                                              <p:tgtEl>
                                                <p:sldTgt/>
                                              </p:tgtEl>
                                            </p:cond>
                                          </p:endCondLst>
                                        </p:cTn>
                                        <p:tgtEl>
                                          <p:sndTgt r:embed="rId5"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478"/>
                                        </p:tgtEl>
                                        <p:attrNameLst>
                                          <p:attrName>style.visibility</p:attrName>
                                        </p:attrNameLst>
                                      </p:cBhvr>
                                      <p:to>
                                        <p:strVal val="visible"/>
                                      </p:to>
                                    </p:set>
                                    <p:animEffect transition="in" filter="wipe(left)">
                                      <p:cBhvr>
                                        <p:cTn id="33" dur="500"/>
                                        <p:tgtEl>
                                          <p:spTgt spid="18478"/>
                                        </p:tgtEl>
                                      </p:cBhvr>
                                    </p:animEffect>
                                  </p:childTnLst>
                                  <p:subTnLst>
                                    <p:audio>
                                      <p:cMediaNode>
                                        <p:cTn display="0" masterRel="sameClick">
                                          <p:stCondLst>
                                            <p:cond evt="begin" delay="0">
                                              <p:tn val="31"/>
                                            </p:cond>
                                          </p:stCondLst>
                                          <p:endCondLst>
                                            <p:cond evt="onStopAudio" delay="0">
                                              <p:tgtEl>
                                                <p:sldTgt/>
                                              </p:tgtEl>
                                            </p:cond>
                                          </p:endCondLst>
                                        </p:cTn>
                                        <p:tgtEl>
                                          <p:sndTgt r:embed="rId7" name="PROJCTOR.WAV"/>
                                        </p:tgtEl>
                                      </p:cMediaNode>
                                    </p:audio>
                                  </p:subTnLst>
                                </p:cTn>
                              </p:par>
                            </p:childTnLst>
                          </p:cTn>
                        </p:par>
                        <p:par>
                          <p:cTn id="34" fill="hold" nodeType="afterGroup">
                            <p:stCondLst>
                              <p:cond delay="500"/>
                            </p:stCondLst>
                            <p:childTnLst>
                              <p:par>
                                <p:cTn id="35" presetID="4" presetClass="entr" presetSubtype="32"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out)">
                                      <p:cBhvr>
                                        <p:cTn id="37" dur="500"/>
                                        <p:tgtEl>
                                          <p:spTgt spid="12"/>
                                        </p:tgtEl>
                                      </p:cBhvr>
                                    </p:animEffect>
                                  </p:childTnLst>
                                  <p:subTnLst>
                                    <p:audio>
                                      <p:cMediaNode>
                                        <p:cTn display="0" masterRel="sameClick">
                                          <p:stCondLst>
                                            <p:cond evt="begin" delay="0">
                                              <p:tn val="35"/>
                                            </p:cond>
                                          </p:stCondLst>
                                          <p:endCondLst>
                                            <p:cond evt="onStopAudio" delay="0">
                                              <p:tgtEl>
                                                <p:sldTgt/>
                                              </p:tgtEl>
                                            </p:cond>
                                          </p:endCondLst>
                                        </p:cTn>
                                        <p:tgtEl>
                                          <p:sndTgt r:embed="rId8" name="GUNSHOT.WAV"/>
                                        </p:tgtEl>
                                      </p:cMediaNode>
                                    </p:audio>
                                  </p:subTnLst>
                                </p:cTn>
                              </p:par>
                            </p:childTnLst>
                          </p:cTn>
                        </p:par>
                        <p:par>
                          <p:cTn id="38" fill="hold" nodeType="afterGroup">
                            <p:stCondLst>
                              <p:cond delay="1000"/>
                            </p:stCondLst>
                            <p:childTnLst>
                              <p:par>
                                <p:cTn id="39" presetID="17" presetClass="entr" presetSubtype="8" fill="hold" grpId="0" nodeType="afterEffect">
                                  <p:stCondLst>
                                    <p:cond delay="0"/>
                                  </p:stCondLst>
                                  <p:childTnLst>
                                    <p:set>
                                      <p:cBhvr>
                                        <p:cTn id="40" dur="1" fill="hold">
                                          <p:stCondLst>
                                            <p:cond delay="0"/>
                                          </p:stCondLst>
                                        </p:cTn>
                                        <p:tgtEl>
                                          <p:spTgt spid="18482"/>
                                        </p:tgtEl>
                                        <p:attrNameLst>
                                          <p:attrName>style.visibility</p:attrName>
                                        </p:attrNameLst>
                                      </p:cBhvr>
                                      <p:to>
                                        <p:strVal val="visible"/>
                                      </p:to>
                                    </p:set>
                                    <p:anim calcmode="lin" valueType="num">
                                      <p:cBhvr>
                                        <p:cTn id="41" dur="500" fill="hold"/>
                                        <p:tgtEl>
                                          <p:spTgt spid="18482"/>
                                        </p:tgtEl>
                                        <p:attrNameLst>
                                          <p:attrName>ppt_x</p:attrName>
                                        </p:attrNameLst>
                                      </p:cBhvr>
                                      <p:tavLst>
                                        <p:tav tm="0">
                                          <p:val>
                                            <p:strVal val="#ppt_x-#ppt_w/2"/>
                                          </p:val>
                                        </p:tav>
                                        <p:tav tm="100000">
                                          <p:val>
                                            <p:strVal val="#ppt_x"/>
                                          </p:val>
                                        </p:tav>
                                      </p:tavLst>
                                    </p:anim>
                                    <p:anim calcmode="lin" valueType="num">
                                      <p:cBhvr>
                                        <p:cTn id="42" dur="500" fill="hold"/>
                                        <p:tgtEl>
                                          <p:spTgt spid="18482"/>
                                        </p:tgtEl>
                                        <p:attrNameLst>
                                          <p:attrName>ppt_y</p:attrName>
                                        </p:attrNameLst>
                                      </p:cBhvr>
                                      <p:tavLst>
                                        <p:tav tm="0">
                                          <p:val>
                                            <p:strVal val="#ppt_y"/>
                                          </p:val>
                                        </p:tav>
                                        <p:tav tm="100000">
                                          <p:val>
                                            <p:strVal val="#ppt_y"/>
                                          </p:val>
                                        </p:tav>
                                      </p:tavLst>
                                    </p:anim>
                                    <p:anim calcmode="lin" valueType="num">
                                      <p:cBhvr>
                                        <p:cTn id="43" dur="500" fill="hold"/>
                                        <p:tgtEl>
                                          <p:spTgt spid="18482"/>
                                        </p:tgtEl>
                                        <p:attrNameLst>
                                          <p:attrName>ppt_w</p:attrName>
                                        </p:attrNameLst>
                                      </p:cBhvr>
                                      <p:tavLst>
                                        <p:tav tm="0">
                                          <p:val>
                                            <p:fltVal val="0"/>
                                          </p:val>
                                        </p:tav>
                                        <p:tav tm="100000">
                                          <p:val>
                                            <p:strVal val="#ppt_w"/>
                                          </p:val>
                                        </p:tav>
                                      </p:tavLst>
                                    </p:anim>
                                    <p:anim calcmode="lin" valueType="num">
                                      <p:cBhvr>
                                        <p:cTn id="44" dur="500" fill="hold"/>
                                        <p:tgtEl>
                                          <p:spTgt spid="1848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9"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483"/>
                                        </p:tgtEl>
                                        <p:attrNameLst>
                                          <p:attrName>style.visibility</p:attrName>
                                        </p:attrNameLst>
                                      </p:cBhvr>
                                      <p:to>
                                        <p:strVal val="visible"/>
                                      </p:to>
                                    </p:set>
                                    <p:animEffect transition="in" filter="wipe(left)">
                                      <p:cBhvr>
                                        <p:cTn id="49" dur="500"/>
                                        <p:tgtEl>
                                          <p:spTgt spid="18483"/>
                                        </p:tgtEl>
                                      </p:cBhvr>
                                    </p:animEffect>
                                  </p:childTnLst>
                                  <p:subTnLst>
                                    <p:audio>
                                      <p:cMediaNode>
                                        <p:cTn display="0" masterRel="sameClick">
                                          <p:stCondLst>
                                            <p:cond evt="begin" delay="0">
                                              <p:tn val="47"/>
                                            </p:cond>
                                          </p:stCondLst>
                                          <p:endCondLst>
                                            <p:cond evt="onStopAudio" delay="0">
                                              <p:tgtEl>
                                                <p:sldTgt/>
                                              </p:tgtEl>
                                            </p:cond>
                                          </p:endCondLst>
                                        </p:cTn>
                                        <p:tgtEl>
                                          <p:sndTgt r:embed="rId7" name="PROJCTOR.WAV"/>
                                        </p:tgtEl>
                                      </p:cMediaNode>
                                    </p:audio>
                                  </p:subTnLst>
                                </p:cTn>
                              </p:par>
                            </p:childTnLst>
                          </p:cTn>
                        </p:par>
                        <p:par>
                          <p:cTn id="50" fill="hold" nodeType="afterGroup">
                            <p:stCondLst>
                              <p:cond delay="500"/>
                            </p:stCondLst>
                            <p:childTnLst>
                              <p:par>
                                <p:cTn id="51" presetID="9"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dissolve">
                                      <p:cBhvr>
                                        <p:cTn id="53" dur="500"/>
                                        <p:tgtEl>
                                          <p:spTgt spid="13"/>
                                        </p:tgtEl>
                                      </p:cBhvr>
                                    </p:animEffect>
                                  </p:childTnLst>
                                  <p:subTnLst>
                                    <p:audio>
                                      <p:cMediaNode>
                                        <p:cTn display="0" masterRel="sameClick">
                                          <p:stCondLst>
                                            <p:cond evt="begin" delay="0">
                                              <p:tn val="51"/>
                                            </p:cond>
                                          </p:stCondLst>
                                          <p:endCondLst>
                                            <p:cond evt="onStopAudio" delay="0">
                                              <p:tgtEl>
                                                <p:sldTgt/>
                                              </p:tgtEl>
                                            </p:cond>
                                          </p:endCondLst>
                                        </p:cTn>
                                        <p:tgtEl>
                                          <p:sndTgt r:embed="rId10" name="CHIMES.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18497"/>
                                        </p:tgtEl>
                                        <p:attrNameLst>
                                          <p:attrName>style.visibility</p:attrName>
                                        </p:attrNameLst>
                                      </p:cBhvr>
                                      <p:to>
                                        <p:strVal val="visible"/>
                                      </p:to>
                                    </p:set>
                                    <p:animEffect transition="in" filter="barn(outVertical)">
                                      <p:cBhvr>
                                        <p:cTn id="58" dur="500"/>
                                        <p:tgtEl>
                                          <p:spTgt spid="18497"/>
                                        </p:tgtEl>
                                      </p:cBhvr>
                                    </p:animEffect>
                                  </p:childTnLst>
                                  <p:subTnLst>
                                    <p:audio>
                                      <p:cMediaNode>
                                        <p:cTn display="0" masterRel="sameClick">
                                          <p:stCondLst>
                                            <p:cond evt="begin" delay="0">
                                              <p:tn val="56"/>
                                            </p:cond>
                                          </p:stCondLst>
                                          <p:endCondLst>
                                            <p:cond evt="onStopAudio" delay="0">
                                              <p:tgtEl>
                                                <p:sldTgt/>
                                              </p:tgtEl>
                                            </p:cond>
                                          </p:endCondLst>
                                        </p:cTn>
                                        <p:tgtEl>
                                          <p:sndTgt r:embed="rId6" name="LASER.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37" fill="hold" grpId="0" nodeType="clickEffect">
                                  <p:stCondLst>
                                    <p:cond delay="0"/>
                                  </p:stCondLst>
                                  <p:childTnLst>
                                    <p:set>
                                      <p:cBhvr>
                                        <p:cTn id="62" dur="1" fill="hold">
                                          <p:stCondLst>
                                            <p:cond delay="0"/>
                                          </p:stCondLst>
                                        </p:cTn>
                                        <p:tgtEl>
                                          <p:spTgt spid="18498"/>
                                        </p:tgtEl>
                                        <p:attrNameLst>
                                          <p:attrName>style.visibility</p:attrName>
                                        </p:attrNameLst>
                                      </p:cBhvr>
                                      <p:to>
                                        <p:strVal val="visible"/>
                                      </p:to>
                                    </p:set>
                                    <p:animEffect transition="in" filter="barn(outVertical)">
                                      <p:cBhvr>
                                        <p:cTn id="63" dur="500"/>
                                        <p:tgtEl>
                                          <p:spTgt spid="18498"/>
                                        </p:tgtEl>
                                      </p:cBhvr>
                                    </p:animEffect>
                                  </p:childTnLst>
                                  <p:subTnLst>
                                    <p:audio>
                                      <p:cMediaNode>
                                        <p:cTn display="0" masterRel="sameClick">
                                          <p:stCondLst>
                                            <p:cond evt="begin" delay="0">
                                              <p:tn val="61"/>
                                            </p:cond>
                                          </p:stCondLst>
                                          <p:endCondLst>
                                            <p:cond evt="onStopAudio" delay="0">
                                              <p:tgtEl>
                                                <p:sldTgt/>
                                              </p:tgtEl>
                                            </p:cond>
                                          </p:endCondLst>
                                        </p:cTn>
                                        <p:tgtEl>
                                          <p:sndTgt r:embed="rId6" name="LASER.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18499"/>
                                        </p:tgtEl>
                                        <p:attrNameLst>
                                          <p:attrName>style.visibility</p:attrName>
                                        </p:attrNameLst>
                                      </p:cBhvr>
                                      <p:to>
                                        <p:strVal val="visible"/>
                                      </p:to>
                                    </p:set>
                                    <p:anim calcmode="lin" valueType="num">
                                      <p:cBhvr additive="base">
                                        <p:cTn id="68" dur="500" fill="hold"/>
                                        <p:tgtEl>
                                          <p:spTgt spid="18499"/>
                                        </p:tgtEl>
                                        <p:attrNameLst>
                                          <p:attrName>ppt_x</p:attrName>
                                        </p:attrNameLst>
                                      </p:cBhvr>
                                      <p:tavLst>
                                        <p:tav tm="0">
                                          <p:val>
                                            <p:strVal val="1+#ppt_w/2"/>
                                          </p:val>
                                        </p:tav>
                                        <p:tav tm="100000">
                                          <p:val>
                                            <p:strVal val="#ppt_x"/>
                                          </p:val>
                                        </p:tav>
                                      </p:tavLst>
                                    </p:anim>
                                    <p:anim calcmode="lin" valueType="num">
                                      <p:cBhvr additive="base">
                                        <p:cTn id="69" dur="500" fill="hold"/>
                                        <p:tgtEl>
                                          <p:spTgt spid="18499"/>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8502"/>
                                        </p:tgtEl>
                                        <p:attrNameLst>
                                          <p:attrName>style.visibility</p:attrName>
                                        </p:attrNameLst>
                                      </p:cBhvr>
                                      <p:to>
                                        <p:strVal val="visible"/>
                                      </p:to>
                                    </p:set>
                                    <p:animEffect transition="in" filter="blinds(horizontal)">
                                      <p:cBhvr>
                                        <p:cTn id="74" dur="500"/>
                                        <p:tgtEl>
                                          <p:spTgt spid="18502"/>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8503"/>
                                        </p:tgtEl>
                                        <p:attrNameLst>
                                          <p:attrName>style.visibility</p:attrName>
                                        </p:attrNameLst>
                                      </p:cBhvr>
                                      <p:to>
                                        <p:strVal val="visible"/>
                                      </p:to>
                                    </p:set>
                                    <p:animEffect transition="in" filter="blinds(horizontal)">
                                      <p:cBhvr>
                                        <p:cTn id="77" dur="500"/>
                                        <p:tgtEl>
                                          <p:spTgt spid="18503"/>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8504"/>
                                        </p:tgtEl>
                                        <p:attrNameLst>
                                          <p:attrName>style.visibility</p:attrName>
                                        </p:attrNameLst>
                                      </p:cBhvr>
                                      <p:to>
                                        <p:strVal val="visible"/>
                                      </p:to>
                                    </p:set>
                                    <p:animEffect transition="in" filter="blinds(horizontal)">
                                      <p:cBhvr>
                                        <p:cTn id="80" dur="500"/>
                                        <p:tgtEl>
                                          <p:spTgt spid="18504"/>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8505"/>
                                        </p:tgtEl>
                                        <p:attrNameLst>
                                          <p:attrName>style.visibility</p:attrName>
                                        </p:attrNameLst>
                                      </p:cBhvr>
                                      <p:to>
                                        <p:strVal val="visible"/>
                                      </p:to>
                                    </p:set>
                                    <p:animEffect transition="in" filter="blinds(horizontal)">
                                      <p:cBhvr>
                                        <p:cTn id="83" dur="500"/>
                                        <p:tgtEl>
                                          <p:spTgt spid="1850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8506"/>
                                        </p:tgtEl>
                                        <p:attrNameLst>
                                          <p:attrName>style.visibility</p:attrName>
                                        </p:attrNameLst>
                                      </p:cBhvr>
                                      <p:to>
                                        <p:strVal val="visible"/>
                                      </p:to>
                                    </p:set>
                                    <p:animEffect transition="in" filter="blinds(horizontal)">
                                      <p:cBhvr>
                                        <p:cTn id="86" dur="500"/>
                                        <p:tgtEl>
                                          <p:spTgt spid="18506"/>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8507"/>
                                        </p:tgtEl>
                                        <p:attrNameLst>
                                          <p:attrName>style.visibility</p:attrName>
                                        </p:attrNameLst>
                                      </p:cBhvr>
                                      <p:to>
                                        <p:strVal val="visible"/>
                                      </p:to>
                                    </p:set>
                                    <p:animEffect transition="in" filter="blinds(horizontal)">
                                      <p:cBhvr>
                                        <p:cTn id="89" dur="500"/>
                                        <p:tgtEl>
                                          <p:spTgt spid="18507"/>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18508"/>
                                        </p:tgtEl>
                                        <p:attrNameLst>
                                          <p:attrName>style.visibility</p:attrName>
                                        </p:attrNameLst>
                                      </p:cBhvr>
                                      <p:to>
                                        <p:strVal val="visible"/>
                                      </p:to>
                                    </p:set>
                                    <p:animEffect transition="in" filter="blinds(horizontal)">
                                      <p:cBhvr>
                                        <p:cTn id="92" dur="500"/>
                                        <p:tgtEl>
                                          <p:spTgt spid="18508"/>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18509"/>
                                        </p:tgtEl>
                                        <p:attrNameLst>
                                          <p:attrName>style.visibility</p:attrName>
                                        </p:attrNameLst>
                                      </p:cBhvr>
                                      <p:to>
                                        <p:strVal val="visible"/>
                                      </p:to>
                                    </p:set>
                                    <p:animEffect transition="in" filter="blinds(horizontal)">
                                      <p:cBhvr>
                                        <p:cTn id="95" dur="500"/>
                                        <p:tgtEl>
                                          <p:spTgt spid="18509"/>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8510"/>
                                        </p:tgtEl>
                                        <p:attrNameLst>
                                          <p:attrName>style.visibility</p:attrName>
                                        </p:attrNameLst>
                                      </p:cBhvr>
                                      <p:to>
                                        <p:strVal val="visible"/>
                                      </p:to>
                                    </p:set>
                                    <p:animEffect transition="in" filter="blinds(horizontal)">
                                      <p:cBhvr>
                                        <p:cTn id="98" dur="500"/>
                                        <p:tgtEl>
                                          <p:spTgt spid="18510"/>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8511"/>
                                        </p:tgtEl>
                                        <p:attrNameLst>
                                          <p:attrName>style.visibility</p:attrName>
                                        </p:attrNameLst>
                                      </p:cBhvr>
                                      <p:to>
                                        <p:strVal val="visible"/>
                                      </p:to>
                                    </p:set>
                                    <p:animEffect transition="in" filter="blinds(horizontal)">
                                      <p:cBhvr>
                                        <p:cTn id="101" dur="500"/>
                                        <p:tgtEl>
                                          <p:spTgt spid="18511"/>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8512"/>
                                        </p:tgtEl>
                                        <p:attrNameLst>
                                          <p:attrName>style.visibility</p:attrName>
                                        </p:attrNameLst>
                                      </p:cBhvr>
                                      <p:to>
                                        <p:strVal val="visible"/>
                                      </p:to>
                                    </p:set>
                                    <p:animEffect transition="in" filter="blinds(horizontal)">
                                      <p:cBhvr>
                                        <p:cTn id="104" dur="500"/>
                                        <p:tgtEl>
                                          <p:spTgt spid="18512"/>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8513"/>
                                        </p:tgtEl>
                                        <p:attrNameLst>
                                          <p:attrName>style.visibility</p:attrName>
                                        </p:attrNameLst>
                                      </p:cBhvr>
                                      <p:to>
                                        <p:strVal val="visible"/>
                                      </p:to>
                                    </p:set>
                                    <p:animEffect transition="in" filter="blinds(horizontal)">
                                      <p:cBhvr>
                                        <p:cTn id="107" dur="500"/>
                                        <p:tgtEl>
                                          <p:spTgt spid="18513"/>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8514"/>
                                        </p:tgtEl>
                                        <p:attrNameLst>
                                          <p:attrName>style.visibility</p:attrName>
                                        </p:attrNameLst>
                                      </p:cBhvr>
                                      <p:to>
                                        <p:strVal val="visible"/>
                                      </p:to>
                                    </p:set>
                                    <p:animEffect transition="in" filter="blinds(horizontal)">
                                      <p:cBhvr>
                                        <p:cTn id="110" dur="500"/>
                                        <p:tgtEl>
                                          <p:spTgt spid="18514"/>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8515"/>
                                        </p:tgtEl>
                                        <p:attrNameLst>
                                          <p:attrName>style.visibility</p:attrName>
                                        </p:attrNameLst>
                                      </p:cBhvr>
                                      <p:to>
                                        <p:strVal val="visible"/>
                                      </p:to>
                                    </p:set>
                                    <p:animEffect transition="in" filter="blinds(horizontal)">
                                      <p:cBhvr>
                                        <p:cTn id="113" dur="500"/>
                                        <p:tgtEl>
                                          <p:spTgt spid="18515"/>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8516"/>
                                        </p:tgtEl>
                                        <p:attrNameLst>
                                          <p:attrName>style.visibility</p:attrName>
                                        </p:attrNameLst>
                                      </p:cBhvr>
                                      <p:to>
                                        <p:strVal val="visible"/>
                                      </p:to>
                                    </p:set>
                                    <p:animEffect transition="in" filter="blinds(horizontal)">
                                      <p:cBhvr>
                                        <p:cTn id="116" dur="500"/>
                                        <p:tgtEl>
                                          <p:spTgt spid="18516"/>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8517"/>
                                        </p:tgtEl>
                                        <p:attrNameLst>
                                          <p:attrName>style.visibility</p:attrName>
                                        </p:attrNameLst>
                                      </p:cBhvr>
                                      <p:to>
                                        <p:strVal val="visible"/>
                                      </p:to>
                                    </p:set>
                                    <p:animEffect transition="in" filter="blinds(horizontal)">
                                      <p:cBhvr>
                                        <p:cTn id="119" dur="500"/>
                                        <p:tgtEl>
                                          <p:spTgt spid="18517"/>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8518"/>
                                        </p:tgtEl>
                                        <p:attrNameLst>
                                          <p:attrName>style.visibility</p:attrName>
                                        </p:attrNameLst>
                                      </p:cBhvr>
                                      <p:to>
                                        <p:strVal val="visible"/>
                                      </p:to>
                                    </p:set>
                                    <p:animEffect transition="in" filter="blinds(horizontal)">
                                      <p:cBhvr>
                                        <p:cTn id="122" dur="500"/>
                                        <p:tgtEl>
                                          <p:spTgt spid="18518"/>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18519"/>
                                        </p:tgtEl>
                                        <p:attrNameLst>
                                          <p:attrName>style.visibility</p:attrName>
                                        </p:attrNameLst>
                                      </p:cBhvr>
                                      <p:to>
                                        <p:strVal val="visible"/>
                                      </p:to>
                                    </p:set>
                                    <p:animEffect transition="in" filter="blinds(horizontal)">
                                      <p:cBhvr>
                                        <p:cTn id="125" dur="500"/>
                                        <p:tgtEl>
                                          <p:spTgt spid="18519"/>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18520"/>
                                        </p:tgtEl>
                                        <p:attrNameLst>
                                          <p:attrName>style.visibility</p:attrName>
                                        </p:attrNameLst>
                                      </p:cBhvr>
                                      <p:to>
                                        <p:strVal val="visible"/>
                                      </p:to>
                                    </p:set>
                                    <p:animEffect transition="in" filter="blinds(horizontal)">
                                      <p:cBhvr>
                                        <p:cTn id="128" dur="500"/>
                                        <p:tgtEl>
                                          <p:spTgt spid="18520"/>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18521"/>
                                        </p:tgtEl>
                                        <p:attrNameLst>
                                          <p:attrName>style.visibility</p:attrName>
                                        </p:attrNameLst>
                                      </p:cBhvr>
                                      <p:to>
                                        <p:strVal val="visible"/>
                                      </p:to>
                                    </p:set>
                                    <p:animEffect transition="in" filter="blinds(horizontal)">
                                      <p:cBhvr>
                                        <p:cTn id="131" dur="500"/>
                                        <p:tgtEl>
                                          <p:spTgt spid="18521"/>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18522"/>
                                        </p:tgtEl>
                                        <p:attrNameLst>
                                          <p:attrName>style.visibility</p:attrName>
                                        </p:attrNameLst>
                                      </p:cBhvr>
                                      <p:to>
                                        <p:strVal val="visible"/>
                                      </p:to>
                                    </p:set>
                                    <p:animEffect transition="in" filter="blinds(horizontal)">
                                      <p:cBhvr>
                                        <p:cTn id="134" dur="500"/>
                                        <p:tgtEl>
                                          <p:spTgt spid="18522"/>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18523"/>
                                        </p:tgtEl>
                                        <p:attrNameLst>
                                          <p:attrName>style.visibility</p:attrName>
                                        </p:attrNameLst>
                                      </p:cBhvr>
                                      <p:to>
                                        <p:strVal val="visible"/>
                                      </p:to>
                                    </p:set>
                                    <p:animEffect transition="in" filter="blinds(horizontal)">
                                      <p:cBhvr>
                                        <p:cTn id="137" dur="500"/>
                                        <p:tgtEl>
                                          <p:spTgt spid="18523"/>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18524"/>
                                        </p:tgtEl>
                                        <p:attrNameLst>
                                          <p:attrName>style.visibility</p:attrName>
                                        </p:attrNameLst>
                                      </p:cBhvr>
                                      <p:to>
                                        <p:strVal val="visible"/>
                                      </p:to>
                                    </p:set>
                                    <p:animEffect transition="in" filter="blinds(horizontal)">
                                      <p:cBhvr>
                                        <p:cTn id="140" dur="500"/>
                                        <p:tgtEl>
                                          <p:spTgt spid="18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78" grpId="0"/>
      <p:bldP spid="18482" grpId="0" animBg="1"/>
      <p:bldP spid="18483" grpId="0"/>
      <p:bldP spid="18497" grpId="0" animBg="1"/>
      <p:bldP spid="18498" grpId="0" animBg="1"/>
      <p:bldP spid="18499" grpId="0"/>
      <p:bldP spid="18502" grpId="0" animBg="1"/>
      <p:bldP spid="18503" grpId="0" animBg="1"/>
      <p:bldP spid="18504" grpId="0"/>
      <p:bldP spid="18505" grpId="0" animBg="1"/>
      <p:bldP spid="18506" grpId="0" animBg="1"/>
      <p:bldP spid="18507" grpId="0" animBg="1"/>
      <p:bldP spid="18508" grpId="0" animBg="1"/>
      <p:bldP spid="18509" grpId="0"/>
      <p:bldP spid="18510" grpId="0"/>
      <p:bldP spid="18511" grpId="0" animBg="1"/>
      <p:bldP spid="18512" grpId="0" animBg="1"/>
      <p:bldP spid="18513" grpId="0" animBg="1"/>
      <p:bldP spid="18514" grpId="0"/>
      <p:bldP spid="18515" grpId="0"/>
      <p:bldP spid="18516" grpId="0" animBg="1"/>
      <p:bldP spid="18517" grpId="0" animBg="1"/>
      <p:bldP spid="18518" grpId="0" animBg="1"/>
      <p:bldP spid="18519" grpId="0"/>
      <p:bldP spid="18520" grpId="0"/>
      <p:bldP spid="18521" grpId="0" animBg="1"/>
      <p:bldP spid="18522" grpId="0" animBg="1"/>
      <p:bldP spid="18523" grpId="0" animBg="1"/>
      <p:bldP spid="18524"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74"/>
          <p:cNvSpPr>
            <a:spLocks noChangeArrowheads="1"/>
          </p:cNvSpPr>
          <p:nvPr/>
        </p:nvSpPr>
        <p:spPr bwMode="auto">
          <a:xfrm>
            <a:off x="5940425" y="2657475"/>
            <a:ext cx="1055688"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Rectangle 75"/>
          <p:cNvSpPr>
            <a:spLocks noChangeArrowheads="1"/>
          </p:cNvSpPr>
          <p:nvPr/>
        </p:nvSpPr>
        <p:spPr bwMode="auto">
          <a:xfrm>
            <a:off x="6996113" y="2657475"/>
            <a:ext cx="762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Text Box 77"/>
          <p:cNvSpPr txBox="1">
            <a:spLocks noChangeArrowheads="1"/>
          </p:cNvSpPr>
          <p:nvPr/>
        </p:nvSpPr>
        <p:spPr bwMode="auto">
          <a:xfrm>
            <a:off x="5940425" y="2703513"/>
            <a:ext cx="1055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a:latin typeface="Arial" charset="0"/>
              </a:rPr>
              <a:t>data</a:t>
            </a:r>
          </a:p>
        </p:txBody>
      </p:sp>
      <p:sp>
        <p:nvSpPr>
          <p:cNvPr id="10" name="Text Box 78"/>
          <p:cNvSpPr txBox="1">
            <a:spLocks noChangeArrowheads="1"/>
          </p:cNvSpPr>
          <p:nvPr/>
        </p:nvSpPr>
        <p:spPr bwMode="auto">
          <a:xfrm>
            <a:off x="6997700" y="27035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Arial" charset="0"/>
              </a:rPr>
              <a:t>next</a:t>
            </a:r>
          </a:p>
        </p:txBody>
      </p:sp>
      <p:sp>
        <p:nvSpPr>
          <p:cNvPr id="11" name="AutoShape 4"/>
          <p:cNvSpPr>
            <a:spLocks noChangeArrowheads="1"/>
          </p:cNvSpPr>
          <p:nvPr/>
        </p:nvSpPr>
        <p:spPr bwMode="auto">
          <a:xfrm>
            <a:off x="714375" y="1357313"/>
            <a:ext cx="4273550" cy="4294187"/>
          </a:xfrm>
          <a:prstGeom prst="foldedCorner">
            <a:avLst>
              <a:gd name="adj" fmla="val 12500"/>
            </a:avLst>
          </a:prstGeom>
          <a:gradFill rotWithShape="0">
            <a:gsLst>
              <a:gs pos="0">
                <a:srgbClr val="FFFFFF"/>
              </a:gs>
              <a:gs pos="100000">
                <a:schemeClr val="bg1"/>
              </a:gs>
            </a:gsLst>
            <a:lin ang="5400000" scaled="1"/>
          </a:gradFill>
          <a:ln w="25400">
            <a:solidFill>
              <a:schemeClr val="tx1"/>
            </a:solidFill>
            <a:round/>
            <a:headEnd/>
            <a:tailEnd/>
          </a:ln>
        </p:spPr>
        <p:txBody>
          <a:bodyPr wrap="none" lIns="54000" tIns="154800" rIns="54000" bIns="46800" anchor="ctr"/>
          <a:lstStyle/>
          <a:p>
            <a:r>
              <a:rPr lang="en-US" altLang="zh-CN" sz="2400" b="1">
                <a:latin typeface="Times New Roman" charset="0"/>
              </a:rPr>
              <a:t>Data type definition:</a:t>
            </a:r>
          </a:p>
          <a:p>
            <a:endParaRPr lang="en-US" altLang="zh-CN" sz="2000" b="1">
              <a:latin typeface="Times New Roman" charset="0"/>
            </a:endParaRPr>
          </a:p>
          <a:p>
            <a:r>
              <a:rPr lang="en-US" altLang="zh-CN" sz="2000" b="1">
                <a:solidFill>
                  <a:schemeClr val="hlink"/>
                </a:solidFill>
                <a:latin typeface="Arial" charset="0"/>
              </a:rPr>
              <a:t>struct</a:t>
            </a:r>
            <a:r>
              <a:rPr lang="en-US" altLang="zh-CN" sz="2000" b="1">
                <a:latin typeface="Arial" charset="0"/>
              </a:rPr>
              <a:t> Node;</a:t>
            </a:r>
          </a:p>
          <a:p>
            <a:r>
              <a:rPr lang="en-US" altLang="zh-CN" sz="2000" b="1">
                <a:solidFill>
                  <a:schemeClr val="hlink"/>
                </a:solidFill>
                <a:latin typeface="Arial" charset="0"/>
              </a:rPr>
              <a:t>typedef  struct  </a:t>
            </a:r>
            <a:r>
              <a:rPr lang="en-US" altLang="zh-CN" sz="2000" b="1">
                <a:latin typeface="Arial" charset="0"/>
              </a:rPr>
              <a:t>Node  * node_ptr;</a:t>
            </a:r>
          </a:p>
          <a:p>
            <a:endParaRPr lang="en-US" altLang="zh-CN" sz="2000" b="1">
              <a:latin typeface="Arial" charset="0"/>
            </a:endParaRPr>
          </a:p>
          <a:p>
            <a:r>
              <a:rPr lang="en-US" altLang="zh-CN" sz="2000" b="1">
                <a:solidFill>
                  <a:schemeClr val="hlink"/>
                </a:solidFill>
                <a:latin typeface="Arial" charset="0"/>
              </a:rPr>
              <a:t>struct</a:t>
            </a:r>
            <a:r>
              <a:rPr lang="en-US" altLang="zh-CN" sz="2000" b="1">
                <a:latin typeface="Arial" charset="0"/>
              </a:rPr>
              <a:t>  Node  {</a:t>
            </a:r>
          </a:p>
          <a:p>
            <a:r>
              <a:rPr lang="en-US" altLang="zh-CN" sz="2000" b="1">
                <a:latin typeface="Arial" charset="0"/>
              </a:rPr>
              <a:t>      </a:t>
            </a:r>
            <a:r>
              <a:rPr lang="en-US" altLang="zh-CN" sz="2000" b="1">
                <a:solidFill>
                  <a:schemeClr val="hlink"/>
                </a:solidFill>
                <a:latin typeface="Arial" charset="0"/>
              </a:rPr>
              <a:t>element_type</a:t>
            </a:r>
            <a:r>
              <a:rPr lang="en-US" altLang="zh-CN" sz="2000" b="1">
                <a:latin typeface="Arial" charset="0"/>
              </a:rPr>
              <a:t> data;</a:t>
            </a:r>
          </a:p>
          <a:p>
            <a:r>
              <a:rPr lang="en-US" altLang="zh-CN" sz="2000" b="1">
                <a:latin typeface="Arial" charset="0"/>
              </a:rPr>
              <a:t>      </a:t>
            </a:r>
            <a:r>
              <a:rPr lang="en-US" altLang="zh-CN" sz="2000" b="1">
                <a:solidFill>
                  <a:schemeClr val="hlink"/>
                </a:solidFill>
                <a:latin typeface="Arial" charset="0"/>
              </a:rPr>
              <a:t>node_ptr </a:t>
            </a:r>
            <a:r>
              <a:rPr lang="en-US" altLang="zh-CN" sz="2000" b="1">
                <a:latin typeface="Arial" charset="0"/>
              </a:rPr>
              <a:t>next ;</a:t>
            </a:r>
          </a:p>
          <a:p>
            <a:r>
              <a:rPr lang="en-US" altLang="zh-CN" sz="2000" b="1">
                <a:latin typeface="Arial" charset="0"/>
              </a:rPr>
              <a:t>} ;</a:t>
            </a:r>
          </a:p>
          <a:p>
            <a:endParaRPr lang="en-US" altLang="zh-CN" sz="2000" b="1">
              <a:latin typeface="Arial" charset="0"/>
            </a:endParaRPr>
          </a:p>
          <a:p>
            <a:r>
              <a:rPr lang="en-US" altLang="zh-CN" sz="2000" b="1">
                <a:solidFill>
                  <a:schemeClr val="hlink"/>
                </a:solidFill>
                <a:latin typeface="Arial" charset="0"/>
              </a:rPr>
              <a:t>typedef</a:t>
            </a:r>
            <a:r>
              <a:rPr lang="en-US" altLang="zh-CN" sz="2000" b="1">
                <a:latin typeface="Arial" charset="0"/>
              </a:rPr>
              <a:t> node_ptr List;</a:t>
            </a:r>
          </a:p>
          <a:p>
            <a:endParaRPr lang="en-US" altLang="zh-CN" sz="2000" b="1">
              <a:latin typeface="Arial" charset="0"/>
            </a:endParaRPr>
          </a:p>
          <a:p>
            <a:r>
              <a:rPr lang="en-US" altLang="zh-CN" sz="2000" b="1">
                <a:solidFill>
                  <a:schemeClr val="hlink"/>
                </a:solidFill>
                <a:latin typeface="Arial" charset="0"/>
              </a:rPr>
              <a:t>typedef</a:t>
            </a:r>
            <a:r>
              <a:rPr lang="en-US" altLang="zh-CN" sz="2000" b="1">
                <a:latin typeface="Arial" charset="0"/>
              </a:rPr>
              <a:t> node_ptr position;</a:t>
            </a:r>
          </a:p>
          <a:p>
            <a:endParaRPr lang="en-US" altLang="zh-CN" sz="2000" b="1">
              <a:latin typeface="Arial" charset="0"/>
            </a:endParaRPr>
          </a:p>
          <a:p>
            <a:endParaRPr lang="en-US" altLang="zh-CN" sz="2000" b="1">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trips(downRight)">
                                      <p:cBhvr>
                                        <p:cTn id="21" dur="500"/>
                                        <p:tgtEl>
                                          <p:spTgt spid="11"/>
                                        </p:tgtEl>
                                      </p:cBhvr>
                                    </p:animEffect>
                                  </p:childTnLst>
                                  <p:subTnLst>
                                    <p:audio>
                                      <p:cMediaNode>
                                        <p:cTn display="0" masterRel="sameClick">
                                          <p:stCondLst>
                                            <p:cond evt="begin" delay="0">
                                              <p:tn val="19"/>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5926138" y="981075"/>
            <a:ext cx="2101850" cy="1085850"/>
            <a:chOff x="5926138" y="981075"/>
            <a:chExt cx="2101850" cy="1085850"/>
          </a:xfrm>
        </p:grpSpPr>
        <p:sp>
          <p:nvSpPr>
            <p:cNvPr id="44034" name="Rectangle 6"/>
            <p:cNvSpPr>
              <a:spLocks noChangeArrowheads="1"/>
            </p:cNvSpPr>
            <p:nvPr/>
          </p:nvSpPr>
          <p:spPr bwMode="auto">
            <a:xfrm>
              <a:off x="6503988" y="1293813"/>
              <a:ext cx="762000" cy="457200"/>
            </a:xfrm>
            <a:prstGeom prst="rect">
              <a:avLst/>
            </a:prstGeom>
            <a:solidFill>
              <a:srgbClr val="C0C0C0"/>
            </a:solidFill>
            <a:ln w="9525">
              <a:solidFill>
                <a:schemeClr val="tx1"/>
              </a:solidFill>
              <a:miter lim="800000"/>
              <a:headEnd/>
              <a:tailEnd/>
            </a:ln>
          </p:spPr>
          <p:txBody>
            <a:bodyPr wrap="none" anchor="ctr"/>
            <a:lstStyle/>
            <a:p>
              <a:endParaRPr lang="zh-CN" altLang="en-US"/>
            </a:p>
          </p:txBody>
        </p:sp>
        <p:sp>
          <p:nvSpPr>
            <p:cNvPr id="44035" name="Rectangle 7"/>
            <p:cNvSpPr>
              <a:spLocks noChangeArrowheads="1"/>
            </p:cNvSpPr>
            <p:nvPr/>
          </p:nvSpPr>
          <p:spPr bwMode="auto">
            <a:xfrm>
              <a:off x="7265988" y="1293813"/>
              <a:ext cx="762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36" name="Text Box 8"/>
            <p:cNvSpPr txBox="1">
              <a:spLocks noChangeArrowheads="1"/>
            </p:cNvSpPr>
            <p:nvPr/>
          </p:nvSpPr>
          <p:spPr bwMode="auto">
            <a:xfrm>
              <a:off x="6718300" y="98107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Arial" charset="0"/>
                </a:rPr>
                <a:t>HEAD</a:t>
              </a:r>
            </a:p>
          </p:txBody>
        </p:sp>
        <p:sp>
          <p:nvSpPr>
            <p:cNvPr id="44037" name="Line 9"/>
            <p:cNvSpPr>
              <a:spLocks noChangeShapeType="1"/>
            </p:cNvSpPr>
            <p:nvPr/>
          </p:nvSpPr>
          <p:spPr bwMode="auto">
            <a:xfrm>
              <a:off x="5926138" y="148431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8" name="Text Box 10"/>
            <p:cNvSpPr txBox="1">
              <a:spLocks noChangeArrowheads="1"/>
            </p:cNvSpPr>
            <p:nvPr/>
          </p:nvSpPr>
          <p:spPr bwMode="auto">
            <a:xfrm>
              <a:off x="5997575" y="17002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L</a:t>
              </a:r>
            </a:p>
          </p:txBody>
        </p:sp>
        <p:sp>
          <p:nvSpPr>
            <p:cNvPr id="44039" name="TextBox 1"/>
            <p:cNvSpPr txBox="1">
              <a:spLocks noChangeArrowheads="1"/>
            </p:cNvSpPr>
            <p:nvPr/>
          </p:nvSpPr>
          <p:spPr bwMode="auto">
            <a:xfrm>
              <a:off x="7265988" y="1362075"/>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a:t>NULL</a:t>
              </a:r>
              <a:endParaRPr lang="zh-CN" altLang="en-US" sz="1600"/>
            </a:p>
          </p:txBody>
        </p:sp>
      </p:grpSp>
      <p:sp>
        <p:nvSpPr>
          <p:cNvPr id="10" name="TextBox 9"/>
          <p:cNvSpPr txBox="1">
            <a:spLocks noChangeArrowheads="1"/>
          </p:cNvSpPr>
          <p:nvPr/>
        </p:nvSpPr>
        <p:spPr bwMode="auto">
          <a:xfrm>
            <a:off x="785813" y="642938"/>
            <a:ext cx="46434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en-US" altLang="zh-CN"/>
              <a:t> </a:t>
            </a:r>
            <a:r>
              <a:rPr lang="en-US" altLang="zh-CN">
                <a:solidFill>
                  <a:schemeClr val="tx2"/>
                </a:solidFill>
              </a:rPr>
              <a:t>is_empty</a:t>
            </a:r>
            <a:r>
              <a:rPr lang="en-US" altLang="zh-CN"/>
              <a:t> operation:</a:t>
            </a:r>
            <a:endParaRPr lang="en-US" altLang="zh-CN">
              <a:solidFill>
                <a:srgbClr val="0000FF"/>
              </a:solidFill>
            </a:endParaRPr>
          </a:p>
          <a:p>
            <a:r>
              <a:rPr lang="en-US" altLang="zh-CN">
                <a:solidFill>
                  <a:srgbClr val="0000FF"/>
                </a:solidFill>
              </a:rPr>
              <a:t>              int is_empty(LIST L)</a:t>
            </a:r>
          </a:p>
          <a:p>
            <a:endParaRPr lang="zh-CN" altLang="en-US"/>
          </a:p>
        </p:txBody>
      </p:sp>
      <p:sp>
        <p:nvSpPr>
          <p:cNvPr id="11" name="TextBox 10"/>
          <p:cNvSpPr txBox="1">
            <a:spLocks noChangeArrowheads="1"/>
          </p:cNvSpPr>
          <p:nvPr/>
        </p:nvSpPr>
        <p:spPr bwMode="auto">
          <a:xfrm>
            <a:off x="857250" y="3500438"/>
            <a:ext cx="56435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en-US" altLang="zh-CN">
                <a:solidFill>
                  <a:schemeClr val="tx2"/>
                </a:solidFill>
              </a:rPr>
              <a:t>is_last</a:t>
            </a:r>
            <a:r>
              <a:rPr lang="en-US" altLang="zh-CN"/>
              <a:t> operation: </a:t>
            </a:r>
            <a:endParaRPr lang="en-US" altLang="zh-CN">
              <a:solidFill>
                <a:srgbClr val="0000FF"/>
              </a:solidFill>
            </a:endParaRPr>
          </a:p>
          <a:p>
            <a:r>
              <a:rPr lang="en-US" altLang="zh-CN">
                <a:solidFill>
                  <a:srgbClr val="0000FF"/>
                </a:solidFill>
              </a:rPr>
              <a:t>           int is_last(position p, LIST L)</a:t>
            </a:r>
          </a:p>
          <a:p>
            <a:endParaRPr lang="zh-CN" altLang="en-US">
              <a:solidFill>
                <a:srgbClr val="0000FF"/>
              </a:solidFill>
            </a:endParaRPr>
          </a:p>
        </p:txBody>
      </p:sp>
      <p:sp>
        <p:nvSpPr>
          <p:cNvPr id="13" name="TextBox 12"/>
          <p:cNvSpPr txBox="1">
            <a:spLocks noChangeArrowheads="1"/>
          </p:cNvSpPr>
          <p:nvPr/>
        </p:nvSpPr>
        <p:spPr bwMode="auto">
          <a:xfrm>
            <a:off x="1285875" y="1450975"/>
            <a:ext cx="378618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int is_empty(LIST L)</a:t>
            </a:r>
          </a:p>
          <a:p>
            <a:pPr eaLnBrk="0" hangingPunct="0"/>
            <a:r>
              <a:rPr lang="en-US" altLang="zh-CN"/>
              <a:t>{</a:t>
            </a:r>
          </a:p>
          <a:p>
            <a:pPr eaLnBrk="0" hangingPunct="0"/>
            <a:r>
              <a:rPr lang="en-US" altLang="zh-CN"/>
              <a:t>    return (L-&gt;next==NULL);</a:t>
            </a:r>
          </a:p>
          <a:p>
            <a:pPr eaLnBrk="0" hangingPunct="0"/>
            <a:r>
              <a:rPr lang="en-US" altLang="zh-CN"/>
              <a:t>}</a:t>
            </a:r>
          </a:p>
          <a:p>
            <a:pPr eaLnBrk="0" hangingPunct="0"/>
            <a:r>
              <a:rPr lang="en-US" altLang="zh-CN"/>
              <a:t>    </a:t>
            </a:r>
            <a:endParaRPr lang="zh-CN" altLang="en-US"/>
          </a:p>
        </p:txBody>
      </p:sp>
      <p:sp>
        <p:nvSpPr>
          <p:cNvPr id="14" name="TextBox 13"/>
          <p:cNvSpPr txBox="1">
            <a:spLocks noChangeArrowheads="1"/>
          </p:cNvSpPr>
          <p:nvPr/>
        </p:nvSpPr>
        <p:spPr bwMode="auto">
          <a:xfrm>
            <a:off x="1285875" y="4308475"/>
            <a:ext cx="378618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int is_last(position p, LIST L)</a:t>
            </a:r>
          </a:p>
          <a:p>
            <a:pPr eaLnBrk="0" hangingPunct="0"/>
            <a:r>
              <a:rPr lang="en-US" altLang="zh-CN"/>
              <a:t>{</a:t>
            </a:r>
          </a:p>
          <a:p>
            <a:pPr eaLnBrk="0" hangingPunct="0"/>
            <a:r>
              <a:rPr lang="en-US" altLang="zh-CN"/>
              <a:t>    return (p-&gt;next==NULL);</a:t>
            </a:r>
          </a:p>
          <a:p>
            <a:pPr eaLnBrk="0" hangingPunct="0"/>
            <a:r>
              <a:rPr lang="en-US" altLang="zh-CN"/>
              <a:t>}</a:t>
            </a:r>
          </a:p>
          <a:p>
            <a:pPr eaLnBrk="0" hangingPunct="0"/>
            <a:r>
              <a:rPr lang="en-US" altLang="zh-CN"/>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Box 3"/>
          <p:cNvSpPr txBox="1">
            <a:spLocks noChangeArrowheads="1"/>
          </p:cNvSpPr>
          <p:nvPr/>
        </p:nvSpPr>
        <p:spPr bwMode="auto">
          <a:xfrm>
            <a:off x="785813" y="1428750"/>
            <a:ext cx="6858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ltLang="zh-CN"/>
          </a:p>
          <a:p>
            <a:pPr eaLnBrk="0" hangingPunct="0"/>
            <a:endParaRPr lang="en-US" altLang="zh-CN"/>
          </a:p>
          <a:p>
            <a:pPr eaLnBrk="0" hangingPunct="0"/>
            <a:r>
              <a:rPr lang="en-US" altLang="zh-CN"/>
              <a:t>position find(element_type x, LIST L)</a:t>
            </a:r>
          </a:p>
          <a:p>
            <a:pPr eaLnBrk="0" hangingPunct="0"/>
            <a:endParaRPr lang="en-US" altLang="zh-CN"/>
          </a:p>
          <a:p>
            <a:pPr eaLnBrk="0" hangingPunct="0"/>
            <a:r>
              <a:rPr lang="en-US" altLang="zh-CN"/>
              <a:t>{ position p;</a:t>
            </a:r>
          </a:p>
          <a:p>
            <a:pPr eaLnBrk="0" hangingPunct="0"/>
            <a:r>
              <a:rPr lang="en-US" altLang="zh-CN"/>
              <a:t>   </a:t>
            </a:r>
          </a:p>
          <a:p>
            <a:pPr eaLnBrk="0" hangingPunct="0"/>
            <a:r>
              <a:rPr lang="en-US" altLang="zh-CN"/>
              <a:t>   p=L-&gt;next;</a:t>
            </a:r>
          </a:p>
          <a:p>
            <a:pPr eaLnBrk="0" hangingPunct="0"/>
            <a:endParaRPr lang="en-US" altLang="zh-CN"/>
          </a:p>
          <a:p>
            <a:pPr eaLnBrk="0" hangingPunct="0"/>
            <a:r>
              <a:rPr lang="en-US" altLang="zh-CN"/>
              <a:t>   while(</a:t>
            </a:r>
            <a:r>
              <a:rPr lang="en-US" altLang="zh-CN" u="sng"/>
              <a:t>            </a:t>
            </a:r>
            <a:r>
              <a:rPr lang="en-US" altLang="zh-CN"/>
              <a:t>)</a:t>
            </a:r>
          </a:p>
          <a:p>
            <a:pPr eaLnBrk="0" hangingPunct="0"/>
            <a:r>
              <a:rPr lang="en-US" altLang="zh-CN"/>
              <a:t> </a:t>
            </a:r>
          </a:p>
          <a:p>
            <a:pPr eaLnBrk="0" hangingPunct="0"/>
            <a:r>
              <a:rPr lang="en-US" altLang="zh-CN"/>
              <a:t>              p=p-&gt;next;</a:t>
            </a:r>
          </a:p>
          <a:p>
            <a:pPr eaLnBrk="0" hangingPunct="0"/>
            <a:r>
              <a:rPr lang="en-US" altLang="zh-CN"/>
              <a:t> </a:t>
            </a:r>
          </a:p>
          <a:p>
            <a:pPr eaLnBrk="0" hangingPunct="0"/>
            <a:r>
              <a:rPr lang="en-US" altLang="zh-CN"/>
              <a:t>   return p;</a:t>
            </a:r>
          </a:p>
          <a:p>
            <a:pPr eaLnBrk="0" hangingPunct="0"/>
            <a:endParaRPr lang="en-US" altLang="zh-CN"/>
          </a:p>
          <a:p>
            <a:pPr eaLnBrk="0" hangingPunct="0"/>
            <a:r>
              <a:rPr lang="en-US" altLang="zh-CN"/>
              <a:t> }</a:t>
            </a:r>
          </a:p>
          <a:p>
            <a:pPr eaLnBrk="0" hangingPunct="0"/>
            <a:endParaRPr lang="en-US" altLang="zh-CN"/>
          </a:p>
          <a:p>
            <a:pPr eaLnBrk="0" hangingPunct="0"/>
            <a:endParaRPr lang="en-US" altLang="zh-CN"/>
          </a:p>
          <a:p>
            <a:pPr eaLnBrk="0" hangingPunct="0"/>
            <a:endParaRPr lang="zh-CN" altLang="en-US"/>
          </a:p>
        </p:txBody>
      </p:sp>
      <p:sp>
        <p:nvSpPr>
          <p:cNvPr id="4" name="TextBox 3"/>
          <p:cNvSpPr txBox="1">
            <a:spLocks noChangeArrowheads="1"/>
          </p:cNvSpPr>
          <p:nvPr/>
        </p:nvSpPr>
        <p:spPr bwMode="auto">
          <a:xfrm>
            <a:off x="500063" y="785813"/>
            <a:ext cx="6143625"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en-US" altLang="zh-CN"/>
              <a:t> </a:t>
            </a:r>
            <a:r>
              <a:rPr lang="en-US" altLang="zh-CN">
                <a:solidFill>
                  <a:schemeClr val="tx2"/>
                </a:solidFill>
              </a:rPr>
              <a:t>find</a:t>
            </a:r>
            <a:r>
              <a:rPr lang="en-US" altLang="zh-CN"/>
              <a:t> operation:</a:t>
            </a:r>
            <a:r>
              <a:rPr lang="en-US" altLang="zh-CN">
                <a:solidFill>
                  <a:srgbClr val="0000FF"/>
                </a:solidFill>
              </a:rPr>
              <a:t> </a:t>
            </a:r>
          </a:p>
          <a:p>
            <a:r>
              <a:rPr lang="en-US" altLang="zh-CN">
                <a:solidFill>
                  <a:srgbClr val="0000FF"/>
                </a:solidFill>
              </a:rPr>
              <a:t>                      position find(element_type x, LIST L)</a:t>
            </a:r>
          </a:p>
          <a:p>
            <a:endParaRPr lang="en-US" altLang="zh-CN"/>
          </a:p>
          <a:p>
            <a:endParaRPr lang="zh-CN" altLang="en-US"/>
          </a:p>
        </p:txBody>
      </p:sp>
      <p:sp>
        <p:nvSpPr>
          <p:cNvPr id="2" name="文本框 1"/>
          <p:cNvSpPr txBox="1">
            <a:spLocks noChangeArrowheads="1"/>
          </p:cNvSpPr>
          <p:nvPr/>
        </p:nvSpPr>
        <p:spPr bwMode="auto">
          <a:xfrm>
            <a:off x="765175" y="5945188"/>
            <a:ext cx="76136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If x is not in the list L, what is returned by the function?</a:t>
            </a:r>
          </a:p>
        </p:txBody>
      </p:sp>
      <p:sp>
        <p:nvSpPr>
          <p:cNvPr id="46082" name="TextBox 5"/>
          <p:cNvSpPr txBox="1">
            <a:spLocks noChangeArrowheads="1"/>
          </p:cNvSpPr>
          <p:nvPr>
            <p:custDataLst>
              <p:tags r:id="rId2"/>
            </p:custDataLst>
          </p:nvPr>
        </p:nvSpPr>
        <p:spPr bwMode="auto">
          <a:xfrm>
            <a:off x="4371975" y="3067050"/>
            <a:ext cx="40624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dirty="0"/>
              <a:t>(p==NULL) &amp;&amp; (p-&gt;data==x)</a:t>
            </a:r>
            <a:endParaRPr lang="zh-CN" altLang="en-US" dirty="0"/>
          </a:p>
        </p:txBody>
      </p:sp>
      <p:sp>
        <p:nvSpPr>
          <p:cNvPr id="46083" name="TextBox 6"/>
          <p:cNvSpPr txBox="1">
            <a:spLocks noChangeArrowheads="1"/>
          </p:cNvSpPr>
          <p:nvPr>
            <p:custDataLst>
              <p:tags r:id="rId3"/>
            </p:custDataLst>
          </p:nvPr>
        </p:nvSpPr>
        <p:spPr bwMode="auto">
          <a:xfrm>
            <a:off x="4371975" y="3638550"/>
            <a:ext cx="36941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a:t>(p-&gt;next!=NULL) &amp;&amp; (p-&gt;data!=x)</a:t>
            </a:r>
            <a:endParaRPr lang="zh-CN" altLang="en-US"/>
          </a:p>
        </p:txBody>
      </p:sp>
      <p:sp>
        <p:nvSpPr>
          <p:cNvPr id="46084" name="TextBox 7"/>
          <p:cNvSpPr txBox="1">
            <a:spLocks noChangeArrowheads="1"/>
          </p:cNvSpPr>
          <p:nvPr>
            <p:custDataLst>
              <p:tags r:id="rId4"/>
            </p:custDataLst>
          </p:nvPr>
        </p:nvSpPr>
        <p:spPr bwMode="auto">
          <a:xfrm>
            <a:off x="4371975" y="4281488"/>
            <a:ext cx="36671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dirty="0"/>
              <a:t>(p!=NULL) &amp;&amp; (p-&gt;data!=x)</a:t>
            </a:r>
            <a:endParaRPr lang="zh-CN" altLang="en-US" dirty="0"/>
          </a:p>
        </p:txBody>
      </p:sp>
      <p:sp>
        <p:nvSpPr>
          <p:cNvPr id="46085" name="TextBox 8"/>
          <p:cNvSpPr txBox="1">
            <a:spLocks noChangeArrowheads="1"/>
          </p:cNvSpPr>
          <p:nvPr>
            <p:custDataLst>
              <p:tags r:id="rId5"/>
            </p:custDataLst>
          </p:nvPr>
        </p:nvSpPr>
        <p:spPr bwMode="auto">
          <a:xfrm>
            <a:off x="4371975" y="4852988"/>
            <a:ext cx="39004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dirty="0"/>
              <a:t>(p-&gt;next!=NULL) &amp;&amp; (p-&gt;data==x)</a:t>
            </a:r>
            <a:endParaRPr lang="zh-CN" altLang="en-US" dirty="0"/>
          </a:p>
        </p:txBody>
      </p:sp>
      <p:sp>
        <p:nvSpPr>
          <p:cNvPr id="10" name="椭圆 9"/>
          <p:cNvSpPr>
            <a:spLocks noChangeAspect="1"/>
          </p:cNvSpPr>
          <p:nvPr>
            <p:custDataLst>
              <p:tags r:id="rId6"/>
            </p:custDataLst>
          </p:nvPr>
        </p:nvSpPr>
        <p:spPr>
          <a:xfrm>
            <a:off x="3729038" y="3206750"/>
            <a:ext cx="363537" cy="365125"/>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en-US" altLang="zh-CN" sz="1600" dirty="0">
                <a:solidFill>
                  <a:srgbClr val="FFFFFF"/>
                </a:solidFill>
                <a:latin typeface="微软雅黑" panose="020B0503020204020204" charset="-122"/>
                <a:sym typeface="微软雅黑" panose="020B0503020204020204" charset="-122"/>
              </a:rPr>
              <a:t>A</a:t>
            </a:r>
            <a:endParaRPr lang="zh-CN" altLang="en-US" sz="1600" dirty="0">
              <a:solidFill>
                <a:srgbClr val="FFFFFF"/>
              </a:solidFill>
              <a:latin typeface="微软雅黑" panose="020B0503020204020204" charset="-122"/>
              <a:sym typeface="微软雅黑" panose="020B0503020204020204" charset="-122"/>
            </a:endParaRPr>
          </a:p>
        </p:txBody>
      </p:sp>
      <p:sp>
        <p:nvSpPr>
          <p:cNvPr id="11" name="椭圆 10"/>
          <p:cNvSpPr>
            <a:spLocks noChangeAspect="1"/>
          </p:cNvSpPr>
          <p:nvPr>
            <p:custDataLst>
              <p:tags r:id="rId7"/>
            </p:custDataLst>
          </p:nvPr>
        </p:nvSpPr>
        <p:spPr>
          <a:xfrm>
            <a:off x="3729038" y="3852863"/>
            <a:ext cx="363537" cy="365125"/>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en-US" altLang="zh-CN" sz="1600" dirty="0">
                <a:solidFill>
                  <a:srgbClr val="FFFFFF"/>
                </a:solidFill>
                <a:latin typeface="微软雅黑" panose="020B0503020204020204" charset="-122"/>
                <a:sym typeface="微软雅黑" panose="020B0503020204020204" charset="-122"/>
              </a:rPr>
              <a:t>B</a:t>
            </a:r>
            <a:endParaRPr lang="zh-CN" altLang="en-US" sz="1600" dirty="0">
              <a:solidFill>
                <a:srgbClr val="FFFFFF"/>
              </a:solidFill>
              <a:latin typeface="微软雅黑" panose="020B0503020204020204" charset="-122"/>
              <a:sym typeface="微软雅黑" panose="020B0503020204020204" charset="-122"/>
            </a:endParaRPr>
          </a:p>
        </p:txBody>
      </p:sp>
      <p:sp>
        <p:nvSpPr>
          <p:cNvPr id="12" name="椭圆 11"/>
          <p:cNvSpPr>
            <a:spLocks noChangeAspect="1"/>
          </p:cNvSpPr>
          <p:nvPr>
            <p:custDataLst>
              <p:tags r:id="rId8"/>
            </p:custDataLst>
          </p:nvPr>
        </p:nvSpPr>
        <p:spPr>
          <a:xfrm>
            <a:off x="3729038" y="4424363"/>
            <a:ext cx="363537" cy="365125"/>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en-US" altLang="zh-CN" sz="1600" dirty="0">
                <a:solidFill>
                  <a:srgbClr val="FFFFFF"/>
                </a:solidFill>
                <a:latin typeface="微软雅黑" panose="020B0503020204020204" charset="-122"/>
                <a:sym typeface="微软雅黑" panose="020B0503020204020204" charset="-122"/>
              </a:rPr>
              <a:t>C</a:t>
            </a:r>
            <a:endParaRPr lang="zh-CN" altLang="en-US" sz="1600" dirty="0">
              <a:solidFill>
                <a:srgbClr val="FFFFFF"/>
              </a:solidFill>
              <a:latin typeface="微软雅黑" panose="020B0503020204020204" charset="-122"/>
              <a:sym typeface="微软雅黑" panose="020B0503020204020204" charset="-122"/>
            </a:endParaRPr>
          </a:p>
        </p:txBody>
      </p:sp>
      <p:sp>
        <p:nvSpPr>
          <p:cNvPr id="13" name="椭圆 12"/>
          <p:cNvSpPr>
            <a:spLocks noChangeAspect="1"/>
          </p:cNvSpPr>
          <p:nvPr>
            <p:custDataLst>
              <p:tags r:id="rId9"/>
            </p:custDataLst>
          </p:nvPr>
        </p:nvSpPr>
        <p:spPr>
          <a:xfrm>
            <a:off x="3729038" y="4995863"/>
            <a:ext cx="363537" cy="365125"/>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en-US" altLang="zh-CN" sz="1600" dirty="0">
                <a:solidFill>
                  <a:srgbClr val="FFFFFF"/>
                </a:solidFill>
                <a:latin typeface="微软雅黑" panose="020B0503020204020204" charset="-122"/>
                <a:sym typeface="微软雅黑" panose="020B0503020204020204" charset="-122"/>
              </a:rPr>
              <a:t>D</a:t>
            </a:r>
            <a:endParaRPr lang="zh-CN" altLang="en-US" sz="1600" dirty="0">
              <a:solidFill>
                <a:srgbClr val="FFFFFF"/>
              </a:solidFill>
              <a:latin typeface="微软雅黑" panose="020B0503020204020204" charset="-122"/>
              <a:sym typeface="微软雅黑" panose="020B0503020204020204" charset="-122"/>
            </a:endParaRPr>
          </a:p>
        </p:txBody>
      </p:sp>
      <p:sp>
        <p:nvSpPr>
          <p:cNvPr id="3" name="圆角矩形 2"/>
          <p:cNvSpPr/>
          <p:nvPr>
            <p:custDataLst>
              <p:tags r:id="rId10"/>
            </p:custDataLst>
          </p:nvPr>
        </p:nvSpPr>
        <p:spPr>
          <a:xfrm>
            <a:off x="61722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r>
              <a:rPr lang="zh-CN" altLang="en-US" sz="1600" noProof="1">
                <a:solidFill>
                  <a:srgbClr val="FFFFFF"/>
                </a:solidFill>
                <a:latin typeface="微软雅黑" panose="020B0503020204020204" charset="-122"/>
                <a:ea typeface="微软雅黑" panose="020B0503020204020204" charset="-122"/>
              </a:rPr>
              <a:t>提交</a:t>
            </a:r>
          </a:p>
        </p:txBody>
      </p:sp>
      <p:grpSp>
        <p:nvGrpSpPr>
          <p:cNvPr id="45069" name="组合 13"/>
          <p:cNvGrpSpPr>
            <a:grpSpLocks/>
          </p:cNvGrpSpPr>
          <p:nvPr>
            <p:custDataLst>
              <p:tags r:id="rId11"/>
            </p:custDataLst>
          </p:nvPr>
        </p:nvGrpSpPr>
        <p:grpSpPr bwMode="auto">
          <a:xfrm>
            <a:off x="0" y="0"/>
            <a:ext cx="9144000" cy="635000"/>
            <a:chOff x="0" y="0"/>
            <a:chExt cx="14400" cy="1000"/>
          </a:xfrm>
        </p:grpSpPr>
        <p:sp>
          <p:nvSpPr>
            <p:cNvPr id="6" name="TitleBackground"/>
            <p:cNvSpPr/>
            <p:nvPr>
              <p:custDataLst>
                <p:tags r:id="rId13"/>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ColorBlock"/>
            <p:cNvSpPr/>
            <p:nvPr>
              <p:custDataLst>
                <p:tags r:id="rId14"/>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5072" name="TypeText"/>
            <p:cNvSpPr txBox="1">
              <a:spLocks noChangeArrowheads="1"/>
            </p:cNvSpPr>
            <p:nvPr>
              <p:custDataLst>
                <p:tags r:id="rId15"/>
              </p:custDataLst>
            </p:nvPr>
          </p:nvSpPr>
          <p:spPr bwMode="auto">
            <a:xfrm>
              <a:off x="400" y="0"/>
              <a:ext cx="300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600">
                  <a:solidFill>
                    <a:srgbClr val="000000"/>
                  </a:solidFill>
                  <a:latin typeface="微软雅黑" charset="0"/>
                  <a:ea typeface="微软雅黑" charset="0"/>
                </a:rPr>
                <a:t>单选题</a:t>
              </a:r>
            </a:p>
          </p:txBody>
        </p:sp>
        <p:sp>
          <p:nvSpPr>
            <p:cNvPr id="45073" name="TipText"/>
            <p:cNvSpPr txBox="1">
              <a:spLocks noChangeArrowheads="1"/>
            </p:cNvSpPr>
            <p:nvPr>
              <p:custDataLst>
                <p:tags r:id="rId16"/>
              </p:custDataLst>
            </p:nvPr>
          </p:nvSpPr>
          <p:spPr bwMode="auto">
            <a:xfrm>
              <a:off x="2403" y="172"/>
              <a:ext cx="3600"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a:solidFill>
                    <a:srgbClr val="808080"/>
                  </a:solidFill>
                  <a:latin typeface="微软雅黑" charset="0"/>
                  <a:ea typeface="微软雅黑" charset="0"/>
                </a:rPr>
                <a:t>1分</a:t>
              </a:r>
            </a:p>
          </p:txBody>
        </p:sp>
      </p:grpSp>
      <p:pic>
        <p:nvPicPr>
          <p:cNvPr id="45074" name="图片 4" descr="tmpABC6"/>
          <p:cNvPicPr>
            <a:picLocks noChangeAspect="1" noChangeArrowheads="1"/>
          </p:cNvPicPr>
          <p:nvPr>
            <p:custDataLst>
              <p:tags r:id="rId12"/>
            </p:custDataLst>
          </p:nvPr>
        </p:nvPicPr>
        <p:blipFill>
          <a:blip r:embed="rId1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blinds(horizontal)">
                                      <p:cBhvr>
                                        <p:cTn id="12" dur="500"/>
                                        <p:tgtEl>
                                          <p:spTgt spid="419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2"/>
                                        </p:tgtEl>
                                        <p:attrNameLst>
                                          <p:attrName>style.visibility</p:attrName>
                                        </p:attrNameLst>
                                      </p:cBhvr>
                                      <p:to>
                                        <p:strVal val="visible"/>
                                      </p:to>
                                    </p:set>
                                    <p:animEffect transition="in" filter="blinds(horizontal)">
                                      <p:cBhvr>
                                        <p:cTn id="17" dur="500"/>
                                        <p:tgtEl>
                                          <p:spTgt spid="4608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6083"/>
                                        </p:tgtEl>
                                        <p:attrNameLst>
                                          <p:attrName>style.visibility</p:attrName>
                                        </p:attrNameLst>
                                      </p:cBhvr>
                                      <p:to>
                                        <p:strVal val="visible"/>
                                      </p:to>
                                    </p:set>
                                    <p:animEffect transition="in" filter="blinds(horizontal)">
                                      <p:cBhvr>
                                        <p:cTn id="20" dur="500"/>
                                        <p:tgtEl>
                                          <p:spTgt spid="4608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6084"/>
                                        </p:tgtEl>
                                        <p:attrNameLst>
                                          <p:attrName>style.visibility</p:attrName>
                                        </p:attrNameLst>
                                      </p:cBhvr>
                                      <p:to>
                                        <p:strVal val="visible"/>
                                      </p:to>
                                    </p:set>
                                    <p:animEffect transition="in" filter="blinds(horizontal)">
                                      <p:cBhvr>
                                        <p:cTn id="23" dur="500"/>
                                        <p:tgtEl>
                                          <p:spTgt spid="4608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6085"/>
                                        </p:tgtEl>
                                        <p:attrNameLst>
                                          <p:attrName>style.visibility</p:attrName>
                                        </p:attrNameLst>
                                      </p:cBhvr>
                                      <p:to>
                                        <p:strVal val="visible"/>
                                      </p:to>
                                    </p:set>
                                    <p:animEffect transition="in" filter="blinds(horizontal)">
                                      <p:cBhvr>
                                        <p:cTn id="26" dur="500"/>
                                        <p:tgtEl>
                                          <p:spTgt spid="4608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 grpId="0"/>
      <p:bldP spid="2" grpId="0"/>
      <p:bldP spid="2" grpId="1"/>
      <p:bldP spid="46082" grpId="0"/>
      <p:bldP spid="46082" grpId="1"/>
      <p:bldP spid="46083" grpId="0"/>
      <p:bldP spid="46083" grpId="1"/>
      <p:bldP spid="46084" grpId="0"/>
      <p:bldP spid="46084" grpId="1"/>
      <p:bldP spid="46085" grpId="0"/>
      <p:bldP spid="46085" grpId="1"/>
      <p:bldP spid="10" grpId="0" animBg="1"/>
      <p:bldP spid="10" grpId="1" animBg="1"/>
      <p:bldP spid="11" grpId="0" animBg="1"/>
      <p:bldP spid="11" grpId="1" animBg="1"/>
      <p:bldP spid="12" grpId="0" animBg="1"/>
      <p:bldP spid="12" grpId="1" animBg="1"/>
      <p:bldP spid="13" grpId="0" animBg="1"/>
      <p:bldP spid="1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9FE2CC33-0F19-92D8-DCB4-8464CFD7EE7E}"/>
              </a:ext>
            </a:extLst>
          </p:cNvPr>
          <p:cNvSpPr/>
          <p:nvPr>
            <p:custDataLst>
              <p:tags r:id="rId2"/>
            </p:custDataLst>
          </p:nvPr>
        </p:nvSpPr>
        <p:spPr>
          <a:xfrm>
            <a:off x="9754218" y="0"/>
            <a:ext cx="3840480" cy="6858000"/>
          </a:xfrm>
          <a:prstGeom prst="rect">
            <a:avLst/>
          </a:prstGeom>
          <a:solidFill>
            <a:srgbClr val="FFFFFF"/>
          </a:solidFill>
          <a:ln w="12700" cmpd="sng">
            <a:solidFill>
              <a:srgbClr val="9B9B9B"/>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6" name="文本框 5">
            <a:extLst>
              <a:ext uri="{FF2B5EF4-FFF2-40B4-BE49-F238E27FC236}">
                <a16:creationId xmlns:a16="http://schemas.microsoft.com/office/drawing/2014/main" id="{A3AE2543-41C0-426D-849E-674608E8797A}"/>
              </a:ext>
            </a:extLst>
          </p:cNvPr>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25433A8-03DD-5AD4-956F-069D36DBBE7F}"/>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7FB6993A-1C77-C8BD-F638-4EAC1C2EAD0B}"/>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6" name="TextBox 9">
            <a:extLst>
              <a:ext uri="{FF2B5EF4-FFF2-40B4-BE49-F238E27FC236}">
                <a16:creationId xmlns:a16="http://schemas.microsoft.com/office/drawing/2014/main" id="{86661242-2E00-6ECB-5747-5DE4EE395AD2}"/>
              </a:ext>
            </a:extLst>
          </p:cNvPr>
          <p:cNvSpPr txBox="1">
            <a:spLocks noChangeArrowheads="1"/>
          </p:cNvSpPr>
          <p:nvPr/>
        </p:nvSpPr>
        <p:spPr bwMode="auto">
          <a:xfrm>
            <a:off x="482600" y="735235"/>
            <a:ext cx="84296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en-US" altLang="zh-CN" sz="2000" dirty="0"/>
              <a:t> </a:t>
            </a:r>
            <a:r>
              <a:rPr lang="en-US" altLang="zh-CN" sz="2000" dirty="0" err="1">
                <a:solidFill>
                  <a:schemeClr val="tx2"/>
                </a:solidFill>
              </a:rPr>
              <a:t>find_previous</a:t>
            </a:r>
            <a:r>
              <a:rPr lang="en-US" altLang="zh-CN" sz="2000" dirty="0"/>
              <a:t> operation:</a:t>
            </a:r>
            <a:r>
              <a:rPr lang="en-US" altLang="zh-CN" sz="2000" dirty="0">
                <a:solidFill>
                  <a:srgbClr val="0000FF"/>
                </a:solidFill>
              </a:rPr>
              <a:t> </a:t>
            </a:r>
          </a:p>
          <a:p>
            <a:r>
              <a:rPr lang="en-US" altLang="zh-CN" dirty="0">
                <a:solidFill>
                  <a:srgbClr val="0000FF"/>
                </a:solidFill>
              </a:rPr>
              <a:t>                  </a:t>
            </a:r>
            <a:r>
              <a:rPr lang="en-US" altLang="zh-CN" sz="2000" dirty="0">
                <a:solidFill>
                  <a:srgbClr val="0000FF"/>
                </a:solidFill>
              </a:rPr>
              <a:t>position </a:t>
            </a:r>
            <a:r>
              <a:rPr lang="en-US" altLang="zh-CN" sz="2000" dirty="0" err="1">
                <a:solidFill>
                  <a:srgbClr val="0000FF"/>
                </a:solidFill>
              </a:rPr>
              <a:t>find_previous</a:t>
            </a:r>
            <a:r>
              <a:rPr lang="en-US" altLang="zh-CN" sz="2000" dirty="0">
                <a:solidFill>
                  <a:srgbClr val="0000FF"/>
                </a:solidFill>
              </a:rPr>
              <a:t>(</a:t>
            </a:r>
            <a:r>
              <a:rPr lang="en-US" altLang="zh-CN" sz="2000" dirty="0" err="1">
                <a:solidFill>
                  <a:srgbClr val="0000FF"/>
                </a:solidFill>
              </a:rPr>
              <a:t>element_type</a:t>
            </a:r>
            <a:r>
              <a:rPr lang="en-US" altLang="zh-CN" sz="2000" dirty="0">
                <a:solidFill>
                  <a:srgbClr val="0000FF"/>
                </a:solidFill>
              </a:rPr>
              <a:t> x, LIST L)</a:t>
            </a:r>
          </a:p>
          <a:p>
            <a:endParaRPr lang="en-US" altLang="zh-CN" sz="2000" dirty="0"/>
          </a:p>
          <a:p>
            <a:endParaRPr lang="zh-CN" altLang="en-US" sz="2000" dirty="0"/>
          </a:p>
        </p:txBody>
      </p:sp>
      <p:sp>
        <p:nvSpPr>
          <p:cNvPr id="17" name="TextBox 10">
            <a:extLst>
              <a:ext uri="{FF2B5EF4-FFF2-40B4-BE49-F238E27FC236}">
                <a16:creationId xmlns:a16="http://schemas.microsoft.com/office/drawing/2014/main" id="{FBEE36D3-ECEB-EB39-7239-AFAEF9A5E04B}"/>
              </a:ext>
            </a:extLst>
          </p:cNvPr>
          <p:cNvSpPr txBox="1">
            <a:spLocks noChangeArrowheads="1"/>
          </p:cNvSpPr>
          <p:nvPr>
            <p:custDataLst>
              <p:tags r:id="rId6"/>
            </p:custDataLst>
          </p:nvPr>
        </p:nvSpPr>
        <p:spPr bwMode="auto">
          <a:xfrm>
            <a:off x="857250" y="2644998"/>
            <a:ext cx="73152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endParaRPr lang="en-US" altLang="zh-CN" sz="2000" dirty="0"/>
          </a:p>
          <a:p>
            <a:pPr eaLnBrk="0" hangingPunct="0"/>
            <a:r>
              <a:rPr lang="en-US" altLang="zh-CN" sz="2000" dirty="0"/>
              <a:t>position </a:t>
            </a:r>
            <a:r>
              <a:rPr lang="en-US" altLang="zh-CN" sz="2000" dirty="0" err="1"/>
              <a:t>find_previous</a:t>
            </a:r>
            <a:r>
              <a:rPr lang="en-US" altLang="zh-CN" sz="2000" dirty="0"/>
              <a:t>(</a:t>
            </a:r>
            <a:r>
              <a:rPr lang="en-US" altLang="zh-CN" sz="2000" dirty="0" err="1"/>
              <a:t>element_type</a:t>
            </a:r>
            <a:r>
              <a:rPr lang="en-US" altLang="zh-CN" sz="2000" dirty="0"/>
              <a:t> x, LIST L)</a:t>
            </a:r>
          </a:p>
          <a:p>
            <a:pPr eaLnBrk="0" hangingPunct="0"/>
            <a:endParaRPr lang="en-US" altLang="zh-CN" sz="2000" dirty="0"/>
          </a:p>
          <a:p>
            <a:pPr eaLnBrk="0" hangingPunct="0"/>
            <a:r>
              <a:rPr lang="en-US" altLang="zh-CN" sz="2000" dirty="0"/>
              <a:t>{     position p;</a:t>
            </a:r>
          </a:p>
          <a:p>
            <a:pPr eaLnBrk="0" hangingPunct="0"/>
            <a:endParaRPr lang="en-US" altLang="zh-CN" sz="2000" dirty="0"/>
          </a:p>
          <a:p>
            <a:pPr eaLnBrk="0" hangingPunct="0"/>
            <a:r>
              <a:rPr lang="en-US" altLang="zh-CN" sz="2000" dirty="0"/>
              <a:t>      p=</a:t>
            </a:r>
            <a:r>
              <a:rPr lang="en-US" altLang="zh-CN" sz="2000" u="sng" dirty="0"/>
              <a:t>     (1)      ;</a:t>
            </a:r>
          </a:p>
          <a:p>
            <a:pPr eaLnBrk="0" hangingPunct="0"/>
            <a:endParaRPr lang="en-US" altLang="zh-CN" sz="2000" dirty="0"/>
          </a:p>
          <a:p>
            <a:pPr eaLnBrk="0" hangingPunct="0"/>
            <a:r>
              <a:rPr lang="en-US" altLang="zh-CN" sz="2000" dirty="0"/>
              <a:t>      while(</a:t>
            </a:r>
            <a:r>
              <a:rPr lang="en-US" altLang="zh-CN" sz="2000" u="sng" dirty="0"/>
              <a:t>                      (2)                              </a:t>
            </a:r>
            <a:r>
              <a:rPr lang="en-US" altLang="zh-CN" sz="2000" dirty="0"/>
              <a:t>)</a:t>
            </a:r>
          </a:p>
          <a:p>
            <a:pPr eaLnBrk="0" hangingPunct="0"/>
            <a:r>
              <a:rPr lang="en-US" altLang="zh-CN" sz="2000" dirty="0"/>
              <a:t> </a:t>
            </a:r>
          </a:p>
          <a:p>
            <a:pPr eaLnBrk="0" hangingPunct="0"/>
            <a:r>
              <a:rPr lang="en-US" altLang="zh-CN" sz="2000" dirty="0"/>
              <a:t>              p=p-&gt;next;</a:t>
            </a:r>
          </a:p>
          <a:p>
            <a:pPr eaLnBrk="0" hangingPunct="0"/>
            <a:endParaRPr lang="en-US" altLang="zh-CN" sz="2000" dirty="0"/>
          </a:p>
          <a:p>
            <a:pPr eaLnBrk="0" hangingPunct="0"/>
            <a:r>
              <a:rPr lang="en-US" altLang="zh-CN" sz="2000" dirty="0"/>
              <a:t>      if (p-&gt;next !=NULL)</a:t>
            </a:r>
          </a:p>
          <a:p>
            <a:pPr eaLnBrk="0" hangingPunct="0"/>
            <a:r>
              <a:rPr lang="en-US" altLang="zh-CN" sz="2000" dirty="0"/>
              <a:t>              return p;</a:t>
            </a:r>
          </a:p>
          <a:p>
            <a:pPr eaLnBrk="0" hangingPunct="0"/>
            <a:r>
              <a:rPr lang="en-US" altLang="zh-CN" sz="2000" dirty="0"/>
              <a:t>      else</a:t>
            </a:r>
          </a:p>
          <a:p>
            <a:pPr eaLnBrk="0" hangingPunct="0"/>
            <a:r>
              <a:rPr lang="en-US" altLang="zh-CN" sz="2000" dirty="0"/>
              <a:t>              return NULL;</a:t>
            </a:r>
          </a:p>
          <a:p>
            <a:pPr eaLnBrk="0" hangingPunct="0"/>
            <a:endParaRPr lang="en-US" altLang="zh-CN" sz="2000" dirty="0"/>
          </a:p>
          <a:p>
            <a:pPr eaLnBrk="0" hangingPunct="0"/>
            <a:r>
              <a:rPr lang="en-US" altLang="zh-CN" sz="2000" dirty="0"/>
              <a:t> }</a:t>
            </a:r>
          </a:p>
        </p:txBody>
      </p:sp>
      <p:sp>
        <p:nvSpPr>
          <p:cNvPr id="23" name="文本框 22">
            <a:extLst>
              <a:ext uri="{FF2B5EF4-FFF2-40B4-BE49-F238E27FC236}">
                <a16:creationId xmlns:a16="http://schemas.microsoft.com/office/drawing/2014/main" id="{D51621FB-CCAE-160B-562D-DE44826BA48A}"/>
              </a:ext>
            </a:extLst>
          </p:cNvPr>
          <p:cNvSpPr txBox="1"/>
          <p:nvPr>
            <p:custDataLst>
              <p:tags r:id="rId7"/>
            </p:custDataLst>
          </p:nvPr>
        </p:nvSpPr>
        <p:spPr>
          <a:xfrm>
            <a:off x="9613900" y="6326832"/>
            <a:ext cx="3662680" cy="461665"/>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4" name="文本框 23">
            <a:extLst>
              <a:ext uri="{FF2B5EF4-FFF2-40B4-BE49-F238E27FC236}">
                <a16:creationId xmlns:a16="http://schemas.microsoft.com/office/drawing/2014/main" id="{2D5455C7-24A2-0346-089C-8EDE74B8133B}"/>
              </a:ext>
            </a:extLst>
          </p:cNvPr>
          <p:cNvSpPr txBox="1"/>
          <p:nvPr>
            <p:custDataLst>
              <p:tags r:id="rId8"/>
            </p:custDataLst>
          </p:nvPr>
        </p:nvSpPr>
        <p:spPr>
          <a:xfrm>
            <a:off x="5507338" y="2556666"/>
            <a:ext cx="3332480" cy="1631216"/>
          </a:xfrm>
          <a:prstGeom prst="rect">
            <a:avLst/>
          </a:prstGeom>
          <a:noFill/>
        </p:spPr>
        <p:txBody>
          <a:bodyPr vert="horz" rtlCol="0" anchor="t" anchorCtr="0">
            <a:spAutoFit/>
          </a:bodyPr>
          <a:lstStyle/>
          <a:p>
            <a:pPr marL="457200" indent="-457200">
              <a:buAutoNum type="arabicParenBoth"/>
            </a:pPr>
            <a:r>
              <a:rPr lang="en-US" altLang="zh-CN" sz="2000" dirty="0"/>
              <a:t>p=L;</a:t>
            </a:r>
          </a:p>
          <a:p>
            <a:pPr marL="457200" indent="-457200">
              <a:buFontTx/>
              <a:buAutoNum type="arabicParenBoth"/>
            </a:pPr>
            <a:r>
              <a:rPr lang="en-US" altLang="zh-CN" sz="2000" dirty="0"/>
              <a:t>while (p-&gt;next!=NULL &amp;&amp; p-&gt;next-&gt;data!=x)</a:t>
            </a:r>
          </a:p>
          <a:p>
            <a:pPr marL="457200" indent="-457200">
              <a:buAutoNum type="arabicParenBoth"/>
            </a:pPr>
            <a:endParaRPr lang="en-US" altLang="zh-CN" sz="2000" dirty="0"/>
          </a:p>
          <a:p>
            <a:pPr marL="457200" indent="-457200">
              <a:buAutoNum type="arabicParenBoth"/>
            </a:pPr>
            <a:endParaRPr lang="en-US" altLang="zh-CN" sz="2000" dirty="0"/>
          </a:p>
        </p:txBody>
      </p:sp>
      <p:grpSp>
        <p:nvGrpSpPr>
          <p:cNvPr id="12" name="组合 11">
            <a:extLst>
              <a:ext uri="{FF2B5EF4-FFF2-40B4-BE49-F238E27FC236}">
                <a16:creationId xmlns:a16="http://schemas.microsoft.com/office/drawing/2014/main" id="{22B802F7-866E-1653-18F7-34D883BEEAA7}"/>
              </a:ext>
            </a:extLst>
          </p:cNvPr>
          <p:cNvGrpSpPr/>
          <p:nvPr>
            <p:custDataLst>
              <p:tags r:id="rId9"/>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04F15226-4904-34BD-045A-C448DDBB39FE}"/>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1C624AD8-D492-B0F1-6A58-421628BC8D74}"/>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4C5495DD-EC77-0390-BB14-14A8CED3B388}"/>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9FF3F08F-984D-6C38-B0EF-B592A39E634C}"/>
                </a:ext>
              </a:extLst>
            </p:cNvPr>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grpSp>
        <p:nvGrpSpPr>
          <p:cNvPr id="22" name="组合 21">
            <a:extLst>
              <a:ext uri="{FF2B5EF4-FFF2-40B4-BE49-F238E27FC236}">
                <a16:creationId xmlns:a16="http://schemas.microsoft.com/office/drawing/2014/main" id="{FE00AE3D-32FA-54B9-60B5-3C98CA89A97D}"/>
              </a:ext>
            </a:extLst>
          </p:cNvPr>
          <p:cNvGrpSpPr/>
          <p:nvPr>
            <p:custDataLst>
              <p:tags r:id="rId10"/>
            </p:custDataLst>
          </p:nvPr>
        </p:nvGrpSpPr>
        <p:grpSpPr>
          <a:xfrm>
            <a:off x="9537700" y="0"/>
            <a:ext cx="3815080" cy="647700"/>
            <a:chOff x="9537700" y="0"/>
            <a:chExt cx="3815080" cy="647700"/>
          </a:xfrm>
        </p:grpSpPr>
        <p:sp>
          <p:nvSpPr>
            <p:cNvPr id="19" name="RemarkBack">
              <a:extLst>
                <a:ext uri="{FF2B5EF4-FFF2-40B4-BE49-F238E27FC236}">
                  <a16:creationId xmlns:a16="http://schemas.microsoft.com/office/drawing/2014/main" id="{1A0F9F33-800B-FA7A-2634-9009A16C9FCC}"/>
                </a:ext>
              </a:extLst>
            </p:cNvPr>
            <p:cNvSpPr/>
            <p:nvPr>
              <p:custDataLst>
                <p:tags r:id="rId12"/>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6B34F4DB-0F97-F110-BDA5-E8053479640F}"/>
                </a:ext>
              </a:extLst>
            </p:cNvPr>
            <p:cNvSpPr/>
            <p:nvPr>
              <p:custDataLst>
                <p:tags r:id="rId13"/>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36560928-E10D-7F37-E113-611009023D8A}"/>
                </a:ext>
              </a:extLst>
            </p:cNvPr>
            <p:cNvSpPr txBox="1"/>
            <p:nvPr>
              <p:custDataLst>
                <p:tags r:id="rId14"/>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pic>
        <p:nvPicPr>
          <p:cNvPr id="5" name="图片 4">
            <a:extLst>
              <a:ext uri="{FF2B5EF4-FFF2-40B4-BE49-F238E27FC236}">
                <a16:creationId xmlns:a16="http://schemas.microsoft.com/office/drawing/2014/main" id="{EE6AACDE-E061-19E6-B0B0-6A9270977295}"/>
              </a:ext>
            </a:extLst>
          </p:cNvPr>
          <p:cNvPicPr>
            <a:picLocks/>
          </p:cNvPicPr>
          <p:nvPr>
            <p:custDataLst>
              <p:tags r:id="rId11"/>
            </p:custDataLst>
          </p:nvPr>
        </p:nvPicPr>
        <p:blipFill>
          <a:blip r:embed="rId20"/>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5387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1B909C59-1C7C-8245-C8E3-10619C603273}"/>
              </a:ext>
            </a:extLst>
          </p:cNvPr>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C2653D9B-8D5E-CCB6-184E-0A5C273B2844}"/>
              </a:ext>
            </a:extLst>
          </p:cNvPr>
          <p:cNvSpPr/>
          <p:nvPr>
            <p:custDataLst>
              <p:tags r:id="rId3"/>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5" name="文本框 14">
            <a:extLst>
              <a:ext uri="{FF2B5EF4-FFF2-40B4-BE49-F238E27FC236}">
                <a16:creationId xmlns:a16="http://schemas.microsoft.com/office/drawing/2014/main" id="{E9A4FFD6-E423-CF1B-E238-B8D56D364020}"/>
              </a:ext>
            </a:extLst>
          </p:cNvPr>
          <p:cNvSpPr txBox="1"/>
          <p:nvPr>
            <p:custDataLst>
              <p:tags r:id="rId4"/>
            </p:custDataLst>
          </p:nvPr>
        </p:nvSpPr>
        <p:spPr>
          <a:xfrm>
            <a:off x="958114" y="1485304"/>
            <a:ext cx="7315200" cy="4738216"/>
          </a:xfrm>
          <a:prstGeom prst="rect">
            <a:avLst/>
          </a:prstGeom>
          <a:noFill/>
        </p:spPr>
        <p:txBody>
          <a:bodyPr vert="horz" wrap="square" rtlCol="0" anchor="ctr" anchorCtr="0">
            <a:noAutofit/>
          </a:bodyPr>
          <a:lstStyle/>
          <a:p>
            <a:pPr marL="285750" indent="-285750">
              <a:buFont typeface="Arial" panose="020B0604020202020204" pitchFamily="34" charset="0"/>
              <a:buChar char="•"/>
            </a:pPr>
            <a:r>
              <a:rPr lang="en-US" altLang="zh-CN" dirty="0">
                <a:solidFill>
                  <a:srgbClr val="000000"/>
                </a:solidFill>
              </a:rPr>
              <a:t> </a:t>
            </a:r>
            <a:r>
              <a:rPr lang="en-US" altLang="zh-CN" sz="2000" dirty="0">
                <a:solidFill>
                  <a:srgbClr val="FF0000"/>
                </a:solidFill>
              </a:rPr>
              <a:t>delete</a:t>
            </a:r>
            <a:r>
              <a:rPr lang="en-US" altLang="zh-CN" sz="2000" dirty="0">
                <a:solidFill>
                  <a:srgbClr val="000000"/>
                </a:solidFill>
              </a:rPr>
              <a:t> operation: </a:t>
            </a:r>
          </a:p>
          <a:p>
            <a:r>
              <a:rPr lang="en-US" altLang="zh-CN" sz="2000" dirty="0">
                <a:solidFill>
                  <a:srgbClr val="000000"/>
                </a:solidFill>
              </a:rPr>
              <a:t>              </a:t>
            </a:r>
            <a:r>
              <a:rPr lang="en-US" altLang="zh-CN" sz="2000" dirty="0">
                <a:solidFill>
                  <a:srgbClr val="0000FF"/>
                </a:solidFill>
              </a:rPr>
              <a:t>void delete(</a:t>
            </a:r>
            <a:r>
              <a:rPr lang="en-US" altLang="zh-CN" sz="2000" dirty="0" err="1">
                <a:solidFill>
                  <a:srgbClr val="0000FF"/>
                </a:solidFill>
              </a:rPr>
              <a:t>element_type</a:t>
            </a:r>
            <a:r>
              <a:rPr lang="en-US" altLang="zh-CN" sz="2000" dirty="0">
                <a:solidFill>
                  <a:srgbClr val="0000FF"/>
                </a:solidFill>
              </a:rPr>
              <a:t> x, LIST L)</a:t>
            </a:r>
          </a:p>
          <a:p>
            <a:endParaRPr lang="en-US" altLang="zh-CN" sz="2000" dirty="0">
              <a:solidFill>
                <a:srgbClr val="0000FF"/>
              </a:solidFill>
            </a:endParaRPr>
          </a:p>
          <a:p>
            <a:r>
              <a:rPr lang="en-US" altLang="zh-CN" sz="2000" dirty="0">
                <a:solidFill>
                  <a:srgbClr val="000000"/>
                </a:solidFill>
              </a:rPr>
              <a:t>void delete(</a:t>
            </a:r>
            <a:r>
              <a:rPr lang="en-US" altLang="zh-CN" sz="2000" dirty="0" err="1">
                <a:solidFill>
                  <a:srgbClr val="000000"/>
                </a:solidFill>
              </a:rPr>
              <a:t>element_type</a:t>
            </a:r>
            <a:r>
              <a:rPr lang="en-US" altLang="zh-CN" sz="2000" dirty="0">
                <a:solidFill>
                  <a:srgbClr val="000000"/>
                </a:solidFill>
              </a:rPr>
              <a:t> x, LIST L)</a:t>
            </a:r>
          </a:p>
          <a:p>
            <a:endParaRPr lang="en-US" altLang="zh-CN" sz="2000" dirty="0">
              <a:solidFill>
                <a:srgbClr val="000000"/>
              </a:solidFill>
            </a:endParaRPr>
          </a:p>
          <a:p>
            <a:r>
              <a:rPr lang="en-US" altLang="zh-CN" sz="2000" dirty="0">
                <a:solidFill>
                  <a:srgbClr val="000000"/>
                </a:solidFill>
              </a:rPr>
              <a:t>{ position p, </a:t>
            </a:r>
            <a:r>
              <a:rPr lang="en-US" altLang="zh-CN" sz="2000" dirty="0" err="1">
                <a:solidFill>
                  <a:srgbClr val="000000"/>
                </a:solidFill>
              </a:rPr>
              <a:t>tmp_cell</a:t>
            </a:r>
            <a:r>
              <a:rPr lang="en-US" altLang="zh-CN" sz="2000" dirty="0">
                <a:solidFill>
                  <a:srgbClr val="000000"/>
                </a:solidFill>
              </a:rPr>
              <a:t>;</a:t>
            </a:r>
          </a:p>
          <a:p>
            <a:r>
              <a:rPr lang="en-US" altLang="zh-CN" sz="2000" dirty="0">
                <a:solidFill>
                  <a:srgbClr val="000000"/>
                </a:solidFill>
              </a:rPr>
              <a:t>   </a:t>
            </a:r>
          </a:p>
          <a:p>
            <a:r>
              <a:rPr lang="en-US" altLang="zh-CN" sz="2000" dirty="0">
                <a:solidFill>
                  <a:srgbClr val="000000"/>
                </a:solidFill>
              </a:rPr>
              <a:t>   p=</a:t>
            </a:r>
            <a:r>
              <a:rPr lang="en-US" altLang="zh-CN" sz="2000" dirty="0" err="1">
                <a:solidFill>
                  <a:srgbClr val="000000"/>
                </a:solidFill>
              </a:rPr>
              <a:t>find_previous</a:t>
            </a:r>
            <a:r>
              <a:rPr lang="en-US" altLang="zh-CN" sz="2000" dirty="0">
                <a:solidFill>
                  <a:srgbClr val="000000"/>
                </a:solidFill>
              </a:rPr>
              <a:t>(x, L);</a:t>
            </a:r>
          </a:p>
          <a:p>
            <a:endParaRPr lang="en-US" altLang="zh-CN" sz="2000" dirty="0">
              <a:solidFill>
                <a:srgbClr val="000000"/>
              </a:solidFill>
            </a:endParaRPr>
          </a:p>
          <a:p>
            <a:r>
              <a:rPr lang="en-US" altLang="zh-CN" sz="2000" dirty="0">
                <a:solidFill>
                  <a:srgbClr val="000000"/>
                </a:solidFill>
              </a:rPr>
              <a:t>   if( </a:t>
            </a:r>
            <a:r>
              <a:rPr lang="en-US" altLang="zh-CN" sz="2000" dirty="0">
                <a:solidFill>
                  <a:srgbClr val="639EF4"/>
                </a:solidFill>
              </a:rPr>
              <a:t>[</a:t>
            </a:r>
            <a:r>
              <a:rPr lang="zh-CN" altLang="en-US" sz="2000" dirty="0">
                <a:solidFill>
                  <a:srgbClr val="639EF4"/>
                </a:solidFill>
              </a:rPr>
              <a:t>填空</a:t>
            </a:r>
            <a:r>
              <a:rPr lang="en-US" altLang="zh-CN" sz="2000" dirty="0">
                <a:solidFill>
                  <a:srgbClr val="639EF4"/>
                </a:solidFill>
              </a:rPr>
              <a:t>1]</a:t>
            </a:r>
            <a:r>
              <a:rPr lang="en-US" altLang="zh-CN" sz="2000" dirty="0">
                <a:solidFill>
                  <a:srgbClr val="000000"/>
                </a:solidFill>
              </a:rPr>
              <a:t>)       </a:t>
            </a:r>
          </a:p>
          <a:p>
            <a:r>
              <a:rPr lang="en-US" altLang="zh-CN" sz="2000" dirty="0">
                <a:solidFill>
                  <a:srgbClr val="000000"/>
                </a:solidFill>
              </a:rPr>
              <a:t>    {  </a:t>
            </a:r>
          </a:p>
          <a:p>
            <a:r>
              <a:rPr lang="en-US" altLang="zh-CN" sz="2000" dirty="0">
                <a:solidFill>
                  <a:srgbClr val="000000"/>
                </a:solidFill>
              </a:rPr>
              <a:t>        </a:t>
            </a:r>
            <a:r>
              <a:rPr lang="en-US" altLang="zh-CN" sz="2000" dirty="0" err="1">
                <a:solidFill>
                  <a:srgbClr val="000000"/>
                </a:solidFill>
              </a:rPr>
              <a:t>tmp_cell</a:t>
            </a:r>
            <a:r>
              <a:rPr lang="en-US" altLang="zh-CN" sz="2000" dirty="0">
                <a:solidFill>
                  <a:srgbClr val="000000"/>
                </a:solidFill>
              </a:rPr>
              <a:t>=p-&gt;next;</a:t>
            </a:r>
          </a:p>
          <a:p>
            <a:endParaRPr lang="en-US" altLang="zh-CN" sz="2000" dirty="0">
              <a:solidFill>
                <a:srgbClr val="000000"/>
              </a:solidFill>
            </a:endParaRPr>
          </a:p>
          <a:p>
            <a:r>
              <a:rPr lang="en-US" altLang="zh-CN" sz="2000" dirty="0">
                <a:solidFill>
                  <a:srgbClr val="000000"/>
                </a:solidFill>
              </a:rPr>
              <a:t>        </a:t>
            </a:r>
            <a:r>
              <a:rPr lang="en-US" altLang="zh-CN" sz="2000" dirty="0">
                <a:solidFill>
                  <a:srgbClr val="639EF4"/>
                </a:solidFill>
              </a:rPr>
              <a:t>[</a:t>
            </a:r>
            <a:r>
              <a:rPr lang="zh-CN" altLang="en-US" sz="2000" dirty="0">
                <a:solidFill>
                  <a:srgbClr val="639EF4"/>
                </a:solidFill>
              </a:rPr>
              <a:t>填空</a:t>
            </a:r>
            <a:r>
              <a:rPr lang="en-US" altLang="zh-CN" sz="2000" dirty="0">
                <a:solidFill>
                  <a:srgbClr val="639EF4"/>
                </a:solidFill>
              </a:rPr>
              <a:t>2]</a:t>
            </a:r>
            <a:r>
              <a:rPr lang="en-US" altLang="zh-CN" sz="2000" dirty="0">
                <a:solidFill>
                  <a:srgbClr val="000000"/>
                </a:solidFill>
              </a:rPr>
              <a:t>  </a:t>
            </a:r>
          </a:p>
          <a:p>
            <a:r>
              <a:rPr lang="en-US" altLang="zh-CN" sz="2000" dirty="0">
                <a:solidFill>
                  <a:srgbClr val="000000"/>
                </a:solidFill>
              </a:rPr>
              <a:t>                                                                          </a:t>
            </a:r>
          </a:p>
          <a:p>
            <a:r>
              <a:rPr lang="en-US" altLang="zh-CN" sz="2000" dirty="0">
                <a:solidFill>
                  <a:srgbClr val="000000"/>
                </a:solidFill>
              </a:rPr>
              <a:t>        free(</a:t>
            </a:r>
            <a:r>
              <a:rPr lang="en-US" altLang="zh-CN" sz="2000" dirty="0" err="1">
                <a:solidFill>
                  <a:srgbClr val="000000"/>
                </a:solidFill>
              </a:rPr>
              <a:t>tmp_cell</a:t>
            </a:r>
            <a:r>
              <a:rPr lang="en-US" altLang="zh-CN" sz="2000" dirty="0">
                <a:solidFill>
                  <a:srgbClr val="000000"/>
                </a:solidFill>
              </a:rPr>
              <a:t>);</a:t>
            </a:r>
          </a:p>
          <a:p>
            <a:r>
              <a:rPr lang="en-US" altLang="zh-CN" sz="2000" dirty="0">
                <a:solidFill>
                  <a:srgbClr val="000000"/>
                </a:solidFill>
              </a:rPr>
              <a:t>     }</a:t>
            </a:r>
          </a:p>
          <a:p>
            <a:r>
              <a:rPr lang="en-US" altLang="zh-CN" sz="2000" dirty="0">
                <a:solidFill>
                  <a:srgbClr val="000000"/>
                </a:solidFill>
              </a:rPr>
              <a:t> }</a:t>
            </a:r>
          </a:p>
          <a:p>
            <a:endParaRPr lang="en-US" altLang="zh-CN" sz="2800" dirty="0">
              <a:solidFill>
                <a:srgbClr val="000000"/>
              </a:solidFill>
            </a:endParaRPr>
          </a:p>
          <a:p>
            <a:endParaRPr lang="zh-CN" altLang="en-US" sz="2800" dirty="0">
              <a:solidFill>
                <a:srgbClr val="639EF4"/>
              </a:solidFill>
            </a:endParaRPr>
          </a:p>
        </p:txBody>
      </p:sp>
      <p:grpSp>
        <p:nvGrpSpPr>
          <p:cNvPr id="10" name="组合 9">
            <a:extLst>
              <a:ext uri="{FF2B5EF4-FFF2-40B4-BE49-F238E27FC236}">
                <a16:creationId xmlns:a16="http://schemas.microsoft.com/office/drawing/2014/main" id="{559538C7-2E9A-BD89-69BB-92FCB2C3EB5A}"/>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6DAD1A13-347E-6409-F1BE-AEE619CF842F}"/>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4E2DD7BE-7746-5859-7DCB-DF28E7383B33}"/>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A6744B17-14CE-2DAA-21D3-0D020932268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9DBB5B9F-D2AD-7F54-C407-1E8556A6653D}"/>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762C81C-2EC6-9222-0F85-E4181E47AC83}"/>
              </a:ext>
            </a:extLst>
          </p:cNvPr>
          <p:cNvPicPr>
            <a:picLocks/>
          </p:cNvPicPr>
          <p:nvPr>
            <p:custDataLst>
              <p:tags r:id="rId6"/>
            </p:custDataLst>
          </p:nvPr>
        </p:nvPicPr>
        <p:blipFill>
          <a:blip r:embed="rId12"/>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288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endParaRPr lang="zh-CN" altLang="en-US"/>
          </a:p>
        </p:txBody>
      </p:sp>
      <p:sp>
        <p:nvSpPr>
          <p:cNvPr id="19458" name="内容占位符 2"/>
          <p:cNvSpPr>
            <a:spLocks noGrp="1" noChangeArrowheads="1"/>
          </p:cNvSpPr>
          <p:nvPr>
            <p:ph idx="1"/>
          </p:nvPr>
        </p:nvSpPr>
        <p:spPr/>
        <p:txBody>
          <a:bodyPr/>
          <a:lstStyle/>
          <a:p>
            <a:r>
              <a:rPr lang="en-US" altLang="zh-CN" b="1" dirty="0"/>
              <a:t>Data type:</a:t>
            </a:r>
          </a:p>
          <a:p>
            <a:pPr marL="342900" lvl="1" indent="-342900">
              <a:buFontTx/>
              <a:buNone/>
            </a:pPr>
            <a:r>
              <a:rPr lang="en-US" altLang="zh-CN" dirty="0"/>
              <a:t>   Mathematical abstraction of  a set of variables whose logical behavior is defined by </a:t>
            </a:r>
            <a:r>
              <a:rPr lang="en-US" altLang="zh-CN" dirty="0">
                <a:solidFill>
                  <a:srgbClr val="FF0000"/>
                </a:solidFill>
              </a:rPr>
              <a:t>objects</a:t>
            </a:r>
            <a:r>
              <a:rPr lang="en-US" altLang="zh-CN" dirty="0"/>
              <a:t> and </a:t>
            </a:r>
            <a:r>
              <a:rPr lang="en-US" altLang="zh-CN" dirty="0">
                <a:solidFill>
                  <a:srgbClr val="FF0000"/>
                </a:solidFill>
              </a:rPr>
              <a:t>a set of operations defined on the objects</a:t>
            </a:r>
            <a:r>
              <a:rPr lang="en-US" altLang="zh-CN" dirty="0"/>
              <a:t>.</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0"/>
          <p:cNvSpPr>
            <a:spLocks noChangeArrowheads="1"/>
          </p:cNvSpPr>
          <p:nvPr/>
        </p:nvSpPr>
        <p:spPr bwMode="auto">
          <a:xfrm>
            <a:off x="1909763" y="1063625"/>
            <a:ext cx="327025" cy="457200"/>
          </a:xfrm>
          <a:prstGeom prst="rect">
            <a:avLst/>
          </a:prstGeom>
          <a:solidFill>
            <a:srgbClr val="C0C0C0"/>
          </a:solidFill>
          <a:ln w="9525">
            <a:solidFill>
              <a:schemeClr val="tx1"/>
            </a:solidFill>
            <a:miter lim="800000"/>
            <a:headEnd/>
            <a:tailEnd/>
          </a:ln>
        </p:spPr>
        <p:txBody>
          <a:bodyPr wrap="none" anchor="ctr"/>
          <a:lstStyle/>
          <a:p>
            <a:endParaRPr lang="zh-CN" altLang="en-US"/>
          </a:p>
        </p:txBody>
      </p:sp>
      <p:sp>
        <p:nvSpPr>
          <p:cNvPr id="49154" name="Rectangle 71"/>
          <p:cNvSpPr>
            <a:spLocks noChangeArrowheads="1"/>
          </p:cNvSpPr>
          <p:nvPr/>
        </p:nvSpPr>
        <p:spPr bwMode="auto">
          <a:xfrm>
            <a:off x="2241550" y="1063625"/>
            <a:ext cx="355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55" name="Text Box 72"/>
          <p:cNvSpPr txBox="1">
            <a:spLocks noChangeArrowheads="1"/>
          </p:cNvSpPr>
          <p:nvPr/>
        </p:nvSpPr>
        <p:spPr bwMode="auto">
          <a:xfrm>
            <a:off x="1844675" y="706438"/>
            <a:ext cx="1295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HEAD</a:t>
            </a:r>
          </a:p>
        </p:txBody>
      </p:sp>
      <p:sp>
        <p:nvSpPr>
          <p:cNvPr id="49156" name="Line 73"/>
          <p:cNvSpPr>
            <a:spLocks noChangeShapeType="1"/>
          </p:cNvSpPr>
          <p:nvPr/>
        </p:nvSpPr>
        <p:spPr bwMode="auto">
          <a:xfrm>
            <a:off x="2484438" y="1292225"/>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157" name="组 1"/>
          <p:cNvGrpSpPr>
            <a:grpSpLocks/>
          </p:cNvGrpSpPr>
          <p:nvPr/>
        </p:nvGrpSpPr>
        <p:grpSpPr bwMode="auto">
          <a:xfrm>
            <a:off x="2627313" y="696913"/>
            <a:ext cx="1328737" cy="823912"/>
            <a:chOff x="2835275" y="2633663"/>
            <a:chExt cx="1328738" cy="823912"/>
          </a:xfrm>
        </p:grpSpPr>
        <p:sp>
          <p:nvSpPr>
            <p:cNvPr id="49158" name="Rectangle 74"/>
            <p:cNvSpPr>
              <a:spLocks noChangeArrowheads="1"/>
            </p:cNvSpPr>
            <p:nvPr/>
          </p:nvSpPr>
          <p:spPr bwMode="auto">
            <a:xfrm>
              <a:off x="3050032" y="3000375"/>
              <a:ext cx="378968"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59" name="Rectangle 75"/>
            <p:cNvSpPr>
              <a:spLocks noChangeArrowheads="1"/>
            </p:cNvSpPr>
            <p:nvPr/>
          </p:nvSpPr>
          <p:spPr bwMode="auto">
            <a:xfrm>
              <a:off x="3429000" y="3000375"/>
              <a:ext cx="381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0" name="Line 76"/>
            <p:cNvSpPr>
              <a:spLocks noChangeShapeType="1"/>
            </p:cNvSpPr>
            <p:nvPr/>
          </p:nvSpPr>
          <p:spPr bwMode="auto">
            <a:xfrm>
              <a:off x="3635896" y="3228975"/>
              <a:ext cx="4320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1" name="Text Box 77"/>
            <p:cNvSpPr txBox="1">
              <a:spLocks noChangeArrowheads="1"/>
            </p:cNvSpPr>
            <p:nvPr/>
          </p:nvSpPr>
          <p:spPr bwMode="auto">
            <a:xfrm>
              <a:off x="2835275" y="26336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data</a:t>
              </a:r>
            </a:p>
          </p:txBody>
        </p:sp>
        <p:sp>
          <p:nvSpPr>
            <p:cNvPr id="49162" name="Text Box 78"/>
            <p:cNvSpPr txBox="1">
              <a:spLocks noChangeArrowheads="1"/>
            </p:cNvSpPr>
            <p:nvPr/>
          </p:nvSpPr>
          <p:spPr bwMode="auto">
            <a:xfrm>
              <a:off x="3325813" y="263691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next</a:t>
              </a:r>
            </a:p>
          </p:txBody>
        </p:sp>
      </p:grpSp>
      <p:sp>
        <p:nvSpPr>
          <p:cNvPr id="49163" name="Line 91"/>
          <p:cNvSpPr>
            <a:spLocks noChangeShapeType="1"/>
          </p:cNvSpPr>
          <p:nvPr/>
        </p:nvSpPr>
        <p:spPr bwMode="auto">
          <a:xfrm>
            <a:off x="1331913" y="125412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4" name="Text Box 92"/>
          <p:cNvSpPr txBox="1">
            <a:spLocks noChangeArrowheads="1"/>
          </p:cNvSpPr>
          <p:nvPr/>
        </p:nvSpPr>
        <p:spPr bwMode="auto">
          <a:xfrm>
            <a:off x="1403350" y="147002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L</a:t>
            </a:r>
          </a:p>
        </p:txBody>
      </p:sp>
      <p:grpSp>
        <p:nvGrpSpPr>
          <p:cNvPr id="49165" name="组 26"/>
          <p:cNvGrpSpPr>
            <a:grpSpLocks/>
          </p:cNvGrpSpPr>
          <p:nvPr/>
        </p:nvGrpSpPr>
        <p:grpSpPr bwMode="auto">
          <a:xfrm>
            <a:off x="3675063" y="700088"/>
            <a:ext cx="1328737" cy="823912"/>
            <a:chOff x="2835275" y="2633663"/>
            <a:chExt cx="1328738" cy="823912"/>
          </a:xfrm>
        </p:grpSpPr>
        <p:sp>
          <p:nvSpPr>
            <p:cNvPr id="49166" name="Rectangle 74"/>
            <p:cNvSpPr>
              <a:spLocks noChangeArrowheads="1"/>
            </p:cNvSpPr>
            <p:nvPr/>
          </p:nvSpPr>
          <p:spPr bwMode="auto">
            <a:xfrm>
              <a:off x="3050032" y="3000375"/>
              <a:ext cx="378968"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7" name="Rectangle 75"/>
            <p:cNvSpPr>
              <a:spLocks noChangeArrowheads="1"/>
            </p:cNvSpPr>
            <p:nvPr/>
          </p:nvSpPr>
          <p:spPr bwMode="auto">
            <a:xfrm>
              <a:off x="3429000" y="3000375"/>
              <a:ext cx="381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8" name="Line 76"/>
            <p:cNvSpPr>
              <a:spLocks noChangeShapeType="1"/>
            </p:cNvSpPr>
            <p:nvPr/>
          </p:nvSpPr>
          <p:spPr bwMode="auto">
            <a:xfrm>
              <a:off x="3635896" y="3228975"/>
              <a:ext cx="4320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9" name="Text Box 77"/>
            <p:cNvSpPr txBox="1">
              <a:spLocks noChangeArrowheads="1"/>
            </p:cNvSpPr>
            <p:nvPr/>
          </p:nvSpPr>
          <p:spPr bwMode="auto">
            <a:xfrm>
              <a:off x="2835275" y="26336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data</a:t>
              </a:r>
            </a:p>
          </p:txBody>
        </p:sp>
        <p:sp>
          <p:nvSpPr>
            <p:cNvPr id="49170" name="Text Box 78"/>
            <p:cNvSpPr txBox="1">
              <a:spLocks noChangeArrowheads="1"/>
            </p:cNvSpPr>
            <p:nvPr/>
          </p:nvSpPr>
          <p:spPr bwMode="auto">
            <a:xfrm>
              <a:off x="3325813" y="263691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next</a:t>
              </a:r>
            </a:p>
          </p:txBody>
        </p:sp>
      </p:grpSp>
      <p:sp>
        <p:nvSpPr>
          <p:cNvPr id="49171" name="Rectangle 4"/>
          <p:cNvSpPr>
            <a:spLocks noChangeArrowheads="1"/>
          </p:cNvSpPr>
          <p:nvPr/>
        </p:nvSpPr>
        <p:spPr bwMode="auto">
          <a:xfrm>
            <a:off x="4913313" y="1023938"/>
            <a:ext cx="647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a:t>
            </a:r>
          </a:p>
        </p:txBody>
      </p:sp>
      <p:grpSp>
        <p:nvGrpSpPr>
          <p:cNvPr id="49172" name="组 33"/>
          <p:cNvGrpSpPr>
            <a:grpSpLocks/>
          </p:cNvGrpSpPr>
          <p:nvPr/>
        </p:nvGrpSpPr>
        <p:grpSpPr bwMode="auto">
          <a:xfrm>
            <a:off x="5691188" y="700088"/>
            <a:ext cx="1328737" cy="823912"/>
            <a:chOff x="2835275" y="2633663"/>
            <a:chExt cx="1328738" cy="823912"/>
          </a:xfrm>
        </p:grpSpPr>
        <p:sp>
          <p:nvSpPr>
            <p:cNvPr id="49173" name="Rectangle 74"/>
            <p:cNvSpPr>
              <a:spLocks noChangeArrowheads="1"/>
            </p:cNvSpPr>
            <p:nvPr/>
          </p:nvSpPr>
          <p:spPr bwMode="auto">
            <a:xfrm>
              <a:off x="3050032" y="3000375"/>
              <a:ext cx="378968"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4" name="Rectangle 75"/>
            <p:cNvSpPr>
              <a:spLocks noChangeArrowheads="1"/>
            </p:cNvSpPr>
            <p:nvPr/>
          </p:nvSpPr>
          <p:spPr bwMode="auto">
            <a:xfrm>
              <a:off x="3429000" y="3000375"/>
              <a:ext cx="381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5" name="Line 76"/>
            <p:cNvSpPr>
              <a:spLocks noChangeShapeType="1"/>
            </p:cNvSpPr>
            <p:nvPr/>
          </p:nvSpPr>
          <p:spPr bwMode="auto">
            <a:xfrm>
              <a:off x="3635896" y="3228975"/>
              <a:ext cx="4320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6" name="Text Box 77"/>
            <p:cNvSpPr txBox="1">
              <a:spLocks noChangeArrowheads="1"/>
            </p:cNvSpPr>
            <p:nvPr/>
          </p:nvSpPr>
          <p:spPr bwMode="auto">
            <a:xfrm>
              <a:off x="2835275" y="26336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data</a:t>
              </a:r>
            </a:p>
          </p:txBody>
        </p:sp>
        <p:sp>
          <p:nvSpPr>
            <p:cNvPr id="49177" name="Text Box 78"/>
            <p:cNvSpPr txBox="1">
              <a:spLocks noChangeArrowheads="1"/>
            </p:cNvSpPr>
            <p:nvPr/>
          </p:nvSpPr>
          <p:spPr bwMode="auto">
            <a:xfrm>
              <a:off x="3325813" y="263691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next</a:t>
              </a:r>
            </a:p>
          </p:txBody>
        </p:sp>
      </p:grpSp>
      <p:sp>
        <p:nvSpPr>
          <p:cNvPr id="49178" name="Line 73"/>
          <p:cNvSpPr>
            <a:spLocks noChangeShapeType="1"/>
          </p:cNvSpPr>
          <p:nvPr/>
        </p:nvSpPr>
        <p:spPr bwMode="auto">
          <a:xfrm>
            <a:off x="5508625" y="1295400"/>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179" name="组 40"/>
          <p:cNvGrpSpPr>
            <a:grpSpLocks/>
          </p:cNvGrpSpPr>
          <p:nvPr/>
        </p:nvGrpSpPr>
        <p:grpSpPr bwMode="auto">
          <a:xfrm>
            <a:off x="6772275" y="700088"/>
            <a:ext cx="1328738" cy="823912"/>
            <a:chOff x="2835275" y="2633663"/>
            <a:chExt cx="1328738" cy="823912"/>
          </a:xfrm>
        </p:grpSpPr>
        <p:sp>
          <p:nvSpPr>
            <p:cNvPr id="49180" name="Rectangle 74"/>
            <p:cNvSpPr>
              <a:spLocks noChangeArrowheads="1"/>
            </p:cNvSpPr>
            <p:nvPr/>
          </p:nvSpPr>
          <p:spPr bwMode="auto">
            <a:xfrm>
              <a:off x="3050032" y="3000375"/>
              <a:ext cx="378968"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1" name="Rectangle 75"/>
            <p:cNvSpPr>
              <a:spLocks noChangeArrowheads="1"/>
            </p:cNvSpPr>
            <p:nvPr/>
          </p:nvSpPr>
          <p:spPr bwMode="auto">
            <a:xfrm>
              <a:off x="3429000" y="3000375"/>
              <a:ext cx="381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2" name="Text Box 77"/>
            <p:cNvSpPr txBox="1">
              <a:spLocks noChangeArrowheads="1"/>
            </p:cNvSpPr>
            <p:nvPr/>
          </p:nvSpPr>
          <p:spPr bwMode="auto">
            <a:xfrm>
              <a:off x="2835275" y="26336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data</a:t>
              </a:r>
            </a:p>
          </p:txBody>
        </p:sp>
        <p:sp>
          <p:nvSpPr>
            <p:cNvPr id="49183" name="Text Box 78"/>
            <p:cNvSpPr txBox="1">
              <a:spLocks noChangeArrowheads="1"/>
            </p:cNvSpPr>
            <p:nvPr/>
          </p:nvSpPr>
          <p:spPr bwMode="auto">
            <a:xfrm>
              <a:off x="3325813" y="263691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next</a:t>
              </a:r>
            </a:p>
          </p:txBody>
        </p:sp>
      </p:grpSp>
      <p:cxnSp>
        <p:nvCxnSpPr>
          <p:cNvPr id="47" name="直线连接符 46"/>
          <p:cNvCxnSpPr/>
          <p:nvPr/>
        </p:nvCxnSpPr>
        <p:spPr>
          <a:xfrm flipH="1">
            <a:off x="7424738" y="1203325"/>
            <a:ext cx="144462"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线连接符 48"/>
          <p:cNvCxnSpPr/>
          <p:nvPr/>
        </p:nvCxnSpPr>
        <p:spPr>
          <a:xfrm>
            <a:off x="7585075" y="1203325"/>
            <a:ext cx="82550"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Line 40"/>
          <p:cNvSpPr>
            <a:spLocks noChangeShapeType="1"/>
          </p:cNvSpPr>
          <p:nvPr/>
        </p:nvSpPr>
        <p:spPr bwMode="auto">
          <a:xfrm flipV="1">
            <a:off x="6015038" y="1566863"/>
            <a:ext cx="0" cy="584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文本框 34"/>
          <p:cNvSpPr txBox="1">
            <a:spLocks noChangeArrowheads="1"/>
          </p:cNvSpPr>
          <p:nvPr/>
        </p:nvSpPr>
        <p:spPr bwMode="auto">
          <a:xfrm>
            <a:off x="5797550" y="2112963"/>
            <a:ext cx="987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ptr</a:t>
            </a:r>
            <a:endParaRPr lang="zh-CN" altLang="en-US"/>
          </a:p>
        </p:txBody>
      </p:sp>
      <p:grpSp>
        <p:nvGrpSpPr>
          <p:cNvPr id="37" name="组合 36"/>
          <p:cNvGrpSpPr>
            <a:grpSpLocks/>
          </p:cNvGrpSpPr>
          <p:nvPr/>
        </p:nvGrpSpPr>
        <p:grpSpPr bwMode="auto">
          <a:xfrm>
            <a:off x="1316038" y="4267200"/>
            <a:ext cx="6769100" cy="1139825"/>
            <a:chOff x="2071" y="6720"/>
            <a:chExt cx="10660" cy="1795"/>
          </a:xfrm>
        </p:grpSpPr>
        <p:sp>
          <p:nvSpPr>
            <p:cNvPr id="49189" name="Rectangle 70"/>
            <p:cNvSpPr>
              <a:spLocks noChangeArrowheads="1"/>
            </p:cNvSpPr>
            <p:nvPr/>
          </p:nvSpPr>
          <p:spPr bwMode="auto">
            <a:xfrm>
              <a:off x="2981" y="7298"/>
              <a:ext cx="515" cy="720"/>
            </a:xfrm>
            <a:prstGeom prst="rect">
              <a:avLst/>
            </a:prstGeom>
            <a:solidFill>
              <a:srgbClr val="C0C0C0"/>
            </a:solidFill>
            <a:ln w="9525">
              <a:solidFill>
                <a:schemeClr val="tx1"/>
              </a:solidFill>
              <a:miter lim="800000"/>
              <a:headEnd/>
              <a:tailEnd/>
            </a:ln>
          </p:spPr>
          <p:txBody>
            <a:bodyPr wrap="none" anchor="ctr"/>
            <a:lstStyle/>
            <a:p>
              <a:endParaRPr lang="zh-CN" altLang="en-US"/>
            </a:p>
          </p:txBody>
        </p:sp>
        <p:sp>
          <p:nvSpPr>
            <p:cNvPr id="49190" name="Rectangle 71"/>
            <p:cNvSpPr>
              <a:spLocks noChangeArrowheads="1"/>
            </p:cNvSpPr>
            <p:nvPr/>
          </p:nvSpPr>
          <p:spPr bwMode="auto">
            <a:xfrm>
              <a:off x="3504" y="7298"/>
              <a:ext cx="5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1" name="Text Box 72"/>
            <p:cNvSpPr txBox="1">
              <a:spLocks noChangeArrowheads="1"/>
            </p:cNvSpPr>
            <p:nvPr/>
          </p:nvSpPr>
          <p:spPr bwMode="auto">
            <a:xfrm>
              <a:off x="2879" y="6735"/>
              <a:ext cx="2040"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HEAD</a:t>
              </a:r>
            </a:p>
          </p:txBody>
        </p:sp>
        <p:sp>
          <p:nvSpPr>
            <p:cNvPr id="49192" name="Line 73"/>
            <p:cNvSpPr>
              <a:spLocks noChangeShapeType="1"/>
            </p:cNvSpPr>
            <p:nvPr/>
          </p:nvSpPr>
          <p:spPr bwMode="auto">
            <a:xfrm>
              <a:off x="3886" y="7658"/>
              <a:ext cx="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193" name="组 1"/>
            <p:cNvGrpSpPr>
              <a:grpSpLocks/>
            </p:cNvGrpSpPr>
            <p:nvPr/>
          </p:nvGrpSpPr>
          <p:grpSpPr bwMode="auto">
            <a:xfrm>
              <a:off x="4111" y="6720"/>
              <a:ext cx="2092" cy="1297"/>
              <a:chOff x="2835275" y="2633663"/>
              <a:chExt cx="1328738" cy="823912"/>
            </a:xfrm>
          </p:grpSpPr>
          <p:sp>
            <p:nvSpPr>
              <p:cNvPr id="49194" name="Rectangle 74"/>
              <p:cNvSpPr>
                <a:spLocks noChangeArrowheads="1"/>
              </p:cNvSpPr>
              <p:nvPr/>
            </p:nvSpPr>
            <p:spPr bwMode="auto">
              <a:xfrm>
                <a:off x="3050032" y="3000375"/>
                <a:ext cx="378968"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5" name="Rectangle 75"/>
              <p:cNvSpPr>
                <a:spLocks noChangeArrowheads="1"/>
              </p:cNvSpPr>
              <p:nvPr/>
            </p:nvSpPr>
            <p:spPr bwMode="auto">
              <a:xfrm>
                <a:off x="3429000" y="3000375"/>
                <a:ext cx="381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6" name="Line 76"/>
              <p:cNvSpPr>
                <a:spLocks noChangeShapeType="1"/>
              </p:cNvSpPr>
              <p:nvPr/>
            </p:nvSpPr>
            <p:spPr bwMode="auto">
              <a:xfrm>
                <a:off x="3635896" y="3228975"/>
                <a:ext cx="4320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7" name="Text Box 77"/>
              <p:cNvSpPr txBox="1">
                <a:spLocks noChangeArrowheads="1"/>
              </p:cNvSpPr>
              <p:nvPr/>
            </p:nvSpPr>
            <p:spPr bwMode="auto">
              <a:xfrm>
                <a:off x="2835275" y="26336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data</a:t>
                </a:r>
              </a:p>
            </p:txBody>
          </p:sp>
          <p:sp>
            <p:nvSpPr>
              <p:cNvPr id="49198" name="Text Box 78"/>
              <p:cNvSpPr txBox="1">
                <a:spLocks noChangeArrowheads="1"/>
              </p:cNvSpPr>
              <p:nvPr/>
            </p:nvSpPr>
            <p:spPr bwMode="auto">
              <a:xfrm>
                <a:off x="3325813" y="263691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next</a:t>
                </a:r>
              </a:p>
            </p:txBody>
          </p:sp>
        </p:grpSp>
        <p:sp>
          <p:nvSpPr>
            <p:cNvPr id="49199" name="Line 91"/>
            <p:cNvSpPr>
              <a:spLocks noChangeShapeType="1"/>
            </p:cNvSpPr>
            <p:nvPr/>
          </p:nvSpPr>
          <p:spPr bwMode="auto">
            <a:xfrm>
              <a:off x="2071" y="7598"/>
              <a:ext cx="7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0" name="Text Box 92"/>
            <p:cNvSpPr txBox="1">
              <a:spLocks noChangeArrowheads="1"/>
            </p:cNvSpPr>
            <p:nvPr/>
          </p:nvSpPr>
          <p:spPr bwMode="auto">
            <a:xfrm>
              <a:off x="2184" y="7938"/>
              <a:ext cx="79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L</a:t>
              </a:r>
            </a:p>
          </p:txBody>
        </p:sp>
        <p:grpSp>
          <p:nvGrpSpPr>
            <p:cNvPr id="49201" name="组 26"/>
            <p:cNvGrpSpPr>
              <a:grpSpLocks/>
            </p:cNvGrpSpPr>
            <p:nvPr/>
          </p:nvGrpSpPr>
          <p:grpSpPr bwMode="auto">
            <a:xfrm>
              <a:off x="5761" y="6725"/>
              <a:ext cx="2092" cy="1297"/>
              <a:chOff x="2835275" y="2633663"/>
              <a:chExt cx="1328738" cy="823912"/>
            </a:xfrm>
          </p:grpSpPr>
          <p:sp>
            <p:nvSpPr>
              <p:cNvPr id="49202" name="Rectangle 74"/>
              <p:cNvSpPr>
                <a:spLocks noChangeArrowheads="1"/>
              </p:cNvSpPr>
              <p:nvPr/>
            </p:nvSpPr>
            <p:spPr bwMode="auto">
              <a:xfrm>
                <a:off x="3050032" y="3000375"/>
                <a:ext cx="378968"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3" name="Rectangle 75"/>
              <p:cNvSpPr>
                <a:spLocks noChangeArrowheads="1"/>
              </p:cNvSpPr>
              <p:nvPr/>
            </p:nvSpPr>
            <p:spPr bwMode="auto">
              <a:xfrm>
                <a:off x="3429000" y="3000375"/>
                <a:ext cx="381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4" name="Line 76"/>
              <p:cNvSpPr>
                <a:spLocks noChangeShapeType="1"/>
              </p:cNvSpPr>
              <p:nvPr/>
            </p:nvSpPr>
            <p:spPr bwMode="auto">
              <a:xfrm>
                <a:off x="3635896" y="3228975"/>
                <a:ext cx="4320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5" name="Text Box 77"/>
              <p:cNvSpPr txBox="1">
                <a:spLocks noChangeArrowheads="1"/>
              </p:cNvSpPr>
              <p:nvPr/>
            </p:nvSpPr>
            <p:spPr bwMode="auto">
              <a:xfrm>
                <a:off x="2835275" y="26336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data</a:t>
                </a:r>
              </a:p>
            </p:txBody>
          </p:sp>
          <p:sp>
            <p:nvSpPr>
              <p:cNvPr id="49206" name="Text Box 78"/>
              <p:cNvSpPr txBox="1">
                <a:spLocks noChangeArrowheads="1"/>
              </p:cNvSpPr>
              <p:nvPr/>
            </p:nvSpPr>
            <p:spPr bwMode="auto">
              <a:xfrm>
                <a:off x="3325813" y="263691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next</a:t>
                </a:r>
              </a:p>
            </p:txBody>
          </p:sp>
        </p:grpSp>
        <p:sp>
          <p:nvSpPr>
            <p:cNvPr id="49207" name="Rectangle 4"/>
            <p:cNvSpPr>
              <a:spLocks noChangeArrowheads="1"/>
            </p:cNvSpPr>
            <p:nvPr/>
          </p:nvSpPr>
          <p:spPr bwMode="auto">
            <a:xfrm>
              <a:off x="7711" y="7235"/>
              <a:ext cx="1020"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a:t>
              </a:r>
            </a:p>
          </p:txBody>
        </p:sp>
        <p:grpSp>
          <p:nvGrpSpPr>
            <p:cNvPr id="49208" name="组 33"/>
            <p:cNvGrpSpPr>
              <a:grpSpLocks/>
            </p:cNvGrpSpPr>
            <p:nvPr/>
          </p:nvGrpSpPr>
          <p:grpSpPr bwMode="auto">
            <a:xfrm>
              <a:off x="8936" y="6725"/>
              <a:ext cx="2092" cy="1297"/>
              <a:chOff x="2835275" y="2633663"/>
              <a:chExt cx="1328738" cy="823912"/>
            </a:xfrm>
          </p:grpSpPr>
          <p:sp>
            <p:nvSpPr>
              <p:cNvPr id="49209" name="Rectangle 74"/>
              <p:cNvSpPr>
                <a:spLocks noChangeArrowheads="1"/>
              </p:cNvSpPr>
              <p:nvPr/>
            </p:nvSpPr>
            <p:spPr bwMode="auto">
              <a:xfrm>
                <a:off x="3050032" y="3000375"/>
                <a:ext cx="378968"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10" name="Rectangle 75"/>
              <p:cNvSpPr>
                <a:spLocks noChangeArrowheads="1"/>
              </p:cNvSpPr>
              <p:nvPr/>
            </p:nvSpPr>
            <p:spPr bwMode="auto">
              <a:xfrm>
                <a:off x="3429000" y="3000375"/>
                <a:ext cx="381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11" name="Line 76"/>
              <p:cNvSpPr>
                <a:spLocks noChangeShapeType="1"/>
              </p:cNvSpPr>
              <p:nvPr/>
            </p:nvSpPr>
            <p:spPr bwMode="auto">
              <a:xfrm>
                <a:off x="3635896" y="3228975"/>
                <a:ext cx="4320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2" name="Text Box 77"/>
              <p:cNvSpPr txBox="1">
                <a:spLocks noChangeArrowheads="1"/>
              </p:cNvSpPr>
              <p:nvPr/>
            </p:nvSpPr>
            <p:spPr bwMode="auto">
              <a:xfrm>
                <a:off x="2835275" y="26336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data</a:t>
                </a:r>
              </a:p>
            </p:txBody>
          </p:sp>
          <p:sp>
            <p:nvSpPr>
              <p:cNvPr id="49213" name="Text Box 78"/>
              <p:cNvSpPr txBox="1">
                <a:spLocks noChangeArrowheads="1"/>
              </p:cNvSpPr>
              <p:nvPr/>
            </p:nvSpPr>
            <p:spPr bwMode="auto">
              <a:xfrm>
                <a:off x="3325813" y="263691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next</a:t>
                </a:r>
              </a:p>
            </p:txBody>
          </p:sp>
        </p:grpSp>
        <p:sp>
          <p:nvSpPr>
            <p:cNvPr id="49214" name="Line 73"/>
            <p:cNvSpPr>
              <a:spLocks noChangeShapeType="1"/>
            </p:cNvSpPr>
            <p:nvPr/>
          </p:nvSpPr>
          <p:spPr bwMode="auto">
            <a:xfrm>
              <a:off x="8649" y="7663"/>
              <a:ext cx="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215" name="组 40"/>
            <p:cNvGrpSpPr>
              <a:grpSpLocks/>
            </p:cNvGrpSpPr>
            <p:nvPr/>
          </p:nvGrpSpPr>
          <p:grpSpPr bwMode="auto">
            <a:xfrm>
              <a:off x="10639" y="6725"/>
              <a:ext cx="2092" cy="1297"/>
              <a:chOff x="2835275" y="2633663"/>
              <a:chExt cx="1328738" cy="823912"/>
            </a:xfrm>
          </p:grpSpPr>
          <p:sp>
            <p:nvSpPr>
              <p:cNvPr id="49216" name="Rectangle 74"/>
              <p:cNvSpPr>
                <a:spLocks noChangeArrowheads="1"/>
              </p:cNvSpPr>
              <p:nvPr/>
            </p:nvSpPr>
            <p:spPr bwMode="auto">
              <a:xfrm>
                <a:off x="3050032" y="3000375"/>
                <a:ext cx="378968"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17" name="Rectangle 75"/>
              <p:cNvSpPr>
                <a:spLocks noChangeArrowheads="1"/>
              </p:cNvSpPr>
              <p:nvPr/>
            </p:nvSpPr>
            <p:spPr bwMode="auto">
              <a:xfrm>
                <a:off x="3429000" y="3000375"/>
                <a:ext cx="381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18" name="Text Box 77"/>
              <p:cNvSpPr txBox="1">
                <a:spLocks noChangeArrowheads="1"/>
              </p:cNvSpPr>
              <p:nvPr/>
            </p:nvSpPr>
            <p:spPr bwMode="auto">
              <a:xfrm>
                <a:off x="2835275" y="26336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data</a:t>
                </a:r>
              </a:p>
            </p:txBody>
          </p:sp>
          <p:sp>
            <p:nvSpPr>
              <p:cNvPr id="49219" name="Text Box 78"/>
              <p:cNvSpPr txBox="1">
                <a:spLocks noChangeArrowheads="1"/>
              </p:cNvSpPr>
              <p:nvPr/>
            </p:nvSpPr>
            <p:spPr bwMode="auto">
              <a:xfrm>
                <a:off x="3325813" y="263691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latin typeface="Arial" charset="0"/>
                  </a:rPr>
                  <a:t>next</a:t>
                </a:r>
              </a:p>
            </p:txBody>
          </p:sp>
        </p:grpSp>
      </p:grpSp>
      <p:sp>
        <p:nvSpPr>
          <p:cNvPr id="30725" name="Text Box 5"/>
          <p:cNvSpPr txBox="1">
            <a:spLocks noChangeArrowheads="1"/>
          </p:cNvSpPr>
          <p:nvPr/>
        </p:nvSpPr>
        <p:spPr bwMode="auto">
          <a:xfrm>
            <a:off x="508000" y="3035300"/>
            <a:ext cx="731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zh-CN" sz="2400" b="1">
                <a:latin typeface="Times New Roman" charset="0"/>
              </a:rPr>
              <a:t>A singly linked </a:t>
            </a:r>
            <a:r>
              <a:rPr lang="en-US" altLang="zh-CN" sz="2400" b="1">
                <a:solidFill>
                  <a:srgbClr val="FF0000"/>
                </a:solidFill>
                <a:latin typeface="Times New Roman" charset="0"/>
              </a:rPr>
              <a:t>circular</a:t>
            </a:r>
            <a:r>
              <a:rPr lang="en-US" altLang="zh-CN" sz="2400" b="1">
                <a:latin typeface="Times New Roman" charset="0"/>
              </a:rPr>
              <a:t> list with head node:</a:t>
            </a:r>
          </a:p>
        </p:txBody>
      </p:sp>
      <p:cxnSp>
        <p:nvCxnSpPr>
          <p:cNvPr id="39" name="直接连接符 38"/>
          <p:cNvCxnSpPr/>
          <p:nvPr/>
        </p:nvCxnSpPr>
        <p:spPr>
          <a:xfrm flipH="1">
            <a:off x="7524750" y="4887913"/>
            <a:ext cx="9525" cy="484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051050" y="5365750"/>
            <a:ext cx="5475288"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49189" idx="2"/>
          </p:cNvCxnSpPr>
          <p:nvPr/>
        </p:nvCxnSpPr>
        <p:spPr>
          <a:xfrm flipV="1">
            <a:off x="2041525" y="5091113"/>
            <a:ext cx="15875" cy="2746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0725"/>
                                        </p:tgtEl>
                                        <p:attrNameLst>
                                          <p:attrName>style.visibility</p:attrName>
                                        </p:attrNameLst>
                                      </p:cBhvr>
                                      <p:to>
                                        <p:strVal val="visible"/>
                                      </p:to>
                                    </p:set>
                                    <p:animEffect transition="in" filter="wipe(left)">
                                      <p:cBhvr>
                                        <p:cTn id="13" dur="500"/>
                                        <p:tgtEl>
                                          <p:spTgt spid="30725"/>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linds(horizontal)">
                                      <p:cBhvr>
                                        <p:cTn id="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3072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1471613" y="381000"/>
            <a:ext cx="6053137" cy="838200"/>
          </a:xfrm>
        </p:spPr>
        <p:txBody>
          <a:bodyPr/>
          <a:lstStyle/>
          <a:p>
            <a:pPr eaLnBrk="1" hangingPunct="1"/>
            <a:r>
              <a:rPr lang="en-US" altLang="zh-CN"/>
              <a:t>Doubly linked list</a:t>
            </a:r>
            <a:endParaRPr lang="en-US" altLang="zh-CN">
              <a:ea typeface="楷体_GB2312" charset="0"/>
            </a:endParaRPr>
          </a:p>
        </p:txBody>
      </p:sp>
      <p:sp>
        <p:nvSpPr>
          <p:cNvPr id="50178" name="Rectangle 3"/>
          <p:cNvSpPr>
            <a:spLocks noGrp="1" noChangeArrowheads="1"/>
          </p:cNvSpPr>
          <p:nvPr>
            <p:ph/>
          </p:nvPr>
        </p:nvSpPr>
        <p:spPr>
          <a:xfrm>
            <a:off x="152400" y="1143000"/>
            <a:ext cx="8812213" cy="5165725"/>
          </a:xfrm>
        </p:spPr>
        <p:txBody>
          <a:bodyPr lIns="92075" tIns="46038" rIns="92075" bIns="46038"/>
          <a:lstStyle/>
          <a:p>
            <a:pPr marL="0" indent="0" eaLnBrk="1" hangingPunct="1">
              <a:lnSpc>
                <a:spcPct val="110000"/>
              </a:lnSpc>
              <a:buFontTx/>
              <a:buNone/>
            </a:pPr>
            <a:r>
              <a:rPr lang="en-US" altLang="zh-CN" b="1">
                <a:solidFill>
                  <a:schemeClr val="hlink"/>
                </a:solidFill>
              </a:rPr>
              <a:t>  </a:t>
            </a:r>
            <a:r>
              <a:rPr lang="en-US" altLang="zh-CN" sz="2400" b="1">
                <a:solidFill>
                  <a:srgbClr val="0000FF"/>
                </a:solidFill>
              </a:rPr>
              <a:t>Doubly Linked List</a:t>
            </a:r>
            <a:r>
              <a:rPr lang="en-US" altLang="zh-CN" sz="2400" b="1"/>
              <a:t> :two link fields are maintained in each node: one points to the </a:t>
            </a:r>
            <a:r>
              <a:rPr lang="en-US" altLang="zh-CN" sz="2400" b="1" i="1">
                <a:solidFill>
                  <a:srgbClr val="0066FF"/>
                </a:solidFill>
              </a:rPr>
              <a:t>previous node</a:t>
            </a:r>
            <a:r>
              <a:rPr lang="en-US" altLang="zh-CN" sz="2400" b="1"/>
              <a:t> while the other points to the </a:t>
            </a:r>
            <a:r>
              <a:rPr lang="en-US" altLang="zh-CN" sz="2400" b="1" i="1">
                <a:solidFill>
                  <a:srgbClr val="0066FF"/>
                </a:solidFill>
              </a:rPr>
              <a:t>next node</a:t>
            </a:r>
            <a:r>
              <a:rPr lang="en-US" altLang="zh-CN" sz="2400" b="1"/>
              <a:t>.</a:t>
            </a:r>
          </a:p>
          <a:p>
            <a:pPr marL="0" indent="0" eaLnBrk="1" hangingPunct="1">
              <a:lnSpc>
                <a:spcPct val="110000"/>
              </a:lnSpc>
              <a:buFontTx/>
              <a:buNone/>
            </a:pPr>
            <a:r>
              <a:rPr lang="en-US" altLang="zh-CN" sz="2400" b="1"/>
              <a:t>  Doubly linked lists are also called </a:t>
            </a:r>
            <a:r>
              <a:rPr lang="en-US" altLang="zh-CN" sz="2400" b="1" i="1">
                <a:solidFill>
                  <a:srgbClr val="0066FF"/>
                </a:solidFill>
              </a:rPr>
              <a:t>two </a:t>
            </a:r>
            <a:r>
              <a:rPr lang="en-US" altLang="zh-CN" sz="2400" b="1" i="1">
                <a:solidFill>
                  <a:srgbClr val="0066FF"/>
                </a:solidFill>
                <a:latin typeface="Arial" charset="0"/>
              </a:rPr>
              <a:t>–</a:t>
            </a:r>
            <a:r>
              <a:rPr lang="en-US" altLang="zh-CN" sz="2400" b="1" i="1">
                <a:solidFill>
                  <a:srgbClr val="0066FF"/>
                </a:solidFill>
              </a:rPr>
              <a:t>way lists</a:t>
            </a:r>
            <a:r>
              <a:rPr lang="en-US" altLang="zh-CN" sz="2400" b="1"/>
              <a:t> or </a:t>
            </a:r>
            <a:r>
              <a:rPr lang="en-US" altLang="zh-CN" sz="2400" b="1" i="1">
                <a:solidFill>
                  <a:srgbClr val="0066FF"/>
                </a:solidFill>
              </a:rPr>
              <a:t>two-way chains</a:t>
            </a:r>
            <a:r>
              <a:rPr lang="en-US" altLang="zh-CN" sz="2400" b="1"/>
              <a:t>.</a:t>
            </a:r>
          </a:p>
          <a:p>
            <a:pPr marL="0" indent="0" eaLnBrk="1" hangingPunct="1">
              <a:lnSpc>
                <a:spcPct val="110000"/>
              </a:lnSpc>
              <a:buFontTx/>
              <a:buNone/>
            </a:pPr>
            <a:r>
              <a:rPr lang="en-US" altLang="zh-CN" sz="2800" b="1"/>
              <a:t>   </a:t>
            </a:r>
          </a:p>
        </p:txBody>
      </p:sp>
      <p:sp>
        <p:nvSpPr>
          <p:cNvPr id="50179" name="Rectangle 4"/>
          <p:cNvSpPr>
            <a:spLocks noChangeArrowheads="1"/>
          </p:cNvSpPr>
          <p:nvPr/>
        </p:nvSpPr>
        <p:spPr bwMode="auto">
          <a:xfrm>
            <a:off x="5819775" y="4419600"/>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a:t>
            </a:r>
          </a:p>
        </p:txBody>
      </p:sp>
      <p:grpSp>
        <p:nvGrpSpPr>
          <p:cNvPr id="50180" name="Group 5"/>
          <p:cNvGrpSpPr>
            <a:grpSpLocks/>
          </p:cNvGrpSpPr>
          <p:nvPr/>
        </p:nvGrpSpPr>
        <p:grpSpPr bwMode="auto">
          <a:xfrm>
            <a:off x="1322388" y="3657600"/>
            <a:ext cx="6705600" cy="1752600"/>
            <a:chOff x="0" y="0"/>
            <a:chExt cx="3918" cy="803"/>
          </a:xfrm>
        </p:grpSpPr>
        <p:sp>
          <p:nvSpPr>
            <p:cNvPr id="50181" name="Rectangle 6"/>
            <p:cNvSpPr>
              <a:spLocks noChangeArrowheads="1"/>
            </p:cNvSpPr>
            <p:nvPr/>
          </p:nvSpPr>
          <p:spPr bwMode="auto">
            <a:xfrm>
              <a:off x="1645" y="576"/>
              <a:ext cx="104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000" b="1">
                <a:latin typeface="Times New Roman" charset="0"/>
              </a:endParaRPr>
            </a:p>
          </p:txBody>
        </p:sp>
        <p:grpSp>
          <p:nvGrpSpPr>
            <p:cNvPr id="50182" name="Group 7"/>
            <p:cNvGrpSpPr>
              <a:grpSpLocks/>
            </p:cNvGrpSpPr>
            <p:nvPr/>
          </p:nvGrpSpPr>
          <p:grpSpPr bwMode="auto">
            <a:xfrm>
              <a:off x="0" y="0"/>
              <a:ext cx="3918" cy="458"/>
              <a:chOff x="0" y="0"/>
              <a:chExt cx="3918" cy="458"/>
            </a:xfrm>
          </p:grpSpPr>
          <p:grpSp>
            <p:nvGrpSpPr>
              <p:cNvPr id="50183" name="Group 8"/>
              <p:cNvGrpSpPr>
                <a:grpSpLocks/>
              </p:cNvGrpSpPr>
              <p:nvPr/>
            </p:nvGrpSpPr>
            <p:grpSpPr bwMode="auto">
              <a:xfrm>
                <a:off x="0" y="0"/>
                <a:ext cx="708" cy="458"/>
                <a:chOff x="0" y="0"/>
                <a:chExt cx="708" cy="458"/>
              </a:xfrm>
            </p:grpSpPr>
            <p:sp>
              <p:nvSpPr>
                <p:cNvPr id="50184" name="Rectangle 9"/>
                <p:cNvSpPr>
                  <a:spLocks noChangeArrowheads="1"/>
                </p:cNvSpPr>
                <p:nvPr/>
              </p:nvSpPr>
              <p:spPr bwMode="auto">
                <a:xfrm>
                  <a:off x="192" y="0"/>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head</a:t>
                  </a:r>
                </a:p>
              </p:txBody>
            </p:sp>
            <p:sp>
              <p:nvSpPr>
                <p:cNvPr id="50185" name="Rectangle 10"/>
                <p:cNvSpPr>
                  <a:spLocks noChangeArrowheads="1"/>
                </p:cNvSpPr>
                <p:nvPr/>
              </p:nvSpPr>
              <p:spPr bwMode="auto">
                <a:xfrm>
                  <a:off x="159" y="231"/>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50186" name="Rectangle 11"/>
                <p:cNvSpPr>
                  <a:spLocks noChangeArrowheads="1"/>
                </p:cNvSpPr>
                <p:nvPr/>
              </p:nvSpPr>
              <p:spPr bwMode="auto">
                <a:xfrm>
                  <a:off x="0"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sp>
              <p:nvSpPr>
                <p:cNvPr id="50187" name="Rectangle 12"/>
                <p:cNvSpPr>
                  <a:spLocks noChangeArrowheads="1"/>
                </p:cNvSpPr>
                <p:nvPr/>
              </p:nvSpPr>
              <p:spPr bwMode="auto">
                <a:xfrm>
                  <a:off x="549"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0188" name="Group 13"/>
              <p:cNvGrpSpPr>
                <a:grpSpLocks/>
              </p:cNvGrpSpPr>
              <p:nvPr/>
            </p:nvGrpSpPr>
            <p:grpSpPr bwMode="auto">
              <a:xfrm>
                <a:off x="1731" y="231"/>
                <a:ext cx="708" cy="227"/>
                <a:chOff x="0" y="0"/>
                <a:chExt cx="708" cy="227"/>
              </a:xfrm>
            </p:grpSpPr>
            <p:sp>
              <p:nvSpPr>
                <p:cNvPr id="50189" name="Rectangle 14"/>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2</a:t>
                  </a:r>
                </a:p>
              </p:txBody>
            </p:sp>
            <p:sp>
              <p:nvSpPr>
                <p:cNvPr id="50190" name="Rectangle 15"/>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191" name="Rectangle 16"/>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0192" name="Group 17"/>
              <p:cNvGrpSpPr>
                <a:grpSpLocks/>
              </p:cNvGrpSpPr>
              <p:nvPr/>
            </p:nvGrpSpPr>
            <p:grpSpPr bwMode="auto">
              <a:xfrm>
                <a:off x="861" y="231"/>
                <a:ext cx="708" cy="227"/>
                <a:chOff x="0" y="0"/>
                <a:chExt cx="708" cy="227"/>
              </a:xfrm>
            </p:grpSpPr>
            <p:sp>
              <p:nvSpPr>
                <p:cNvPr id="50193" name="Rectangle 18"/>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1</a:t>
                  </a:r>
                </a:p>
              </p:txBody>
            </p:sp>
            <p:sp>
              <p:nvSpPr>
                <p:cNvPr id="50194" name="Rectangle 19"/>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195" name="Rectangle 20"/>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0196" name="Group 21"/>
              <p:cNvGrpSpPr>
                <a:grpSpLocks/>
              </p:cNvGrpSpPr>
              <p:nvPr/>
            </p:nvGrpSpPr>
            <p:grpSpPr bwMode="auto">
              <a:xfrm>
                <a:off x="3219" y="228"/>
                <a:ext cx="699" cy="227"/>
                <a:chOff x="0" y="0"/>
                <a:chExt cx="699" cy="227"/>
              </a:xfrm>
            </p:grpSpPr>
            <p:sp>
              <p:nvSpPr>
                <p:cNvPr id="50197"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n</a:t>
                  </a:r>
                </a:p>
              </p:txBody>
            </p:sp>
            <p:sp>
              <p:nvSpPr>
                <p:cNvPr id="50198"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199"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sp>
            <p:nvSpPr>
              <p:cNvPr id="50200" name="Line 25"/>
              <p:cNvSpPr>
                <a:spLocks noChangeShapeType="1"/>
              </p:cNvSpPr>
              <p:nvPr/>
            </p:nvSpPr>
            <p:spPr bwMode="auto">
              <a:xfrm>
                <a:off x="654" y="309"/>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1" name="Line 26"/>
              <p:cNvSpPr>
                <a:spLocks noChangeShapeType="1"/>
              </p:cNvSpPr>
              <p:nvPr/>
            </p:nvSpPr>
            <p:spPr bwMode="auto">
              <a:xfrm>
                <a:off x="1518"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2" name="Line 27"/>
              <p:cNvSpPr>
                <a:spLocks noChangeShapeType="1"/>
              </p:cNvSpPr>
              <p:nvPr/>
            </p:nvSpPr>
            <p:spPr bwMode="auto">
              <a:xfrm>
                <a:off x="2391" y="282"/>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3" name="Line 28"/>
              <p:cNvSpPr>
                <a:spLocks noChangeShapeType="1"/>
              </p:cNvSpPr>
              <p:nvPr/>
            </p:nvSpPr>
            <p:spPr bwMode="auto">
              <a:xfrm>
                <a:off x="3006"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4" name="Line 29"/>
              <p:cNvSpPr>
                <a:spLocks noChangeShapeType="1"/>
              </p:cNvSpPr>
              <p:nvPr/>
            </p:nvSpPr>
            <p:spPr bwMode="auto">
              <a:xfrm flipH="1">
                <a:off x="1584"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5" name="Line 30"/>
              <p:cNvSpPr>
                <a:spLocks noChangeShapeType="1"/>
              </p:cNvSpPr>
              <p:nvPr/>
            </p:nvSpPr>
            <p:spPr bwMode="auto">
              <a:xfrm flipH="1">
                <a:off x="2457" y="411"/>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6" name="Line 31"/>
              <p:cNvSpPr>
                <a:spLocks noChangeShapeType="1"/>
              </p:cNvSpPr>
              <p:nvPr/>
            </p:nvSpPr>
            <p:spPr bwMode="auto">
              <a:xfrm flipH="1">
                <a:off x="720"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7" name="Line 32"/>
              <p:cNvSpPr>
                <a:spLocks noChangeShapeType="1"/>
              </p:cNvSpPr>
              <p:nvPr/>
            </p:nvSpPr>
            <p:spPr bwMode="auto">
              <a:xfrm flipH="1">
                <a:off x="3081" y="384"/>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 name="Group 33"/>
          <p:cNvGrpSpPr>
            <a:grpSpLocks/>
          </p:cNvGrpSpPr>
          <p:nvPr/>
        </p:nvGrpSpPr>
        <p:grpSpPr bwMode="auto">
          <a:xfrm>
            <a:off x="3429000" y="5181600"/>
            <a:ext cx="1447800" cy="1282700"/>
            <a:chOff x="0" y="0"/>
            <a:chExt cx="912" cy="808"/>
          </a:xfrm>
        </p:grpSpPr>
        <p:sp>
          <p:nvSpPr>
            <p:cNvPr id="50209" name="Rectangle 34"/>
            <p:cNvSpPr>
              <a:spLocks noChangeArrowheads="1"/>
            </p:cNvSpPr>
            <p:nvPr/>
          </p:nvSpPr>
          <p:spPr bwMode="auto">
            <a:xfrm>
              <a:off x="5" y="581"/>
              <a:ext cx="9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dirty="0">
                  <a:latin typeface="Times New Roman" charset="0"/>
                </a:rPr>
                <a:t>Empty doubly </a:t>
              </a:r>
            </a:p>
            <a:p>
              <a:pPr algn="ctr"/>
              <a:r>
                <a:rPr lang="en-US" altLang="zh-CN" sz="2000" b="1" dirty="0">
                  <a:latin typeface="Times New Roman" charset="0"/>
                </a:rPr>
                <a:t>linked list</a:t>
              </a:r>
            </a:p>
          </p:txBody>
        </p:sp>
        <p:grpSp>
          <p:nvGrpSpPr>
            <p:cNvPr id="50210" name="Group 35"/>
            <p:cNvGrpSpPr>
              <a:grpSpLocks/>
            </p:cNvGrpSpPr>
            <p:nvPr/>
          </p:nvGrpSpPr>
          <p:grpSpPr bwMode="auto">
            <a:xfrm>
              <a:off x="0" y="0"/>
              <a:ext cx="773" cy="485"/>
              <a:chOff x="0" y="0"/>
              <a:chExt cx="773" cy="485"/>
            </a:xfrm>
          </p:grpSpPr>
          <p:sp>
            <p:nvSpPr>
              <p:cNvPr id="50211" name="Rectangle 36"/>
              <p:cNvSpPr>
                <a:spLocks noChangeArrowheads="1"/>
              </p:cNvSpPr>
              <p:nvPr/>
            </p:nvSpPr>
            <p:spPr bwMode="auto">
              <a:xfrm>
                <a:off x="188" y="0"/>
                <a:ext cx="43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head</a:t>
                </a:r>
              </a:p>
            </p:txBody>
          </p:sp>
          <p:sp>
            <p:nvSpPr>
              <p:cNvPr id="50212" name="Rectangle 37"/>
              <p:cNvSpPr>
                <a:spLocks noChangeArrowheads="1"/>
              </p:cNvSpPr>
              <p:nvPr/>
            </p:nvSpPr>
            <p:spPr bwMode="auto">
              <a:xfrm>
                <a:off x="0" y="258"/>
                <a:ext cx="227"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sp>
            <p:nvSpPr>
              <p:cNvPr id="50213" name="Rectangle 38"/>
              <p:cNvSpPr>
                <a:spLocks noChangeArrowheads="1"/>
              </p:cNvSpPr>
              <p:nvPr/>
            </p:nvSpPr>
            <p:spPr bwMode="auto">
              <a:xfrm>
                <a:off x="225" y="258"/>
                <a:ext cx="317"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14" name="Rectangle 39"/>
              <p:cNvSpPr>
                <a:spLocks noChangeArrowheads="1"/>
              </p:cNvSpPr>
              <p:nvPr/>
            </p:nvSpPr>
            <p:spPr bwMode="auto">
              <a:xfrm>
                <a:off x="546" y="257"/>
                <a:ext cx="227"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grpSp>
      <p:sp>
        <p:nvSpPr>
          <p:cNvPr id="50215" name="Line 40"/>
          <p:cNvSpPr>
            <a:spLocks noChangeShapeType="1"/>
          </p:cNvSpPr>
          <p:nvPr/>
        </p:nvSpPr>
        <p:spPr bwMode="auto">
          <a:xfrm>
            <a:off x="904875" y="4365625"/>
            <a:ext cx="395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5" name="Rectangle 2"/>
          <p:cNvSpPr>
            <a:spLocks noGrp="1" noChangeArrowheads="1"/>
          </p:cNvSpPr>
          <p:nvPr>
            <p:ph/>
          </p:nvPr>
        </p:nvSpPr>
        <p:spPr>
          <a:xfrm>
            <a:off x="228600" y="152400"/>
            <a:ext cx="8763000" cy="3781425"/>
          </a:xfrm>
        </p:spPr>
        <p:txBody>
          <a:bodyPr lIns="92075" tIns="46038" rIns="92075" bIns="46038"/>
          <a:lstStyle/>
          <a:p>
            <a:pPr marL="0" indent="0" eaLnBrk="1" hangingPunct="1">
              <a:buFontTx/>
              <a:buNone/>
            </a:pPr>
            <a:endParaRPr lang="en-US" altLang="zh-CN" sz="2800" b="1"/>
          </a:p>
          <a:p>
            <a:pPr marL="0" indent="0" eaLnBrk="1" hangingPunct="1">
              <a:spcBef>
                <a:spcPct val="0"/>
              </a:spcBef>
              <a:buFontTx/>
              <a:buNone/>
            </a:pPr>
            <a:r>
              <a:rPr lang="en-US" altLang="zh-CN" sz="2400" b="1">
                <a:solidFill>
                  <a:srgbClr val="0000FF"/>
                </a:solidFill>
              </a:rPr>
              <a:t>typedef  struct</a:t>
            </a:r>
            <a:r>
              <a:rPr lang="en-US" altLang="zh-CN" sz="2400" b="1"/>
              <a:t>  Dulnode  * Dlnode_ptr ;</a:t>
            </a:r>
          </a:p>
          <a:p>
            <a:pPr marL="0" indent="0" eaLnBrk="1" hangingPunct="1">
              <a:buFontTx/>
              <a:buNone/>
            </a:pPr>
            <a:r>
              <a:rPr lang="en-US" altLang="zh-CN" sz="2400" b="1">
                <a:solidFill>
                  <a:srgbClr val="0000FF"/>
                </a:solidFill>
              </a:rPr>
              <a:t>struct</a:t>
            </a:r>
            <a:r>
              <a:rPr lang="en-US" altLang="zh-CN" sz="2400" b="1"/>
              <a:t> Dulnode</a:t>
            </a:r>
          </a:p>
          <a:p>
            <a:pPr marL="533400" lvl="1" indent="0" eaLnBrk="1" hangingPunct="1">
              <a:buFontTx/>
              <a:buNone/>
            </a:pPr>
            <a:r>
              <a:rPr lang="en-US" altLang="zh-CN" sz="2400" b="1"/>
              <a:t>{     ElemType  data ;</a:t>
            </a:r>
          </a:p>
          <a:p>
            <a:pPr marL="1079500" lvl="2" indent="0" eaLnBrk="1" hangingPunct="1">
              <a:buFontTx/>
              <a:buNone/>
            </a:pPr>
            <a:r>
              <a:rPr lang="en-US" altLang="zh-CN" b="1"/>
              <a:t>  Dlnode_ptr  prior , next ;</a:t>
            </a:r>
          </a:p>
          <a:p>
            <a:pPr marL="533400" lvl="1" indent="0" eaLnBrk="1" hangingPunct="1">
              <a:buFontTx/>
              <a:buNone/>
            </a:pPr>
            <a:r>
              <a:rPr lang="en-US" altLang="zh-CN" sz="2400" b="1"/>
              <a:t>}</a:t>
            </a:r>
          </a:p>
        </p:txBody>
      </p:sp>
      <p:grpSp>
        <p:nvGrpSpPr>
          <p:cNvPr id="52226" name="Group 4"/>
          <p:cNvGrpSpPr>
            <a:grpSpLocks/>
          </p:cNvGrpSpPr>
          <p:nvPr/>
        </p:nvGrpSpPr>
        <p:grpSpPr bwMode="auto">
          <a:xfrm>
            <a:off x="2762250" y="3429000"/>
            <a:ext cx="3178175" cy="676275"/>
            <a:chOff x="0" y="0"/>
            <a:chExt cx="1356" cy="272"/>
          </a:xfrm>
        </p:grpSpPr>
        <p:sp>
          <p:nvSpPr>
            <p:cNvPr id="52227" name="Rectangle 5"/>
            <p:cNvSpPr>
              <a:spLocks noChangeArrowheads="1"/>
            </p:cNvSpPr>
            <p:nvPr/>
          </p:nvSpPr>
          <p:spPr bwMode="auto">
            <a:xfrm>
              <a:off x="453" y="0"/>
              <a:ext cx="453" cy="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data</a:t>
              </a:r>
            </a:p>
          </p:txBody>
        </p:sp>
        <p:sp>
          <p:nvSpPr>
            <p:cNvPr id="52228" name="Rectangle 6"/>
            <p:cNvSpPr>
              <a:spLocks noChangeArrowheads="1"/>
            </p:cNvSpPr>
            <p:nvPr/>
          </p:nvSpPr>
          <p:spPr bwMode="auto">
            <a:xfrm>
              <a:off x="903" y="0"/>
              <a:ext cx="453" cy="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next</a:t>
              </a:r>
            </a:p>
          </p:txBody>
        </p:sp>
        <p:sp>
          <p:nvSpPr>
            <p:cNvPr id="52229" name="Rectangle 7"/>
            <p:cNvSpPr>
              <a:spLocks noChangeArrowheads="1"/>
            </p:cNvSpPr>
            <p:nvPr/>
          </p:nvSpPr>
          <p:spPr bwMode="auto">
            <a:xfrm>
              <a:off x="0" y="0"/>
              <a:ext cx="453" cy="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prior</a:t>
              </a:r>
            </a:p>
          </p:txBody>
        </p:sp>
      </p:grpSp>
      <p:sp>
        <p:nvSpPr>
          <p:cNvPr id="52230" name="Rectangle 8"/>
          <p:cNvSpPr>
            <a:spLocks noChangeArrowheads="1"/>
          </p:cNvSpPr>
          <p:nvPr/>
        </p:nvSpPr>
        <p:spPr bwMode="auto">
          <a:xfrm>
            <a:off x="1908175" y="4384675"/>
            <a:ext cx="4572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nchor="ctr"/>
          <a:lstStyle/>
          <a:p>
            <a:pPr algn="ctr"/>
            <a:r>
              <a:rPr lang="en-US" altLang="zh-CN" sz="2000" b="1">
                <a:ea typeface="楷体_GB2312" charset="0"/>
              </a:rPr>
              <a:t>Structure of a node in a doubly linked list</a:t>
            </a:r>
          </a:p>
        </p:txBody>
      </p:sp>
      <p:sp>
        <p:nvSpPr>
          <p:cNvPr id="52231" name="Line 9"/>
          <p:cNvSpPr>
            <a:spLocks noChangeShapeType="1"/>
          </p:cNvSpPr>
          <p:nvPr/>
        </p:nvSpPr>
        <p:spPr bwMode="auto">
          <a:xfrm>
            <a:off x="5724525" y="3789363"/>
            <a:ext cx="8651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2" name="Line 10"/>
          <p:cNvSpPr>
            <a:spLocks noChangeShapeType="1"/>
          </p:cNvSpPr>
          <p:nvPr/>
        </p:nvSpPr>
        <p:spPr bwMode="auto">
          <a:xfrm flipH="1">
            <a:off x="1979613" y="3789363"/>
            <a:ext cx="86518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ChangeArrowheads="1"/>
          </p:cNvSpPr>
          <p:nvPr/>
        </p:nvSpPr>
        <p:spPr bwMode="auto">
          <a:xfrm>
            <a:off x="5819775" y="1598613"/>
            <a:ext cx="647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a:t>
            </a:r>
          </a:p>
        </p:txBody>
      </p:sp>
      <p:sp>
        <p:nvSpPr>
          <p:cNvPr id="53250" name="Rectangle 6"/>
          <p:cNvSpPr>
            <a:spLocks noChangeArrowheads="1"/>
          </p:cNvSpPr>
          <p:nvPr/>
        </p:nvSpPr>
        <p:spPr bwMode="auto">
          <a:xfrm>
            <a:off x="4137025" y="2093913"/>
            <a:ext cx="17859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000" b="1">
              <a:latin typeface="Times New Roman" charset="0"/>
            </a:endParaRPr>
          </a:p>
        </p:txBody>
      </p:sp>
      <p:grpSp>
        <p:nvGrpSpPr>
          <p:cNvPr id="53251" name="Group 8"/>
          <p:cNvGrpSpPr>
            <a:grpSpLocks/>
          </p:cNvGrpSpPr>
          <p:nvPr/>
        </p:nvGrpSpPr>
        <p:grpSpPr bwMode="auto">
          <a:xfrm>
            <a:off x="1322388" y="836613"/>
            <a:ext cx="1211262" cy="1000125"/>
            <a:chOff x="0" y="0"/>
            <a:chExt cx="708" cy="458"/>
          </a:xfrm>
        </p:grpSpPr>
        <p:sp>
          <p:nvSpPr>
            <p:cNvPr id="53252" name="Rectangle 9"/>
            <p:cNvSpPr>
              <a:spLocks noChangeArrowheads="1"/>
            </p:cNvSpPr>
            <p:nvPr/>
          </p:nvSpPr>
          <p:spPr bwMode="auto">
            <a:xfrm>
              <a:off x="192" y="0"/>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head</a:t>
              </a:r>
            </a:p>
          </p:txBody>
        </p:sp>
        <p:sp>
          <p:nvSpPr>
            <p:cNvPr id="53253" name="Rectangle 10"/>
            <p:cNvSpPr>
              <a:spLocks noChangeArrowheads="1"/>
            </p:cNvSpPr>
            <p:nvPr/>
          </p:nvSpPr>
          <p:spPr bwMode="auto">
            <a:xfrm>
              <a:off x="159" y="231"/>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53254" name="Rectangle 11"/>
            <p:cNvSpPr>
              <a:spLocks noChangeArrowheads="1"/>
            </p:cNvSpPr>
            <p:nvPr/>
          </p:nvSpPr>
          <p:spPr bwMode="auto">
            <a:xfrm>
              <a:off x="0"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sp>
          <p:nvSpPr>
            <p:cNvPr id="53255" name="Rectangle 12"/>
            <p:cNvSpPr>
              <a:spLocks noChangeArrowheads="1"/>
            </p:cNvSpPr>
            <p:nvPr/>
          </p:nvSpPr>
          <p:spPr bwMode="auto">
            <a:xfrm>
              <a:off x="549"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3256" name="Group 13"/>
          <p:cNvGrpSpPr>
            <a:grpSpLocks/>
          </p:cNvGrpSpPr>
          <p:nvPr/>
        </p:nvGrpSpPr>
        <p:grpSpPr bwMode="auto">
          <a:xfrm>
            <a:off x="4284663" y="1341438"/>
            <a:ext cx="1211262" cy="495300"/>
            <a:chOff x="0" y="0"/>
            <a:chExt cx="708" cy="227"/>
          </a:xfrm>
        </p:grpSpPr>
        <p:sp>
          <p:nvSpPr>
            <p:cNvPr id="53257" name="Rectangle 14"/>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2</a:t>
              </a:r>
            </a:p>
          </p:txBody>
        </p:sp>
        <p:sp>
          <p:nvSpPr>
            <p:cNvPr id="53258" name="Rectangle 15"/>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59" name="Rectangle 16"/>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3260" name="Group 17"/>
          <p:cNvGrpSpPr>
            <a:grpSpLocks/>
          </p:cNvGrpSpPr>
          <p:nvPr/>
        </p:nvGrpSpPr>
        <p:grpSpPr bwMode="auto">
          <a:xfrm>
            <a:off x="2795588" y="1341438"/>
            <a:ext cx="1212850" cy="495300"/>
            <a:chOff x="0" y="0"/>
            <a:chExt cx="708" cy="227"/>
          </a:xfrm>
        </p:grpSpPr>
        <p:sp>
          <p:nvSpPr>
            <p:cNvPr id="53261" name="Rectangle 18"/>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1</a:t>
              </a:r>
            </a:p>
          </p:txBody>
        </p:sp>
        <p:sp>
          <p:nvSpPr>
            <p:cNvPr id="53262" name="Rectangle 19"/>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3" name="Rectangle 20"/>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3264" name="Group 21"/>
          <p:cNvGrpSpPr>
            <a:grpSpLocks/>
          </p:cNvGrpSpPr>
          <p:nvPr/>
        </p:nvGrpSpPr>
        <p:grpSpPr bwMode="auto">
          <a:xfrm>
            <a:off x="6831013" y="1333500"/>
            <a:ext cx="1196975" cy="496888"/>
            <a:chOff x="0" y="0"/>
            <a:chExt cx="699" cy="227"/>
          </a:xfrm>
        </p:grpSpPr>
        <p:sp>
          <p:nvSpPr>
            <p:cNvPr id="53265"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n</a:t>
              </a:r>
            </a:p>
          </p:txBody>
        </p:sp>
        <p:sp>
          <p:nvSpPr>
            <p:cNvPr id="53266"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7"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sp>
        <p:nvSpPr>
          <p:cNvPr id="53268" name="Line 25"/>
          <p:cNvSpPr>
            <a:spLocks noChangeShapeType="1"/>
          </p:cNvSpPr>
          <p:nvPr/>
        </p:nvSpPr>
        <p:spPr bwMode="auto">
          <a:xfrm>
            <a:off x="2441575" y="1511300"/>
            <a:ext cx="3492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9" name="Line 26"/>
          <p:cNvSpPr>
            <a:spLocks noChangeShapeType="1"/>
          </p:cNvSpPr>
          <p:nvPr/>
        </p:nvSpPr>
        <p:spPr bwMode="auto">
          <a:xfrm>
            <a:off x="3921125" y="1504950"/>
            <a:ext cx="3476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0" name="Line 27"/>
          <p:cNvSpPr>
            <a:spLocks noChangeShapeType="1"/>
          </p:cNvSpPr>
          <p:nvPr/>
        </p:nvSpPr>
        <p:spPr bwMode="auto">
          <a:xfrm>
            <a:off x="5414963" y="1452563"/>
            <a:ext cx="3492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1" name="Line 28"/>
          <p:cNvSpPr>
            <a:spLocks noChangeShapeType="1"/>
          </p:cNvSpPr>
          <p:nvPr/>
        </p:nvSpPr>
        <p:spPr bwMode="auto">
          <a:xfrm>
            <a:off x="6467475" y="1504950"/>
            <a:ext cx="3492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2" name="Line 29"/>
          <p:cNvSpPr>
            <a:spLocks noChangeShapeType="1"/>
          </p:cNvSpPr>
          <p:nvPr/>
        </p:nvSpPr>
        <p:spPr bwMode="auto">
          <a:xfrm flipH="1">
            <a:off x="4033838" y="1693863"/>
            <a:ext cx="3492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3" name="Line 30"/>
          <p:cNvSpPr>
            <a:spLocks noChangeShapeType="1"/>
          </p:cNvSpPr>
          <p:nvPr/>
        </p:nvSpPr>
        <p:spPr bwMode="auto">
          <a:xfrm flipH="1">
            <a:off x="5527675" y="1733550"/>
            <a:ext cx="3492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4" name="Line 31"/>
          <p:cNvSpPr>
            <a:spLocks noChangeShapeType="1"/>
          </p:cNvSpPr>
          <p:nvPr/>
        </p:nvSpPr>
        <p:spPr bwMode="auto">
          <a:xfrm flipH="1">
            <a:off x="2554288" y="1693863"/>
            <a:ext cx="3492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5" name="Line 32"/>
          <p:cNvSpPr>
            <a:spLocks noChangeShapeType="1"/>
          </p:cNvSpPr>
          <p:nvPr/>
        </p:nvSpPr>
        <p:spPr bwMode="auto">
          <a:xfrm flipH="1">
            <a:off x="6596063" y="1674813"/>
            <a:ext cx="3492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6" name="Line 40"/>
          <p:cNvSpPr>
            <a:spLocks noChangeShapeType="1"/>
          </p:cNvSpPr>
          <p:nvPr/>
        </p:nvSpPr>
        <p:spPr bwMode="auto">
          <a:xfrm>
            <a:off x="904875" y="1544638"/>
            <a:ext cx="395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7" name="Rectangle 11"/>
          <p:cNvSpPr>
            <a:spLocks noChangeArrowheads="1"/>
          </p:cNvSpPr>
          <p:nvPr/>
        </p:nvSpPr>
        <p:spPr bwMode="auto">
          <a:xfrm>
            <a:off x="2435225" y="4149725"/>
            <a:ext cx="457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t>ptr = ptr-&gt;next-&gt;prior </a:t>
            </a:r>
          </a:p>
          <a:p>
            <a:r>
              <a:rPr lang="en-US" altLang="zh-CN" sz="2400" b="1"/>
              <a:t>      = ptr-&gt;prior-&gt;next</a:t>
            </a:r>
          </a:p>
        </p:txBody>
      </p:sp>
      <p:sp>
        <p:nvSpPr>
          <p:cNvPr id="53278" name="Line 40"/>
          <p:cNvSpPr>
            <a:spLocks noChangeShapeType="1"/>
          </p:cNvSpPr>
          <p:nvPr/>
        </p:nvSpPr>
        <p:spPr bwMode="auto">
          <a:xfrm flipV="1">
            <a:off x="3367088" y="1858963"/>
            <a:ext cx="0" cy="584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9" name="文本框 34"/>
          <p:cNvSpPr txBox="1">
            <a:spLocks noChangeArrowheads="1"/>
          </p:cNvSpPr>
          <p:nvPr/>
        </p:nvSpPr>
        <p:spPr bwMode="auto">
          <a:xfrm>
            <a:off x="3149600" y="2405063"/>
            <a:ext cx="987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ptr</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p:nvPr>
        </p:nvSpPr>
        <p:spPr>
          <a:xfrm>
            <a:off x="284163" y="1333500"/>
            <a:ext cx="8812212" cy="5200650"/>
          </a:xfrm>
        </p:spPr>
        <p:txBody>
          <a:bodyPr lIns="92075" tIns="46038" rIns="92075" bIns="46038"/>
          <a:lstStyle/>
          <a:p>
            <a:pPr marL="887413" lvl="1" indent="-533400" eaLnBrk="1" hangingPunct="1">
              <a:lnSpc>
                <a:spcPct val="110000"/>
              </a:lnSpc>
              <a:buFontTx/>
              <a:buNone/>
            </a:pPr>
            <a:r>
              <a:rPr lang="en-US" altLang="zh-CN" sz="2400">
                <a:solidFill>
                  <a:srgbClr val="0000FF"/>
                </a:solidFill>
                <a:ea typeface="Arial Unicode MS" charset="0"/>
              </a:rPr>
              <a:t>Insert a new element e into a list , suppose o</a:t>
            </a:r>
            <a:r>
              <a:rPr lang="en-US" altLang="zh-CN" sz="2400">
                <a:solidFill>
                  <a:srgbClr val="0000FF"/>
                </a:solidFill>
              </a:rPr>
              <a:t>nly the</a:t>
            </a:r>
          </a:p>
          <a:p>
            <a:pPr marL="887413" lvl="1" indent="-533400" eaLnBrk="1" hangingPunct="1">
              <a:lnSpc>
                <a:spcPct val="110000"/>
              </a:lnSpc>
              <a:buFontTx/>
              <a:buNone/>
            </a:pPr>
            <a:r>
              <a:rPr lang="en-US" altLang="zh-CN" sz="2400">
                <a:solidFill>
                  <a:srgbClr val="0000FF"/>
                </a:solidFill>
              </a:rPr>
              <a:t>previous node is known (insert after node p):</a:t>
            </a:r>
          </a:p>
          <a:p>
            <a:pPr marL="887413" lvl="1" indent="-533400" eaLnBrk="1" hangingPunct="1">
              <a:lnSpc>
                <a:spcPct val="110000"/>
              </a:lnSpc>
              <a:buFontTx/>
              <a:buNone/>
            </a:pPr>
            <a:endParaRPr lang="en-US" altLang="zh-CN" sz="2400">
              <a:solidFill>
                <a:srgbClr val="0000FF"/>
              </a:solidFill>
            </a:endParaRPr>
          </a:p>
          <a:p>
            <a:pPr marL="1181100" lvl="2" indent="-457200" eaLnBrk="1" hangingPunct="1">
              <a:lnSpc>
                <a:spcPct val="110000"/>
              </a:lnSpc>
              <a:buFontTx/>
              <a:buNone/>
            </a:pPr>
            <a:r>
              <a:rPr lang="en-US" altLang="zh-CN" sz="2000" b="1">
                <a:latin typeface="Times New Roman" charset="0"/>
                <a:ea typeface="楷体_GB2312" charset="0"/>
              </a:rPr>
              <a:t>S=(</a:t>
            </a:r>
            <a:r>
              <a:rPr lang="en-US" altLang="zh-CN" sz="2000" b="1">
                <a:latin typeface="Times New Roman" charset="0"/>
              </a:rPr>
              <a:t>DulNode</a:t>
            </a:r>
            <a:r>
              <a:rPr lang="en-US" altLang="zh-CN" sz="2000" b="1">
                <a:latin typeface="Times New Roman" charset="0"/>
                <a:ea typeface="楷体_GB2312" charset="0"/>
              </a:rPr>
              <a:t> *)malloc(sizeof(</a:t>
            </a:r>
            <a:r>
              <a:rPr lang="en-US" altLang="zh-CN" sz="2000" b="1">
                <a:latin typeface="Times New Roman" charset="0"/>
              </a:rPr>
              <a:t>DulNode</a:t>
            </a:r>
            <a:r>
              <a:rPr lang="en-US" altLang="zh-CN" sz="2000" b="1">
                <a:latin typeface="Times New Roman" charset="0"/>
                <a:ea typeface="楷体_GB2312" charset="0"/>
              </a:rPr>
              <a:t>)); </a:t>
            </a:r>
          </a:p>
          <a:p>
            <a:pPr marL="1181100" lvl="2" indent="-457200" eaLnBrk="1" hangingPunct="1">
              <a:lnSpc>
                <a:spcPct val="110000"/>
              </a:lnSpc>
              <a:buFontTx/>
              <a:buNone/>
            </a:pPr>
            <a:r>
              <a:rPr lang="en-US" altLang="zh-CN" sz="2000" b="1">
                <a:latin typeface="Times New Roman" charset="0"/>
                <a:ea typeface="楷体_GB2312" charset="0"/>
              </a:rPr>
              <a:t>S-&gt;data=e;</a:t>
            </a:r>
          </a:p>
        </p:txBody>
      </p:sp>
      <p:sp>
        <p:nvSpPr>
          <p:cNvPr id="28675" name="AutoShape 3" descr="白色大理石"/>
          <p:cNvSpPr>
            <a:spLocks noChangeArrowheads="1"/>
          </p:cNvSpPr>
          <p:nvPr/>
        </p:nvSpPr>
        <p:spPr bwMode="auto">
          <a:xfrm flipH="1">
            <a:off x="684213" y="549275"/>
            <a:ext cx="1736725" cy="554038"/>
          </a:xfrm>
          <a:prstGeom prst="cube">
            <a:avLst>
              <a:gd name="adj" fmla="val 16315"/>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defRPr/>
            </a:pPr>
            <a:r>
              <a:rPr kumimoji="1" lang="en-US" altLang="zh-CN" sz="2400" b="1">
                <a:effectLst>
                  <a:outerShdw blurRad="38100" dist="38100" dir="2700000" algn="tl">
                    <a:srgbClr val="C0C0C0"/>
                  </a:outerShdw>
                </a:effectLst>
                <a:latin typeface="Times New Roman" panose="02020603050405020304" pitchFamily="18" charset="0"/>
                <a:ea typeface="宋体" panose="02010600030101010101" pitchFamily="2" charset="-122"/>
              </a:rPr>
              <a:t>Insertion</a:t>
            </a:r>
          </a:p>
        </p:txBody>
      </p:sp>
      <p:sp>
        <p:nvSpPr>
          <p:cNvPr id="54275" name="Rectangle 4"/>
          <p:cNvSpPr>
            <a:spLocks noChangeArrowheads="1"/>
          </p:cNvSpPr>
          <p:nvPr/>
        </p:nvSpPr>
        <p:spPr bwMode="auto">
          <a:xfrm>
            <a:off x="5756275" y="4695825"/>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a:t>
            </a:r>
          </a:p>
        </p:txBody>
      </p:sp>
      <p:grpSp>
        <p:nvGrpSpPr>
          <p:cNvPr id="54276" name="Group 5"/>
          <p:cNvGrpSpPr>
            <a:grpSpLocks/>
          </p:cNvGrpSpPr>
          <p:nvPr/>
        </p:nvGrpSpPr>
        <p:grpSpPr bwMode="auto">
          <a:xfrm>
            <a:off x="1258888" y="3933825"/>
            <a:ext cx="6705600" cy="1752600"/>
            <a:chOff x="0" y="0"/>
            <a:chExt cx="3918" cy="803"/>
          </a:xfrm>
        </p:grpSpPr>
        <p:sp>
          <p:nvSpPr>
            <p:cNvPr id="54277" name="Rectangle 6"/>
            <p:cNvSpPr>
              <a:spLocks noChangeArrowheads="1"/>
            </p:cNvSpPr>
            <p:nvPr/>
          </p:nvSpPr>
          <p:spPr bwMode="auto">
            <a:xfrm>
              <a:off x="1645" y="576"/>
              <a:ext cx="104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000" b="1">
                <a:latin typeface="Times New Roman" charset="0"/>
              </a:endParaRPr>
            </a:p>
          </p:txBody>
        </p:sp>
        <p:grpSp>
          <p:nvGrpSpPr>
            <p:cNvPr id="54278" name="Group 7"/>
            <p:cNvGrpSpPr>
              <a:grpSpLocks/>
            </p:cNvGrpSpPr>
            <p:nvPr/>
          </p:nvGrpSpPr>
          <p:grpSpPr bwMode="auto">
            <a:xfrm>
              <a:off x="0" y="0"/>
              <a:ext cx="3918" cy="458"/>
              <a:chOff x="0" y="0"/>
              <a:chExt cx="3918" cy="458"/>
            </a:xfrm>
          </p:grpSpPr>
          <p:grpSp>
            <p:nvGrpSpPr>
              <p:cNvPr id="54279" name="Group 8"/>
              <p:cNvGrpSpPr>
                <a:grpSpLocks/>
              </p:cNvGrpSpPr>
              <p:nvPr/>
            </p:nvGrpSpPr>
            <p:grpSpPr bwMode="auto">
              <a:xfrm>
                <a:off x="0" y="0"/>
                <a:ext cx="708" cy="458"/>
                <a:chOff x="0" y="0"/>
                <a:chExt cx="708" cy="458"/>
              </a:xfrm>
            </p:grpSpPr>
            <p:sp>
              <p:nvSpPr>
                <p:cNvPr id="54280" name="Rectangle 9"/>
                <p:cNvSpPr>
                  <a:spLocks noChangeArrowheads="1"/>
                </p:cNvSpPr>
                <p:nvPr/>
              </p:nvSpPr>
              <p:spPr bwMode="auto">
                <a:xfrm>
                  <a:off x="192" y="0"/>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head</a:t>
                  </a:r>
                </a:p>
              </p:txBody>
            </p:sp>
            <p:sp>
              <p:nvSpPr>
                <p:cNvPr id="54281" name="Rectangle 10"/>
                <p:cNvSpPr>
                  <a:spLocks noChangeArrowheads="1"/>
                </p:cNvSpPr>
                <p:nvPr/>
              </p:nvSpPr>
              <p:spPr bwMode="auto">
                <a:xfrm>
                  <a:off x="159" y="231"/>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54282" name="Rectangle 11"/>
                <p:cNvSpPr>
                  <a:spLocks noChangeArrowheads="1"/>
                </p:cNvSpPr>
                <p:nvPr/>
              </p:nvSpPr>
              <p:spPr bwMode="auto">
                <a:xfrm>
                  <a:off x="0"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sp>
              <p:nvSpPr>
                <p:cNvPr id="54283" name="Rectangle 12"/>
                <p:cNvSpPr>
                  <a:spLocks noChangeArrowheads="1"/>
                </p:cNvSpPr>
                <p:nvPr/>
              </p:nvSpPr>
              <p:spPr bwMode="auto">
                <a:xfrm>
                  <a:off x="549"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4284" name="Group 13"/>
              <p:cNvGrpSpPr>
                <a:grpSpLocks/>
              </p:cNvGrpSpPr>
              <p:nvPr/>
            </p:nvGrpSpPr>
            <p:grpSpPr bwMode="auto">
              <a:xfrm>
                <a:off x="1731" y="231"/>
                <a:ext cx="708" cy="227"/>
                <a:chOff x="0" y="0"/>
                <a:chExt cx="708" cy="227"/>
              </a:xfrm>
            </p:grpSpPr>
            <p:sp>
              <p:nvSpPr>
                <p:cNvPr id="54285" name="Rectangle 14"/>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2</a:t>
                  </a:r>
                </a:p>
              </p:txBody>
            </p:sp>
            <p:sp>
              <p:nvSpPr>
                <p:cNvPr id="54286" name="Rectangle 15"/>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87" name="Rectangle 16"/>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4288" name="Group 17"/>
              <p:cNvGrpSpPr>
                <a:grpSpLocks/>
              </p:cNvGrpSpPr>
              <p:nvPr/>
            </p:nvGrpSpPr>
            <p:grpSpPr bwMode="auto">
              <a:xfrm>
                <a:off x="861" y="231"/>
                <a:ext cx="708" cy="227"/>
                <a:chOff x="0" y="0"/>
                <a:chExt cx="708" cy="227"/>
              </a:xfrm>
            </p:grpSpPr>
            <p:sp>
              <p:nvSpPr>
                <p:cNvPr id="54289" name="Rectangle 18"/>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1</a:t>
                  </a:r>
                </a:p>
              </p:txBody>
            </p:sp>
            <p:sp>
              <p:nvSpPr>
                <p:cNvPr id="54290" name="Rectangle 19"/>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91" name="Rectangle 20"/>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4292" name="Group 21"/>
              <p:cNvGrpSpPr>
                <a:grpSpLocks/>
              </p:cNvGrpSpPr>
              <p:nvPr/>
            </p:nvGrpSpPr>
            <p:grpSpPr bwMode="auto">
              <a:xfrm>
                <a:off x="3219" y="228"/>
                <a:ext cx="699" cy="227"/>
                <a:chOff x="0" y="0"/>
                <a:chExt cx="699" cy="227"/>
              </a:xfrm>
            </p:grpSpPr>
            <p:sp>
              <p:nvSpPr>
                <p:cNvPr id="54293"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n</a:t>
                  </a:r>
                </a:p>
              </p:txBody>
            </p:sp>
            <p:sp>
              <p:nvSpPr>
                <p:cNvPr id="54294"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95"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sp>
            <p:nvSpPr>
              <p:cNvPr id="54296" name="Line 25"/>
              <p:cNvSpPr>
                <a:spLocks noChangeShapeType="1"/>
              </p:cNvSpPr>
              <p:nvPr/>
            </p:nvSpPr>
            <p:spPr bwMode="auto">
              <a:xfrm>
                <a:off x="654" y="309"/>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7" name="Line 26"/>
              <p:cNvSpPr>
                <a:spLocks noChangeShapeType="1"/>
              </p:cNvSpPr>
              <p:nvPr/>
            </p:nvSpPr>
            <p:spPr bwMode="auto">
              <a:xfrm>
                <a:off x="1518"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8" name="Line 27"/>
              <p:cNvSpPr>
                <a:spLocks noChangeShapeType="1"/>
              </p:cNvSpPr>
              <p:nvPr/>
            </p:nvSpPr>
            <p:spPr bwMode="auto">
              <a:xfrm>
                <a:off x="2391" y="282"/>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9" name="Line 28"/>
              <p:cNvSpPr>
                <a:spLocks noChangeShapeType="1"/>
              </p:cNvSpPr>
              <p:nvPr/>
            </p:nvSpPr>
            <p:spPr bwMode="auto">
              <a:xfrm>
                <a:off x="3006"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0" name="Line 29"/>
              <p:cNvSpPr>
                <a:spLocks noChangeShapeType="1"/>
              </p:cNvSpPr>
              <p:nvPr/>
            </p:nvSpPr>
            <p:spPr bwMode="auto">
              <a:xfrm flipH="1">
                <a:off x="1584"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1" name="Line 30"/>
              <p:cNvSpPr>
                <a:spLocks noChangeShapeType="1"/>
              </p:cNvSpPr>
              <p:nvPr/>
            </p:nvSpPr>
            <p:spPr bwMode="auto">
              <a:xfrm flipH="1">
                <a:off x="2457" y="411"/>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2" name="Line 31"/>
              <p:cNvSpPr>
                <a:spLocks noChangeShapeType="1"/>
              </p:cNvSpPr>
              <p:nvPr/>
            </p:nvSpPr>
            <p:spPr bwMode="auto">
              <a:xfrm flipH="1">
                <a:off x="720"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3" name="Line 32"/>
              <p:cNvSpPr>
                <a:spLocks noChangeShapeType="1"/>
              </p:cNvSpPr>
              <p:nvPr/>
            </p:nvSpPr>
            <p:spPr bwMode="auto">
              <a:xfrm flipH="1">
                <a:off x="3081" y="384"/>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4304" name="Line 40"/>
          <p:cNvSpPr>
            <a:spLocks noChangeShapeType="1"/>
          </p:cNvSpPr>
          <p:nvPr/>
        </p:nvSpPr>
        <p:spPr bwMode="auto">
          <a:xfrm>
            <a:off x="841375" y="4641850"/>
            <a:ext cx="395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5" name="Line 40"/>
          <p:cNvSpPr>
            <a:spLocks noChangeShapeType="1"/>
          </p:cNvSpPr>
          <p:nvPr/>
        </p:nvSpPr>
        <p:spPr bwMode="auto">
          <a:xfrm>
            <a:off x="3333750" y="4095750"/>
            <a:ext cx="0" cy="333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6" name="文本框 34"/>
          <p:cNvSpPr txBox="1">
            <a:spLocks noChangeArrowheads="1"/>
          </p:cNvSpPr>
          <p:nvPr/>
        </p:nvSpPr>
        <p:spPr bwMode="auto">
          <a:xfrm>
            <a:off x="3378200" y="3910013"/>
            <a:ext cx="987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p</a:t>
            </a:r>
            <a:endParaRPr lang="zh-CN" altLang="en-US"/>
          </a:p>
        </p:txBody>
      </p:sp>
      <p:grpSp>
        <p:nvGrpSpPr>
          <p:cNvPr id="9" name="组 6"/>
          <p:cNvGrpSpPr>
            <a:grpSpLocks/>
          </p:cNvGrpSpPr>
          <p:nvPr/>
        </p:nvGrpSpPr>
        <p:grpSpPr bwMode="auto">
          <a:xfrm>
            <a:off x="4087813" y="5453063"/>
            <a:ext cx="1589087" cy="919162"/>
            <a:chOff x="4088105" y="5453838"/>
            <a:chExt cx="1589012" cy="918510"/>
          </a:xfrm>
        </p:grpSpPr>
        <p:grpSp>
          <p:nvGrpSpPr>
            <p:cNvPr id="54308" name="Group 21"/>
            <p:cNvGrpSpPr>
              <a:grpSpLocks/>
            </p:cNvGrpSpPr>
            <p:nvPr/>
          </p:nvGrpSpPr>
          <p:grpSpPr bwMode="auto">
            <a:xfrm>
              <a:off x="4088105" y="5453838"/>
              <a:ext cx="1196328" cy="495442"/>
              <a:chOff x="0" y="0"/>
              <a:chExt cx="699" cy="227"/>
            </a:xfrm>
          </p:grpSpPr>
          <p:sp>
            <p:nvSpPr>
              <p:cNvPr id="54309"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e</a:t>
                </a:r>
              </a:p>
            </p:txBody>
          </p:sp>
          <p:sp>
            <p:nvSpPr>
              <p:cNvPr id="54310"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1"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cxnSp>
          <p:nvCxnSpPr>
            <p:cNvPr id="3" name="直线连接符 2"/>
            <p:cNvCxnSpPr/>
            <p:nvPr/>
          </p:nvCxnSpPr>
          <p:spPr>
            <a:xfrm flipH="1">
              <a:off x="4143664" y="5607716"/>
              <a:ext cx="77784" cy="1982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p:nvPr/>
          </p:nvCxnSpPr>
          <p:spPr>
            <a:xfrm>
              <a:off x="4221449" y="5607716"/>
              <a:ext cx="57147" cy="214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314" name="Line 40"/>
            <p:cNvSpPr>
              <a:spLocks noChangeShapeType="1"/>
            </p:cNvSpPr>
            <p:nvPr/>
          </p:nvSpPr>
          <p:spPr bwMode="auto">
            <a:xfrm flipV="1">
              <a:off x="4716016" y="5943968"/>
              <a:ext cx="0" cy="3623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5" name="文本框 34"/>
            <p:cNvSpPr txBox="1">
              <a:spLocks noChangeArrowheads="1"/>
            </p:cNvSpPr>
            <p:nvPr/>
          </p:nvSpPr>
          <p:spPr bwMode="auto">
            <a:xfrm>
              <a:off x="4689692" y="6002461"/>
              <a:ext cx="987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S</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500" fill="hold"/>
                                        <p:tgtEl>
                                          <p:spTgt spid="28675"/>
                                        </p:tgtEl>
                                        <p:attrNameLst>
                                          <p:attrName>ppt_x</p:attrName>
                                        </p:attrNameLst>
                                      </p:cBhvr>
                                      <p:tavLst>
                                        <p:tav tm="0">
                                          <p:val>
                                            <p:strVal val="#ppt_x"/>
                                          </p:val>
                                        </p:tav>
                                        <p:tav tm="100000">
                                          <p:val>
                                            <p:strVal val="#ppt_x"/>
                                          </p:val>
                                        </p:tav>
                                      </p:tavLst>
                                    </p:anim>
                                    <p:anim calcmode="lin" valueType="num">
                                      <p:cBhvr>
                                        <p:cTn id="8" dur="500" fill="hold"/>
                                        <p:tgtEl>
                                          <p:spTgt spid="28675"/>
                                        </p:tgtEl>
                                        <p:attrNameLst>
                                          <p:attrName>ppt_y</p:attrName>
                                        </p:attrNameLst>
                                      </p:cBhvr>
                                      <p:tavLst>
                                        <p:tav tm="0">
                                          <p:val>
                                            <p:strVal val="#ppt_y-#ppt_h/2"/>
                                          </p:val>
                                        </p:tav>
                                        <p:tav tm="100000">
                                          <p:val>
                                            <p:strVal val="#ppt_y"/>
                                          </p:val>
                                        </p:tav>
                                      </p:tavLst>
                                    </p:anim>
                                    <p:anim calcmode="lin" valueType="num">
                                      <p:cBhvr>
                                        <p:cTn id="9" dur="500" fill="hold"/>
                                        <p:tgtEl>
                                          <p:spTgt spid="28675"/>
                                        </p:tgtEl>
                                        <p:attrNameLst>
                                          <p:attrName>ppt_w</p:attrName>
                                        </p:attrNameLst>
                                      </p:cBhvr>
                                      <p:tavLst>
                                        <p:tav tm="0">
                                          <p:val>
                                            <p:strVal val="#ppt_w"/>
                                          </p:val>
                                        </p:tav>
                                        <p:tav tm="100000">
                                          <p:val>
                                            <p:strVal val="#ppt_w"/>
                                          </p:val>
                                        </p:tav>
                                      </p:tavLst>
                                    </p:anim>
                                    <p:anim calcmode="lin" valueType="num">
                                      <p:cBhvr>
                                        <p:cTn id="10" dur="500" fill="hold"/>
                                        <p:tgtEl>
                                          <p:spTgt spid="2867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674">
                                            <p:txEl>
                                              <p:pRg st="3" end="3"/>
                                            </p:txEl>
                                          </p:spTgt>
                                        </p:tgtEl>
                                        <p:attrNameLst>
                                          <p:attrName>style.visibility</p:attrName>
                                        </p:attrNameLst>
                                      </p:cBhvr>
                                      <p:to>
                                        <p:strVal val="visible"/>
                                      </p:to>
                                    </p:set>
                                    <p:animEffect transition="in" filter="blinds(horizontal)">
                                      <p:cBhvr>
                                        <p:cTn id="15" dur="500"/>
                                        <p:tgtEl>
                                          <p:spTgt spid="28674">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674">
                                            <p:txEl>
                                              <p:pRg st="4" end="4"/>
                                            </p:txEl>
                                          </p:spTgt>
                                        </p:tgtEl>
                                        <p:attrNameLst>
                                          <p:attrName>style.visibility</p:attrName>
                                        </p:attrNameLst>
                                      </p:cBhvr>
                                      <p:to>
                                        <p:strVal val="visible"/>
                                      </p:to>
                                    </p:set>
                                    <p:animEffect transition="in" filter="blinds(horizontal)">
                                      <p:cBhvr>
                                        <p:cTn id="18" dur="500"/>
                                        <p:tgtEl>
                                          <p:spTgt spid="28674">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p:nvPr>
        </p:nvSpPr>
        <p:spPr>
          <a:xfrm>
            <a:off x="0" y="1285875"/>
            <a:ext cx="8812213" cy="5200650"/>
          </a:xfrm>
        </p:spPr>
        <p:txBody>
          <a:bodyPr lIns="92075" tIns="46038" rIns="92075" bIns="46038"/>
          <a:lstStyle/>
          <a:p>
            <a:pPr marL="887413" lvl="1" indent="-533400" eaLnBrk="1" hangingPunct="1">
              <a:lnSpc>
                <a:spcPct val="110000"/>
              </a:lnSpc>
              <a:buFontTx/>
              <a:buNone/>
            </a:pPr>
            <a:r>
              <a:rPr lang="en-US" altLang="zh-CN" sz="2400">
                <a:solidFill>
                  <a:srgbClr val="0000FF"/>
                </a:solidFill>
                <a:ea typeface="Arial Unicode MS" charset="0"/>
              </a:rPr>
              <a:t>Insert a new element e into a list , suppose o</a:t>
            </a:r>
            <a:r>
              <a:rPr lang="en-US" altLang="zh-CN" sz="2400">
                <a:solidFill>
                  <a:srgbClr val="0000FF"/>
                </a:solidFill>
              </a:rPr>
              <a:t>nly the</a:t>
            </a:r>
          </a:p>
          <a:p>
            <a:pPr marL="887413" lvl="1" indent="-533400" eaLnBrk="1" hangingPunct="1">
              <a:lnSpc>
                <a:spcPct val="110000"/>
              </a:lnSpc>
              <a:buFontTx/>
              <a:buNone/>
            </a:pPr>
            <a:r>
              <a:rPr lang="en-US" altLang="zh-CN" sz="2400">
                <a:solidFill>
                  <a:srgbClr val="0000FF"/>
                </a:solidFill>
              </a:rPr>
              <a:t>previous node is known (insert after node p):</a:t>
            </a:r>
          </a:p>
          <a:p>
            <a:pPr marL="887413" lvl="1" indent="-533400" eaLnBrk="1" hangingPunct="1">
              <a:lnSpc>
                <a:spcPct val="110000"/>
              </a:lnSpc>
              <a:buFontTx/>
              <a:buNone/>
            </a:pPr>
            <a:endParaRPr lang="en-US" altLang="zh-CN" sz="2400">
              <a:solidFill>
                <a:srgbClr val="0000FF"/>
              </a:solidFill>
            </a:endParaRPr>
          </a:p>
          <a:p>
            <a:pPr marL="1181100" lvl="2" indent="-457200" eaLnBrk="1" hangingPunct="1">
              <a:lnSpc>
                <a:spcPct val="110000"/>
              </a:lnSpc>
              <a:buFontTx/>
              <a:buNone/>
            </a:pPr>
            <a:r>
              <a:rPr lang="en-US" altLang="zh-CN" sz="2000" b="1">
                <a:latin typeface="Times New Roman" charset="0"/>
                <a:ea typeface="楷体_GB2312" charset="0"/>
              </a:rPr>
              <a:t>S=(</a:t>
            </a:r>
            <a:r>
              <a:rPr lang="en-US" altLang="zh-CN" sz="2000" b="1">
                <a:latin typeface="Times New Roman" charset="0"/>
              </a:rPr>
              <a:t>DulNode</a:t>
            </a:r>
            <a:r>
              <a:rPr lang="en-US" altLang="zh-CN" sz="2000" b="1">
                <a:latin typeface="Times New Roman" charset="0"/>
                <a:ea typeface="楷体_GB2312" charset="0"/>
              </a:rPr>
              <a:t> *)malloc(sizeof(</a:t>
            </a:r>
            <a:r>
              <a:rPr lang="en-US" altLang="zh-CN" sz="2000" b="1">
                <a:latin typeface="Times New Roman" charset="0"/>
              </a:rPr>
              <a:t>DulNode</a:t>
            </a:r>
            <a:r>
              <a:rPr lang="en-US" altLang="zh-CN" sz="2000" b="1">
                <a:latin typeface="Times New Roman" charset="0"/>
                <a:ea typeface="楷体_GB2312" charset="0"/>
              </a:rPr>
              <a:t>)); </a:t>
            </a:r>
          </a:p>
          <a:p>
            <a:pPr marL="1181100" lvl="2" indent="-457200" eaLnBrk="1" hangingPunct="1">
              <a:lnSpc>
                <a:spcPct val="110000"/>
              </a:lnSpc>
              <a:buFontTx/>
              <a:buNone/>
            </a:pPr>
            <a:r>
              <a:rPr lang="en-US" altLang="zh-CN" sz="2000" b="1">
                <a:latin typeface="Times New Roman" charset="0"/>
                <a:ea typeface="楷体_GB2312" charset="0"/>
              </a:rPr>
              <a:t>S-&gt;data=e;</a:t>
            </a:r>
          </a:p>
          <a:p>
            <a:pPr marL="1181100" lvl="2" indent="-457200" eaLnBrk="1" hangingPunct="1">
              <a:lnSpc>
                <a:spcPct val="110000"/>
              </a:lnSpc>
              <a:buFontTx/>
              <a:buNone/>
            </a:pPr>
            <a:r>
              <a:rPr lang="en-US" altLang="zh-CN" sz="2000" b="1">
                <a:latin typeface="Times New Roman" charset="0"/>
                <a:ea typeface="楷体_GB2312" charset="0"/>
              </a:rPr>
              <a:t>S-&gt;next=p-&gt;next;   p-&gt;next-&gt;prior=S;</a:t>
            </a:r>
          </a:p>
          <a:p>
            <a:pPr marL="1181100" lvl="2" indent="-457200" eaLnBrk="1" hangingPunct="1">
              <a:lnSpc>
                <a:spcPct val="110000"/>
              </a:lnSpc>
              <a:buFontTx/>
              <a:buNone/>
            </a:pPr>
            <a:r>
              <a:rPr lang="en-US" altLang="zh-CN" sz="2000" b="1">
                <a:latin typeface="Times New Roman" charset="0"/>
                <a:ea typeface="楷体_GB2312" charset="0"/>
              </a:rPr>
              <a:t>p-&gt;next=S; S-&gt;prior=p;</a:t>
            </a:r>
            <a:r>
              <a:rPr lang="en-US" altLang="zh-CN" sz="2800" b="1">
                <a:latin typeface="Times New Roman" charset="0"/>
                <a:ea typeface="楷体_GB2312" charset="0"/>
              </a:rPr>
              <a:t>    </a:t>
            </a:r>
            <a:endParaRPr lang="en-US" altLang="zh-CN" b="1">
              <a:latin typeface="Times New Roman" charset="0"/>
              <a:ea typeface="楷体_GB2312" charset="0"/>
            </a:endParaRPr>
          </a:p>
        </p:txBody>
      </p:sp>
      <p:grpSp>
        <p:nvGrpSpPr>
          <p:cNvPr id="55298" name="组合 44"/>
          <p:cNvGrpSpPr>
            <a:grpSpLocks/>
          </p:cNvGrpSpPr>
          <p:nvPr/>
        </p:nvGrpSpPr>
        <p:grpSpPr bwMode="auto">
          <a:xfrm>
            <a:off x="1000125" y="4929188"/>
            <a:ext cx="6588125" cy="1747837"/>
            <a:chOff x="841375" y="1538292"/>
            <a:chExt cx="7123113" cy="2462212"/>
          </a:xfrm>
        </p:grpSpPr>
        <p:sp>
          <p:nvSpPr>
            <p:cNvPr id="55299" name="Rectangle 4"/>
            <p:cNvSpPr>
              <a:spLocks noChangeArrowheads="1"/>
            </p:cNvSpPr>
            <p:nvPr/>
          </p:nvSpPr>
          <p:spPr bwMode="auto">
            <a:xfrm>
              <a:off x="5756275" y="2324104"/>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a:t>
              </a:r>
            </a:p>
          </p:txBody>
        </p:sp>
        <p:grpSp>
          <p:nvGrpSpPr>
            <p:cNvPr id="55300" name="Group 5"/>
            <p:cNvGrpSpPr>
              <a:grpSpLocks/>
            </p:cNvGrpSpPr>
            <p:nvPr/>
          </p:nvGrpSpPr>
          <p:grpSpPr bwMode="auto">
            <a:xfrm>
              <a:off x="1258888" y="1562104"/>
              <a:ext cx="6705599" cy="1752599"/>
              <a:chOff x="0" y="0"/>
              <a:chExt cx="3918" cy="803"/>
            </a:xfrm>
          </p:grpSpPr>
          <p:sp>
            <p:nvSpPr>
              <p:cNvPr id="55301" name="Rectangle 6"/>
              <p:cNvSpPr>
                <a:spLocks noChangeArrowheads="1"/>
              </p:cNvSpPr>
              <p:nvPr/>
            </p:nvSpPr>
            <p:spPr bwMode="auto">
              <a:xfrm>
                <a:off x="1645" y="576"/>
                <a:ext cx="104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000" b="1">
                  <a:latin typeface="Times New Roman" charset="0"/>
                </a:endParaRPr>
              </a:p>
            </p:txBody>
          </p:sp>
          <p:grpSp>
            <p:nvGrpSpPr>
              <p:cNvPr id="55302" name="Group 7"/>
              <p:cNvGrpSpPr>
                <a:grpSpLocks/>
              </p:cNvGrpSpPr>
              <p:nvPr/>
            </p:nvGrpSpPr>
            <p:grpSpPr bwMode="auto">
              <a:xfrm>
                <a:off x="0" y="0"/>
                <a:ext cx="3918" cy="458"/>
                <a:chOff x="0" y="0"/>
                <a:chExt cx="3918" cy="458"/>
              </a:xfrm>
            </p:grpSpPr>
            <p:grpSp>
              <p:nvGrpSpPr>
                <p:cNvPr id="55303" name="Group 8"/>
                <p:cNvGrpSpPr>
                  <a:grpSpLocks/>
                </p:cNvGrpSpPr>
                <p:nvPr/>
              </p:nvGrpSpPr>
              <p:grpSpPr bwMode="auto">
                <a:xfrm>
                  <a:off x="0" y="0"/>
                  <a:ext cx="708" cy="458"/>
                  <a:chOff x="0" y="0"/>
                  <a:chExt cx="708" cy="458"/>
                </a:xfrm>
              </p:grpSpPr>
              <p:sp>
                <p:nvSpPr>
                  <p:cNvPr id="55304" name="Rectangle 9"/>
                  <p:cNvSpPr>
                    <a:spLocks noChangeArrowheads="1"/>
                  </p:cNvSpPr>
                  <p:nvPr/>
                </p:nvSpPr>
                <p:spPr bwMode="auto">
                  <a:xfrm>
                    <a:off x="192" y="0"/>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head</a:t>
                    </a:r>
                  </a:p>
                </p:txBody>
              </p:sp>
              <p:sp>
                <p:nvSpPr>
                  <p:cNvPr id="55305" name="Rectangle 10"/>
                  <p:cNvSpPr>
                    <a:spLocks noChangeArrowheads="1"/>
                  </p:cNvSpPr>
                  <p:nvPr/>
                </p:nvSpPr>
                <p:spPr bwMode="auto">
                  <a:xfrm>
                    <a:off x="159" y="231"/>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55306" name="Rectangle 11"/>
                  <p:cNvSpPr>
                    <a:spLocks noChangeArrowheads="1"/>
                  </p:cNvSpPr>
                  <p:nvPr/>
                </p:nvSpPr>
                <p:spPr bwMode="auto">
                  <a:xfrm>
                    <a:off x="0"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sp>
                <p:nvSpPr>
                  <p:cNvPr id="55307" name="Rectangle 12"/>
                  <p:cNvSpPr>
                    <a:spLocks noChangeArrowheads="1"/>
                  </p:cNvSpPr>
                  <p:nvPr/>
                </p:nvSpPr>
                <p:spPr bwMode="auto">
                  <a:xfrm>
                    <a:off x="549"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5308" name="Group 13"/>
                <p:cNvGrpSpPr>
                  <a:grpSpLocks/>
                </p:cNvGrpSpPr>
                <p:nvPr/>
              </p:nvGrpSpPr>
              <p:grpSpPr bwMode="auto">
                <a:xfrm>
                  <a:off x="1731" y="231"/>
                  <a:ext cx="708" cy="227"/>
                  <a:chOff x="0" y="0"/>
                  <a:chExt cx="708" cy="227"/>
                </a:xfrm>
              </p:grpSpPr>
              <p:sp>
                <p:nvSpPr>
                  <p:cNvPr id="55309" name="Rectangle 14"/>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2</a:t>
                    </a:r>
                  </a:p>
                </p:txBody>
              </p:sp>
              <p:sp>
                <p:nvSpPr>
                  <p:cNvPr id="55310" name="Rectangle 15"/>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1" name="Rectangle 16"/>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5312" name="Group 17"/>
                <p:cNvGrpSpPr>
                  <a:grpSpLocks/>
                </p:cNvGrpSpPr>
                <p:nvPr/>
              </p:nvGrpSpPr>
              <p:grpSpPr bwMode="auto">
                <a:xfrm>
                  <a:off x="861" y="231"/>
                  <a:ext cx="708" cy="227"/>
                  <a:chOff x="0" y="0"/>
                  <a:chExt cx="708" cy="227"/>
                </a:xfrm>
              </p:grpSpPr>
              <p:sp>
                <p:nvSpPr>
                  <p:cNvPr id="55313" name="Rectangle 18"/>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1</a:t>
                    </a:r>
                  </a:p>
                </p:txBody>
              </p:sp>
              <p:sp>
                <p:nvSpPr>
                  <p:cNvPr id="55314" name="Rectangle 19"/>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5" name="Rectangle 20"/>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5316" name="Group 21"/>
                <p:cNvGrpSpPr>
                  <a:grpSpLocks/>
                </p:cNvGrpSpPr>
                <p:nvPr/>
              </p:nvGrpSpPr>
              <p:grpSpPr bwMode="auto">
                <a:xfrm>
                  <a:off x="3219" y="228"/>
                  <a:ext cx="699" cy="227"/>
                  <a:chOff x="0" y="0"/>
                  <a:chExt cx="699" cy="227"/>
                </a:xfrm>
              </p:grpSpPr>
              <p:sp>
                <p:nvSpPr>
                  <p:cNvPr id="55317"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n</a:t>
                    </a:r>
                  </a:p>
                </p:txBody>
              </p:sp>
              <p:sp>
                <p:nvSpPr>
                  <p:cNvPr id="55318"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9"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sp>
              <p:nvSpPr>
                <p:cNvPr id="55320" name="Line 25"/>
                <p:cNvSpPr>
                  <a:spLocks noChangeShapeType="1"/>
                </p:cNvSpPr>
                <p:nvPr/>
              </p:nvSpPr>
              <p:spPr bwMode="auto">
                <a:xfrm>
                  <a:off x="654" y="309"/>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1" name="Line 26"/>
                <p:cNvSpPr>
                  <a:spLocks noChangeShapeType="1"/>
                </p:cNvSpPr>
                <p:nvPr/>
              </p:nvSpPr>
              <p:spPr bwMode="auto">
                <a:xfrm>
                  <a:off x="1518"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2" name="Line 27"/>
                <p:cNvSpPr>
                  <a:spLocks noChangeShapeType="1"/>
                </p:cNvSpPr>
                <p:nvPr/>
              </p:nvSpPr>
              <p:spPr bwMode="auto">
                <a:xfrm>
                  <a:off x="2391" y="282"/>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3" name="Line 28"/>
                <p:cNvSpPr>
                  <a:spLocks noChangeShapeType="1"/>
                </p:cNvSpPr>
                <p:nvPr/>
              </p:nvSpPr>
              <p:spPr bwMode="auto">
                <a:xfrm>
                  <a:off x="3006"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4" name="Line 29"/>
                <p:cNvSpPr>
                  <a:spLocks noChangeShapeType="1"/>
                </p:cNvSpPr>
                <p:nvPr/>
              </p:nvSpPr>
              <p:spPr bwMode="auto">
                <a:xfrm flipH="1">
                  <a:off x="1584"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5" name="Line 30"/>
                <p:cNvSpPr>
                  <a:spLocks noChangeShapeType="1"/>
                </p:cNvSpPr>
                <p:nvPr/>
              </p:nvSpPr>
              <p:spPr bwMode="auto">
                <a:xfrm flipH="1">
                  <a:off x="2457" y="411"/>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6" name="Line 31"/>
                <p:cNvSpPr>
                  <a:spLocks noChangeShapeType="1"/>
                </p:cNvSpPr>
                <p:nvPr/>
              </p:nvSpPr>
              <p:spPr bwMode="auto">
                <a:xfrm flipH="1">
                  <a:off x="720"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7" name="Line 32"/>
                <p:cNvSpPr>
                  <a:spLocks noChangeShapeType="1"/>
                </p:cNvSpPr>
                <p:nvPr/>
              </p:nvSpPr>
              <p:spPr bwMode="auto">
                <a:xfrm flipH="1">
                  <a:off x="3081" y="384"/>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5328" name="Line 40"/>
            <p:cNvSpPr>
              <a:spLocks noChangeShapeType="1"/>
            </p:cNvSpPr>
            <p:nvPr/>
          </p:nvSpPr>
          <p:spPr bwMode="auto">
            <a:xfrm>
              <a:off x="841375" y="2270129"/>
              <a:ext cx="395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9" name="Line 40"/>
            <p:cNvSpPr>
              <a:spLocks noChangeShapeType="1"/>
            </p:cNvSpPr>
            <p:nvPr/>
          </p:nvSpPr>
          <p:spPr bwMode="auto">
            <a:xfrm>
              <a:off x="3333750" y="1724029"/>
              <a:ext cx="0" cy="333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30" name="文本框 34"/>
            <p:cNvSpPr txBox="1">
              <a:spLocks noChangeArrowheads="1"/>
            </p:cNvSpPr>
            <p:nvPr/>
          </p:nvSpPr>
          <p:spPr bwMode="auto">
            <a:xfrm>
              <a:off x="3378200" y="1538292"/>
              <a:ext cx="987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p</a:t>
              </a:r>
              <a:endParaRPr lang="zh-CN" altLang="en-US"/>
            </a:p>
          </p:txBody>
        </p:sp>
        <p:grpSp>
          <p:nvGrpSpPr>
            <p:cNvPr id="55331" name="组 6"/>
            <p:cNvGrpSpPr>
              <a:grpSpLocks/>
            </p:cNvGrpSpPr>
            <p:nvPr/>
          </p:nvGrpSpPr>
          <p:grpSpPr bwMode="auto">
            <a:xfrm>
              <a:off x="4087810" y="3081347"/>
              <a:ext cx="1589086" cy="919163"/>
              <a:chOff x="4088105" y="5453838"/>
              <a:chExt cx="1589012" cy="918510"/>
            </a:xfrm>
          </p:grpSpPr>
          <p:grpSp>
            <p:nvGrpSpPr>
              <p:cNvPr id="55332" name="Group 21"/>
              <p:cNvGrpSpPr>
                <a:grpSpLocks/>
              </p:cNvGrpSpPr>
              <p:nvPr/>
            </p:nvGrpSpPr>
            <p:grpSpPr bwMode="auto">
              <a:xfrm>
                <a:off x="4088105" y="5453838"/>
                <a:ext cx="1196328" cy="495442"/>
                <a:chOff x="0" y="0"/>
                <a:chExt cx="699" cy="227"/>
              </a:xfrm>
            </p:grpSpPr>
            <p:sp>
              <p:nvSpPr>
                <p:cNvPr id="55333"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e</a:t>
                  </a:r>
                </a:p>
              </p:txBody>
            </p:sp>
            <p:sp>
              <p:nvSpPr>
                <p:cNvPr id="55334"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35"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cxnSp>
            <p:nvCxnSpPr>
              <p:cNvPr id="53" name="直线连接符 2"/>
              <p:cNvCxnSpPr/>
              <p:nvPr/>
            </p:nvCxnSpPr>
            <p:spPr>
              <a:xfrm flipH="1">
                <a:off x="4142330" y="5608056"/>
                <a:ext cx="78951" cy="198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线连接符 43"/>
              <p:cNvCxnSpPr/>
              <p:nvPr/>
            </p:nvCxnSpPr>
            <p:spPr>
              <a:xfrm>
                <a:off x="4221282" y="5608056"/>
                <a:ext cx="56638" cy="214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338" name="Line 40"/>
              <p:cNvSpPr>
                <a:spLocks noChangeShapeType="1"/>
              </p:cNvSpPr>
              <p:nvPr/>
            </p:nvSpPr>
            <p:spPr bwMode="auto">
              <a:xfrm flipV="1">
                <a:off x="4716016" y="5943968"/>
                <a:ext cx="0" cy="3623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39" name="文本框 34"/>
              <p:cNvSpPr txBox="1">
                <a:spLocks noChangeArrowheads="1"/>
              </p:cNvSpPr>
              <p:nvPr/>
            </p:nvSpPr>
            <p:spPr bwMode="auto">
              <a:xfrm>
                <a:off x="4689692" y="6002461"/>
                <a:ext cx="987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S</a:t>
                </a: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4">
                                            <p:txEl>
                                              <p:pRg st="3" end="3"/>
                                            </p:txEl>
                                          </p:spTgt>
                                        </p:tgtEl>
                                        <p:attrNameLst>
                                          <p:attrName>style.visibility</p:attrName>
                                        </p:attrNameLst>
                                      </p:cBhvr>
                                      <p:to>
                                        <p:strVal val="visible"/>
                                      </p:to>
                                    </p:set>
                                    <p:animEffect transition="in" filter="blinds(horizontal)">
                                      <p:cBhvr>
                                        <p:cTn id="7" dur="500"/>
                                        <p:tgtEl>
                                          <p:spTgt spid="2867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4">
                                            <p:txEl>
                                              <p:pRg st="4" end="4"/>
                                            </p:txEl>
                                          </p:spTgt>
                                        </p:tgtEl>
                                        <p:attrNameLst>
                                          <p:attrName>style.visibility</p:attrName>
                                        </p:attrNameLst>
                                      </p:cBhvr>
                                      <p:to>
                                        <p:strVal val="visible"/>
                                      </p:to>
                                    </p:set>
                                    <p:animEffect transition="in" filter="blinds(horizontal)">
                                      <p:cBhvr>
                                        <p:cTn id="10" dur="500"/>
                                        <p:tgtEl>
                                          <p:spTgt spid="28674">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674">
                                            <p:txEl>
                                              <p:pRg st="5" end="5"/>
                                            </p:txEl>
                                          </p:spTgt>
                                        </p:tgtEl>
                                        <p:attrNameLst>
                                          <p:attrName>style.visibility</p:attrName>
                                        </p:attrNameLst>
                                      </p:cBhvr>
                                      <p:to>
                                        <p:strVal val="visible"/>
                                      </p:to>
                                    </p:set>
                                    <p:animEffect transition="in" filter="blinds(horizontal)">
                                      <p:cBhvr>
                                        <p:cTn id="15" dur="500"/>
                                        <p:tgtEl>
                                          <p:spTgt spid="28674">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8674">
                                            <p:txEl>
                                              <p:pRg st="6" end="6"/>
                                            </p:txEl>
                                          </p:spTgt>
                                        </p:tgtEl>
                                        <p:attrNameLst>
                                          <p:attrName>style.visibility</p:attrName>
                                        </p:attrNameLst>
                                      </p:cBhvr>
                                      <p:to>
                                        <p:strVal val="visible"/>
                                      </p:to>
                                    </p:set>
                                    <p:animEffect transition="in" filter="blinds(horizontal)">
                                      <p:cBhvr>
                                        <p:cTn id="20" dur="500"/>
                                        <p:tgtEl>
                                          <p:spTgt spid="286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p:nvPr>
        </p:nvSpPr>
        <p:spPr>
          <a:xfrm>
            <a:off x="107950" y="1341438"/>
            <a:ext cx="8812213" cy="5200650"/>
          </a:xfrm>
        </p:spPr>
        <p:txBody>
          <a:bodyPr lIns="92075" tIns="46038" rIns="92075" bIns="46038"/>
          <a:lstStyle/>
          <a:p>
            <a:pPr marL="354330" lvl="1" indent="0" eaLnBrk="1" hangingPunct="1">
              <a:lnSpc>
                <a:spcPct val="110000"/>
              </a:lnSpc>
              <a:buFontTx/>
              <a:buNone/>
              <a:defRPr/>
            </a:pPr>
            <a:r>
              <a:rPr lang="en-US" altLang="zh-CN" sz="2400" dirty="0">
                <a:solidFill>
                  <a:srgbClr val="0000FF"/>
                </a:solidFill>
                <a:cs typeface="+mn-ea"/>
              </a:rPr>
              <a:t>Suppose not only the previous node but also the next node is known (i.e. insert between nodes p and q)</a:t>
            </a:r>
            <a:r>
              <a:rPr lang="en-US" altLang="zh-CN" b="1" dirty="0">
                <a:solidFill>
                  <a:srgbClr val="0000FF"/>
                </a:solidFill>
                <a:cs typeface="+mn-ea"/>
              </a:rPr>
              <a:t> </a:t>
            </a:r>
          </a:p>
          <a:p>
            <a:pPr marL="887730" lvl="1" indent="-533400" eaLnBrk="1" hangingPunct="1">
              <a:lnSpc>
                <a:spcPct val="110000"/>
              </a:lnSpc>
              <a:buFontTx/>
              <a:buNone/>
              <a:defRPr/>
            </a:pPr>
            <a:r>
              <a:rPr lang="en-US" altLang="zh-CN" sz="2400" b="1" dirty="0">
                <a:latin typeface="Times New Roman" panose="02020603050405020304" pitchFamily="18" charset="0"/>
                <a:ea typeface="楷体_GB2312" charset="0"/>
                <a:cs typeface="+mn-ea"/>
              </a:rPr>
              <a:t>    </a:t>
            </a:r>
            <a:r>
              <a:rPr lang="en-US" altLang="zh-CN" sz="2000" b="1" dirty="0">
                <a:latin typeface="Times New Roman" panose="02020603050405020304" pitchFamily="18" charset="0"/>
                <a:ea typeface="楷体_GB2312" charset="0"/>
                <a:cs typeface="+mn-ea"/>
              </a:rPr>
              <a:t>S=(</a:t>
            </a:r>
            <a:r>
              <a:rPr lang="en-US" altLang="zh-CN" sz="2000" b="1" dirty="0" err="1">
                <a:latin typeface="Times New Roman" panose="02020603050405020304" pitchFamily="18" charset="0"/>
                <a:cs typeface="+mn-ea"/>
              </a:rPr>
              <a:t>DulNode</a:t>
            </a:r>
            <a:r>
              <a:rPr lang="en-US" altLang="zh-CN" sz="2000" b="1" dirty="0">
                <a:latin typeface="Times New Roman" panose="02020603050405020304" pitchFamily="18" charset="0"/>
                <a:ea typeface="楷体_GB2312" charset="0"/>
                <a:cs typeface="+mn-ea"/>
              </a:rPr>
              <a:t> *)</a:t>
            </a:r>
            <a:r>
              <a:rPr lang="en-US" altLang="zh-CN" sz="2000" b="1" dirty="0" err="1">
                <a:latin typeface="Times New Roman" panose="02020603050405020304" pitchFamily="18" charset="0"/>
                <a:ea typeface="楷体_GB2312" charset="0"/>
                <a:cs typeface="+mn-ea"/>
              </a:rPr>
              <a:t>malloc</a:t>
            </a:r>
            <a:r>
              <a:rPr lang="en-US" altLang="zh-CN" sz="2000" b="1" dirty="0">
                <a:latin typeface="Times New Roman" panose="02020603050405020304" pitchFamily="18" charset="0"/>
                <a:ea typeface="楷体_GB2312" charset="0"/>
                <a:cs typeface="+mn-ea"/>
              </a:rPr>
              <a:t>(</a:t>
            </a:r>
            <a:r>
              <a:rPr lang="en-US" altLang="zh-CN" sz="2000" b="1" dirty="0" err="1">
                <a:latin typeface="Times New Roman" panose="02020603050405020304" pitchFamily="18" charset="0"/>
                <a:ea typeface="楷体_GB2312" charset="0"/>
                <a:cs typeface="+mn-ea"/>
              </a:rPr>
              <a:t>sizeof</a:t>
            </a:r>
            <a:r>
              <a:rPr lang="en-US" altLang="zh-CN" sz="2000" b="1" dirty="0">
                <a:latin typeface="Times New Roman" panose="02020603050405020304" pitchFamily="18" charset="0"/>
                <a:ea typeface="楷体_GB2312" charset="0"/>
                <a:cs typeface="+mn-ea"/>
              </a:rPr>
              <a:t>(</a:t>
            </a:r>
            <a:r>
              <a:rPr lang="en-US" altLang="zh-CN" sz="2000" b="1" dirty="0" err="1">
                <a:latin typeface="Times New Roman" panose="02020603050405020304" pitchFamily="18" charset="0"/>
                <a:cs typeface="+mn-ea"/>
              </a:rPr>
              <a:t>DulNode</a:t>
            </a:r>
            <a:r>
              <a:rPr lang="en-US" altLang="zh-CN" sz="2000" b="1" dirty="0">
                <a:latin typeface="Times New Roman" panose="02020603050405020304" pitchFamily="18" charset="0"/>
                <a:ea typeface="楷体_GB2312" charset="0"/>
                <a:cs typeface="+mn-ea"/>
              </a:rPr>
              <a:t>));</a:t>
            </a:r>
          </a:p>
          <a:p>
            <a:pPr marL="1181100" lvl="2" indent="-457200" eaLnBrk="1" hangingPunct="1">
              <a:lnSpc>
                <a:spcPct val="110000"/>
              </a:lnSpc>
              <a:buFontTx/>
              <a:buNone/>
              <a:defRPr/>
            </a:pPr>
            <a:r>
              <a:rPr lang="en-US" altLang="zh-CN" sz="2000" b="1" dirty="0">
                <a:latin typeface="Times New Roman" panose="02020603050405020304" pitchFamily="18" charset="0"/>
                <a:ea typeface="楷体_GB2312" charset="0"/>
                <a:cs typeface="+mn-ea"/>
              </a:rPr>
              <a:t>S-&gt;data=e;</a:t>
            </a:r>
          </a:p>
          <a:p>
            <a:pPr marL="1181100" lvl="2" indent="-457200" eaLnBrk="1" hangingPunct="1">
              <a:lnSpc>
                <a:spcPct val="110000"/>
              </a:lnSpc>
              <a:buFontTx/>
              <a:buNone/>
              <a:defRPr/>
            </a:pPr>
            <a:r>
              <a:rPr lang="en-US" altLang="zh-CN" sz="2000" b="1" dirty="0">
                <a:latin typeface="Times New Roman" panose="02020603050405020304" pitchFamily="18" charset="0"/>
                <a:ea typeface="楷体_GB2312" charset="0"/>
                <a:cs typeface="+mn-ea"/>
              </a:rPr>
              <a:t>p-&gt;next=S;     S-&gt;prior=p; </a:t>
            </a:r>
          </a:p>
          <a:p>
            <a:pPr marL="1181100" lvl="2" indent="-457200" eaLnBrk="1" hangingPunct="1">
              <a:lnSpc>
                <a:spcPct val="110000"/>
              </a:lnSpc>
              <a:buFontTx/>
              <a:buNone/>
              <a:defRPr/>
            </a:pPr>
            <a:r>
              <a:rPr lang="en-US" altLang="zh-CN" sz="2000" b="1" dirty="0">
                <a:latin typeface="Times New Roman" panose="02020603050405020304" pitchFamily="18" charset="0"/>
                <a:ea typeface="楷体_GB2312" charset="0"/>
                <a:cs typeface="+mn-ea"/>
              </a:rPr>
              <a:t>q-&gt;prior=S;   S-&gt;next=q;</a:t>
            </a:r>
          </a:p>
        </p:txBody>
      </p:sp>
      <p:sp>
        <p:nvSpPr>
          <p:cNvPr id="28675" name="AutoShape 3" descr="白色大理石"/>
          <p:cNvSpPr>
            <a:spLocks noChangeArrowheads="1"/>
          </p:cNvSpPr>
          <p:nvPr/>
        </p:nvSpPr>
        <p:spPr bwMode="auto">
          <a:xfrm flipH="1">
            <a:off x="684213" y="549275"/>
            <a:ext cx="1736725" cy="554038"/>
          </a:xfrm>
          <a:prstGeom prst="cube">
            <a:avLst>
              <a:gd name="adj" fmla="val 16315"/>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defRPr/>
            </a:pPr>
            <a:r>
              <a:rPr kumimoji="1" lang="en-US" altLang="zh-CN" sz="2400" b="1">
                <a:effectLst>
                  <a:outerShdw blurRad="38100" dist="38100" dir="2700000" algn="tl">
                    <a:srgbClr val="C0C0C0"/>
                  </a:outerShdw>
                </a:effectLst>
                <a:latin typeface="Times New Roman" panose="02020603050405020304" pitchFamily="18" charset="0"/>
                <a:ea typeface="宋体" panose="02010600030101010101" pitchFamily="2" charset="-122"/>
              </a:rPr>
              <a:t>Insertion</a:t>
            </a:r>
          </a:p>
        </p:txBody>
      </p:sp>
      <p:sp>
        <p:nvSpPr>
          <p:cNvPr id="56323" name="Rectangle 4"/>
          <p:cNvSpPr>
            <a:spLocks noChangeArrowheads="1"/>
          </p:cNvSpPr>
          <p:nvPr/>
        </p:nvSpPr>
        <p:spPr bwMode="auto">
          <a:xfrm>
            <a:off x="5756275" y="5462588"/>
            <a:ext cx="647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a:t>
            </a:r>
          </a:p>
        </p:txBody>
      </p:sp>
      <p:grpSp>
        <p:nvGrpSpPr>
          <p:cNvPr id="56324" name="Group 5"/>
          <p:cNvGrpSpPr>
            <a:grpSpLocks/>
          </p:cNvGrpSpPr>
          <p:nvPr/>
        </p:nvGrpSpPr>
        <p:grpSpPr bwMode="auto">
          <a:xfrm>
            <a:off x="1258888" y="4700588"/>
            <a:ext cx="6705600" cy="1752600"/>
            <a:chOff x="0" y="0"/>
            <a:chExt cx="3918" cy="803"/>
          </a:xfrm>
        </p:grpSpPr>
        <p:sp>
          <p:nvSpPr>
            <p:cNvPr id="56325" name="Rectangle 6"/>
            <p:cNvSpPr>
              <a:spLocks noChangeArrowheads="1"/>
            </p:cNvSpPr>
            <p:nvPr/>
          </p:nvSpPr>
          <p:spPr bwMode="auto">
            <a:xfrm>
              <a:off x="1645" y="576"/>
              <a:ext cx="104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000" b="1">
                <a:latin typeface="Times New Roman" charset="0"/>
              </a:endParaRPr>
            </a:p>
          </p:txBody>
        </p:sp>
        <p:grpSp>
          <p:nvGrpSpPr>
            <p:cNvPr id="56326" name="Group 7"/>
            <p:cNvGrpSpPr>
              <a:grpSpLocks/>
            </p:cNvGrpSpPr>
            <p:nvPr/>
          </p:nvGrpSpPr>
          <p:grpSpPr bwMode="auto">
            <a:xfrm>
              <a:off x="0" y="0"/>
              <a:ext cx="3918" cy="458"/>
              <a:chOff x="0" y="0"/>
              <a:chExt cx="3918" cy="458"/>
            </a:xfrm>
          </p:grpSpPr>
          <p:grpSp>
            <p:nvGrpSpPr>
              <p:cNvPr id="56327" name="Group 8"/>
              <p:cNvGrpSpPr>
                <a:grpSpLocks/>
              </p:cNvGrpSpPr>
              <p:nvPr/>
            </p:nvGrpSpPr>
            <p:grpSpPr bwMode="auto">
              <a:xfrm>
                <a:off x="0" y="0"/>
                <a:ext cx="708" cy="458"/>
                <a:chOff x="0" y="0"/>
                <a:chExt cx="708" cy="458"/>
              </a:xfrm>
            </p:grpSpPr>
            <p:sp>
              <p:nvSpPr>
                <p:cNvPr id="56328" name="Rectangle 9"/>
                <p:cNvSpPr>
                  <a:spLocks noChangeArrowheads="1"/>
                </p:cNvSpPr>
                <p:nvPr/>
              </p:nvSpPr>
              <p:spPr bwMode="auto">
                <a:xfrm>
                  <a:off x="192" y="0"/>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head</a:t>
                  </a:r>
                </a:p>
              </p:txBody>
            </p:sp>
            <p:sp>
              <p:nvSpPr>
                <p:cNvPr id="56329" name="Rectangle 10"/>
                <p:cNvSpPr>
                  <a:spLocks noChangeArrowheads="1"/>
                </p:cNvSpPr>
                <p:nvPr/>
              </p:nvSpPr>
              <p:spPr bwMode="auto">
                <a:xfrm>
                  <a:off x="159" y="231"/>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56330" name="Rectangle 11"/>
                <p:cNvSpPr>
                  <a:spLocks noChangeArrowheads="1"/>
                </p:cNvSpPr>
                <p:nvPr/>
              </p:nvSpPr>
              <p:spPr bwMode="auto">
                <a:xfrm>
                  <a:off x="0"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sp>
              <p:nvSpPr>
                <p:cNvPr id="56331" name="Rectangle 12"/>
                <p:cNvSpPr>
                  <a:spLocks noChangeArrowheads="1"/>
                </p:cNvSpPr>
                <p:nvPr/>
              </p:nvSpPr>
              <p:spPr bwMode="auto">
                <a:xfrm>
                  <a:off x="549"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6332" name="Group 13"/>
              <p:cNvGrpSpPr>
                <a:grpSpLocks/>
              </p:cNvGrpSpPr>
              <p:nvPr/>
            </p:nvGrpSpPr>
            <p:grpSpPr bwMode="auto">
              <a:xfrm>
                <a:off x="1731" y="231"/>
                <a:ext cx="708" cy="227"/>
                <a:chOff x="0" y="0"/>
                <a:chExt cx="708" cy="227"/>
              </a:xfrm>
            </p:grpSpPr>
            <p:sp>
              <p:nvSpPr>
                <p:cNvPr id="56333" name="Rectangle 14"/>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2</a:t>
                  </a:r>
                </a:p>
              </p:txBody>
            </p:sp>
            <p:sp>
              <p:nvSpPr>
                <p:cNvPr id="56334" name="Rectangle 15"/>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5" name="Rectangle 16"/>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6336" name="Group 17"/>
              <p:cNvGrpSpPr>
                <a:grpSpLocks/>
              </p:cNvGrpSpPr>
              <p:nvPr/>
            </p:nvGrpSpPr>
            <p:grpSpPr bwMode="auto">
              <a:xfrm>
                <a:off x="861" y="231"/>
                <a:ext cx="708" cy="227"/>
                <a:chOff x="0" y="0"/>
                <a:chExt cx="708" cy="227"/>
              </a:xfrm>
            </p:grpSpPr>
            <p:sp>
              <p:nvSpPr>
                <p:cNvPr id="56337" name="Rectangle 18"/>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1</a:t>
                  </a:r>
                </a:p>
              </p:txBody>
            </p:sp>
            <p:sp>
              <p:nvSpPr>
                <p:cNvPr id="56338" name="Rectangle 19"/>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9" name="Rectangle 20"/>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6340" name="Group 21"/>
              <p:cNvGrpSpPr>
                <a:grpSpLocks/>
              </p:cNvGrpSpPr>
              <p:nvPr/>
            </p:nvGrpSpPr>
            <p:grpSpPr bwMode="auto">
              <a:xfrm>
                <a:off x="3219" y="228"/>
                <a:ext cx="699" cy="227"/>
                <a:chOff x="0" y="0"/>
                <a:chExt cx="699" cy="227"/>
              </a:xfrm>
            </p:grpSpPr>
            <p:sp>
              <p:nvSpPr>
                <p:cNvPr id="56341"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n</a:t>
                  </a:r>
                </a:p>
              </p:txBody>
            </p:sp>
            <p:sp>
              <p:nvSpPr>
                <p:cNvPr id="56342"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3"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sp>
            <p:nvSpPr>
              <p:cNvPr id="56344" name="Line 25"/>
              <p:cNvSpPr>
                <a:spLocks noChangeShapeType="1"/>
              </p:cNvSpPr>
              <p:nvPr/>
            </p:nvSpPr>
            <p:spPr bwMode="auto">
              <a:xfrm>
                <a:off x="654" y="309"/>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5" name="Line 26"/>
              <p:cNvSpPr>
                <a:spLocks noChangeShapeType="1"/>
              </p:cNvSpPr>
              <p:nvPr/>
            </p:nvSpPr>
            <p:spPr bwMode="auto">
              <a:xfrm>
                <a:off x="1518"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6" name="Line 27"/>
              <p:cNvSpPr>
                <a:spLocks noChangeShapeType="1"/>
              </p:cNvSpPr>
              <p:nvPr/>
            </p:nvSpPr>
            <p:spPr bwMode="auto">
              <a:xfrm>
                <a:off x="2391" y="282"/>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7" name="Line 28"/>
              <p:cNvSpPr>
                <a:spLocks noChangeShapeType="1"/>
              </p:cNvSpPr>
              <p:nvPr/>
            </p:nvSpPr>
            <p:spPr bwMode="auto">
              <a:xfrm>
                <a:off x="3006"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8" name="Line 29"/>
              <p:cNvSpPr>
                <a:spLocks noChangeShapeType="1"/>
              </p:cNvSpPr>
              <p:nvPr/>
            </p:nvSpPr>
            <p:spPr bwMode="auto">
              <a:xfrm flipH="1">
                <a:off x="1584"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9" name="Line 30"/>
              <p:cNvSpPr>
                <a:spLocks noChangeShapeType="1"/>
              </p:cNvSpPr>
              <p:nvPr/>
            </p:nvSpPr>
            <p:spPr bwMode="auto">
              <a:xfrm flipH="1">
                <a:off x="2457" y="411"/>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0" name="Line 31"/>
              <p:cNvSpPr>
                <a:spLocks noChangeShapeType="1"/>
              </p:cNvSpPr>
              <p:nvPr/>
            </p:nvSpPr>
            <p:spPr bwMode="auto">
              <a:xfrm flipH="1">
                <a:off x="720"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1" name="Line 32"/>
              <p:cNvSpPr>
                <a:spLocks noChangeShapeType="1"/>
              </p:cNvSpPr>
              <p:nvPr/>
            </p:nvSpPr>
            <p:spPr bwMode="auto">
              <a:xfrm flipH="1">
                <a:off x="3081" y="384"/>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6352" name="Line 40"/>
          <p:cNvSpPr>
            <a:spLocks noChangeShapeType="1"/>
          </p:cNvSpPr>
          <p:nvPr/>
        </p:nvSpPr>
        <p:spPr bwMode="auto">
          <a:xfrm>
            <a:off x="841375" y="5408613"/>
            <a:ext cx="395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3" name="Line 40"/>
          <p:cNvSpPr>
            <a:spLocks noChangeShapeType="1"/>
          </p:cNvSpPr>
          <p:nvPr/>
        </p:nvSpPr>
        <p:spPr bwMode="auto">
          <a:xfrm flipV="1">
            <a:off x="3419475" y="5822950"/>
            <a:ext cx="0" cy="423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4" name="文本框 34"/>
          <p:cNvSpPr txBox="1">
            <a:spLocks noChangeArrowheads="1"/>
          </p:cNvSpPr>
          <p:nvPr/>
        </p:nvSpPr>
        <p:spPr bwMode="auto">
          <a:xfrm>
            <a:off x="3451225" y="5949950"/>
            <a:ext cx="98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p</a:t>
            </a:r>
            <a:endParaRPr lang="zh-CN" altLang="en-US"/>
          </a:p>
        </p:txBody>
      </p:sp>
      <p:sp>
        <p:nvSpPr>
          <p:cNvPr id="56355" name="Line 40"/>
          <p:cNvSpPr>
            <a:spLocks noChangeShapeType="1"/>
          </p:cNvSpPr>
          <p:nvPr/>
        </p:nvSpPr>
        <p:spPr bwMode="auto">
          <a:xfrm flipV="1">
            <a:off x="4859338" y="5815013"/>
            <a:ext cx="0" cy="423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6" name="文本框 36"/>
          <p:cNvSpPr txBox="1">
            <a:spLocks noChangeArrowheads="1"/>
          </p:cNvSpPr>
          <p:nvPr/>
        </p:nvSpPr>
        <p:spPr bwMode="auto">
          <a:xfrm>
            <a:off x="4840288" y="5956300"/>
            <a:ext cx="98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q</a:t>
            </a:r>
            <a:endParaRPr lang="zh-CN" altLang="en-US"/>
          </a:p>
        </p:txBody>
      </p:sp>
      <p:cxnSp>
        <p:nvCxnSpPr>
          <p:cNvPr id="40" name="直线连接符 39"/>
          <p:cNvCxnSpPr/>
          <p:nvPr/>
        </p:nvCxnSpPr>
        <p:spPr>
          <a:xfrm flipH="1">
            <a:off x="3548063" y="4464050"/>
            <a:ext cx="77787" cy="198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nvCxnSpPr>
        <p:spPr>
          <a:xfrm>
            <a:off x="3625850" y="4464050"/>
            <a:ext cx="55563" cy="214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 1"/>
          <p:cNvGrpSpPr>
            <a:grpSpLocks/>
          </p:cNvGrpSpPr>
          <p:nvPr/>
        </p:nvGrpSpPr>
        <p:grpSpPr bwMode="auto">
          <a:xfrm>
            <a:off x="3492500" y="4310063"/>
            <a:ext cx="2249488" cy="552450"/>
            <a:chOff x="3491880" y="4310690"/>
            <a:chExt cx="2249341" cy="552470"/>
          </a:xfrm>
        </p:grpSpPr>
        <p:grpSp>
          <p:nvGrpSpPr>
            <p:cNvPr id="56360" name="Group 21"/>
            <p:cNvGrpSpPr>
              <a:grpSpLocks/>
            </p:cNvGrpSpPr>
            <p:nvPr/>
          </p:nvGrpSpPr>
          <p:grpSpPr bwMode="auto">
            <a:xfrm>
              <a:off x="3491880" y="4310690"/>
              <a:ext cx="1196328" cy="495442"/>
              <a:chOff x="0" y="0"/>
              <a:chExt cx="699" cy="227"/>
            </a:xfrm>
          </p:grpSpPr>
          <p:sp>
            <p:nvSpPr>
              <p:cNvPr id="56361"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e</a:t>
                </a:r>
              </a:p>
            </p:txBody>
          </p:sp>
          <p:sp>
            <p:nvSpPr>
              <p:cNvPr id="56362"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3"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sp>
          <p:nvSpPr>
            <p:cNvPr id="56364" name="Line 40"/>
            <p:cNvSpPr>
              <a:spLocks noChangeShapeType="1"/>
            </p:cNvSpPr>
            <p:nvPr/>
          </p:nvSpPr>
          <p:spPr bwMode="auto">
            <a:xfrm flipH="1">
              <a:off x="4733066" y="4482818"/>
              <a:ext cx="474082" cy="104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5" name="文本框 34"/>
            <p:cNvSpPr txBox="1">
              <a:spLocks noChangeArrowheads="1"/>
            </p:cNvSpPr>
            <p:nvPr/>
          </p:nvSpPr>
          <p:spPr bwMode="auto">
            <a:xfrm>
              <a:off x="4753796" y="4493273"/>
              <a:ext cx="987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S</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500" fill="hold"/>
                                        <p:tgtEl>
                                          <p:spTgt spid="28675"/>
                                        </p:tgtEl>
                                        <p:attrNameLst>
                                          <p:attrName>ppt_x</p:attrName>
                                        </p:attrNameLst>
                                      </p:cBhvr>
                                      <p:tavLst>
                                        <p:tav tm="0">
                                          <p:val>
                                            <p:strVal val="#ppt_x"/>
                                          </p:val>
                                        </p:tav>
                                        <p:tav tm="100000">
                                          <p:val>
                                            <p:strVal val="#ppt_x"/>
                                          </p:val>
                                        </p:tav>
                                      </p:tavLst>
                                    </p:anim>
                                    <p:anim calcmode="lin" valueType="num">
                                      <p:cBhvr>
                                        <p:cTn id="8" dur="500" fill="hold"/>
                                        <p:tgtEl>
                                          <p:spTgt spid="28675"/>
                                        </p:tgtEl>
                                        <p:attrNameLst>
                                          <p:attrName>ppt_y</p:attrName>
                                        </p:attrNameLst>
                                      </p:cBhvr>
                                      <p:tavLst>
                                        <p:tav tm="0">
                                          <p:val>
                                            <p:strVal val="#ppt_y-#ppt_h/2"/>
                                          </p:val>
                                        </p:tav>
                                        <p:tav tm="100000">
                                          <p:val>
                                            <p:strVal val="#ppt_y"/>
                                          </p:val>
                                        </p:tav>
                                      </p:tavLst>
                                    </p:anim>
                                    <p:anim calcmode="lin" valueType="num">
                                      <p:cBhvr>
                                        <p:cTn id="9" dur="500" fill="hold"/>
                                        <p:tgtEl>
                                          <p:spTgt spid="28675"/>
                                        </p:tgtEl>
                                        <p:attrNameLst>
                                          <p:attrName>ppt_w</p:attrName>
                                        </p:attrNameLst>
                                      </p:cBhvr>
                                      <p:tavLst>
                                        <p:tav tm="0">
                                          <p:val>
                                            <p:strVal val="#ppt_w"/>
                                          </p:val>
                                        </p:tav>
                                        <p:tav tm="100000">
                                          <p:val>
                                            <p:strVal val="#ppt_w"/>
                                          </p:val>
                                        </p:tav>
                                      </p:tavLst>
                                    </p:anim>
                                    <p:anim calcmode="lin" valueType="num">
                                      <p:cBhvr>
                                        <p:cTn id="10" dur="500" fill="hold"/>
                                        <p:tgtEl>
                                          <p:spTgt spid="2867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674">
                                            <p:txEl>
                                              <p:pRg st="1" end="1"/>
                                            </p:txEl>
                                          </p:spTgt>
                                        </p:tgtEl>
                                        <p:attrNameLst>
                                          <p:attrName>style.visibility</p:attrName>
                                        </p:attrNameLst>
                                      </p:cBhvr>
                                      <p:to>
                                        <p:strVal val="visible"/>
                                      </p:to>
                                    </p:set>
                                    <p:animEffect transition="in" filter="blinds(horizontal)">
                                      <p:cBhvr>
                                        <p:cTn id="15" dur="500"/>
                                        <p:tgtEl>
                                          <p:spTgt spid="2867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8674">
                                            <p:txEl>
                                              <p:pRg st="1" end="1"/>
                                            </p:txEl>
                                          </p:spTgt>
                                        </p:tgtEl>
                                        <p:attrNameLst>
                                          <p:attrName>style.visibility</p:attrName>
                                        </p:attrNameLst>
                                      </p:cBhvr>
                                      <p:to>
                                        <p:strVal val="visible"/>
                                      </p:to>
                                    </p:set>
                                    <p:animEffect transition="in" filter="blinds(horizontal)">
                                      <p:cBhvr>
                                        <p:cTn id="20" dur="500"/>
                                        <p:tgtEl>
                                          <p:spTgt spid="28674">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8674">
                                            <p:txEl>
                                              <p:pRg st="2" end="2"/>
                                            </p:txEl>
                                          </p:spTgt>
                                        </p:tgtEl>
                                        <p:attrNameLst>
                                          <p:attrName>style.visibility</p:attrName>
                                        </p:attrNameLst>
                                      </p:cBhvr>
                                      <p:to>
                                        <p:strVal val="visible"/>
                                      </p:to>
                                    </p:set>
                                    <p:animEffect transition="in" filter="blinds(horizontal)">
                                      <p:cBhvr>
                                        <p:cTn id="23" dur="500"/>
                                        <p:tgtEl>
                                          <p:spTgt spid="2867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674">
                                            <p:txEl>
                                              <p:pRg st="3" end="3"/>
                                            </p:txEl>
                                          </p:spTgt>
                                        </p:tgtEl>
                                        <p:attrNameLst>
                                          <p:attrName>style.visibility</p:attrName>
                                        </p:attrNameLst>
                                      </p:cBhvr>
                                      <p:to>
                                        <p:strVal val="visible"/>
                                      </p:to>
                                    </p:set>
                                    <p:animEffect transition="in" filter="blinds(horizontal)">
                                      <p:cBhvr>
                                        <p:cTn id="32" dur="500"/>
                                        <p:tgtEl>
                                          <p:spTgt spid="28674">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8674">
                                            <p:txEl>
                                              <p:pRg st="4" end="4"/>
                                            </p:txEl>
                                          </p:spTgt>
                                        </p:tgtEl>
                                        <p:attrNameLst>
                                          <p:attrName>style.visibility</p:attrName>
                                        </p:attrNameLst>
                                      </p:cBhvr>
                                      <p:to>
                                        <p:strVal val="visible"/>
                                      </p:to>
                                    </p:set>
                                    <p:animEffect transition="in" filter="blinds(horizontal)">
                                      <p:cBhvr>
                                        <p:cTn id="35" dur="500"/>
                                        <p:tgtEl>
                                          <p:spTgt spid="28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5" name="Rectangle 2"/>
          <p:cNvSpPr>
            <a:spLocks noGrp="1" noChangeArrowheads="1"/>
          </p:cNvSpPr>
          <p:nvPr>
            <p:ph/>
          </p:nvPr>
        </p:nvSpPr>
        <p:spPr>
          <a:xfrm>
            <a:off x="304800" y="844550"/>
            <a:ext cx="8839200" cy="2655888"/>
          </a:xfrm>
        </p:spPr>
        <p:txBody>
          <a:bodyPr lIns="92075" tIns="46038" rIns="92075" bIns="46038"/>
          <a:lstStyle/>
          <a:p>
            <a:pPr marL="0" indent="0" eaLnBrk="1" hangingPunct="1">
              <a:lnSpc>
                <a:spcPct val="110000"/>
              </a:lnSpc>
              <a:buFontTx/>
              <a:buNone/>
            </a:pPr>
            <a:endParaRPr lang="en-US" altLang="zh-CN" sz="4000">
              <a:latin typeface="宋体" charset="0"/>
            </a:endParaRPr>
          </a:p>
          <a:p>
            <a:pPr marL="0" indent="0" eaLnBrk="1" hangingPunct="1">
              <a:lnSpc>
                <a:spcPct val="110000"/>
              </a:lnSpc>
              <a:buFontTx/>
              <a:buNone/>
            </a:pPr>
            <a:r>
              <a:rPr lang="en-US" altLang="zh-CN" sz="2800" b="1">
                <a:latin typeface="宋体" charset="0"/>
              </a:rPr>
              <a:t> </a:t>
            </a:r>
            <a:r>
              <a:rPr lang="en-US" altLang="zh-CN" sz="2800">
                <a:solidFill>
                  <a:srgbClr val="0000FF"/>
                </a:solidFill>
              </a:rPr>
              <a:t>To delete the node *p </a:t>
            </a:r>
            <a:r>
              <a:rPr lang="zh-CN" altLang="en-US" sz="2800">
                <a:solidFill>
                  <a:srgbClr val="0000FF"/>
                </a:solidFill>
              </a:rPr>
              <a:t>，</a:t>
            </a:r>
            <a:r>
              <a:rPr lang="en-US" altLang="zh-CN" sz="2800">
                <a:solidFill>
                  <a:srgbClr val="0000FF"/>
                </a:solidFill>
              </a:rPr>
              <a:t>no assistant  pointers needed.</a:t>
            </a:r>
            <a:endParaRPr lang="en-US" altLang="zh-CN" b="1">
              <a:latin typeface="Times New Roman" charset="0"/>
            </a:endParaRPr>
          </a:p>
        </p:txBody>
      </p:sp>
      <p:sp>
        <p:nvSpPr>
          <p:cNvPr id="29699" name="AutoShape 3" descr="白色大理石"/>
          <p:cNvSpPr>
            <a:spLocks noChangeArrowheads="1"/>
          </p:cNvSpPr>
          <p:nvPr/>
        </p:nvSpPr>
        <p:spPr bwMode="auto">
          <a:xfrm flipH="1">
            <a:off x="685800" y="427038"/>
            <a:ext cx="1736725" cy="554037"/>
          </a:xfrm>
          <a:prstGeom prst="cube">
            <a:avLst>
              <a:gd name="adj" fmla="val 16315"/>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defRPr/>
            </a:pPr>
            <a:r>
              <a:rPr kumimoji="1" lang="en-US" altLang="zh-CN" sz="2400" b="1">
                <a:effectLst>
                  <a:outerShdw blurRad="38100" dist="38100" dir="2700000" algn="tl">
                    <a:srgbClr val="C0C0C0"/>
                  </a:outerShdw>
                </a:effectLst>
                <a:latin typeface="Times New Roman" panose="02020603050405020304" pitchFamily="18" charset="0"/>
                <a:ea typeface="宋体" panose="02010600030101010101" pitchFamily="2" charset="-122"/>
              </a:rPr>
              <a:t>Deletion</a:t>
            </a:r>
            <a:endParaRPr kumimoji="1" lang="en-US" altLang="zh-CN" sz="2400" b="1">
              <a:latin typeface="Times New Roman" panose="02020603050405020304" pitchFamily="18" charset="0"/>
              <a:ea typeface="宋体" panose="02010600030101010101" pitchFamily="2" charset="-122"/>
            </a:endParaRPr>
          </a:p>
        </p:txBody>
      </p:sp>
      <p:sp>
        <p:nvSpPr>
          <p:cNvPr id="57347" name="Rectangle 4"/>
          <p:cNvSpPr>
            <a:spLocks noChangeArrowheads="1"/>
          </p:cNvSpPr>
          <p:nvPr/>
        </p:nvSpPr>
        <p:spPr bwMode="auto">
          <a:xfrm>
            <a:off x="5756275" y="3762375"/>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a:t>
            </a:r>
          </a:p>
        </p:txBody>
      </p:sp>
      <p:grpSp>
        <p:nvGrpSpPr>
          <p:cNvPr id="57348" name="Group 5"/>
          <p:cNvGrpSpPr>
            <a:grpSpLocks/>
          </p:cNvGrpSpPr>
          <p:nvPr/>
        </p:nvGrpSpPr>
        <p:grpSpPr bwMode="auto">
          <a:xfrm>
            <a:off x="1258888" y="3000375"/>
            <a:ext cx="6705600" cy="1752600"/>
            <a:chOff x="0" y="0"/>
            <a:chExt cx="3918" cy="803"/>
          </a:xfrm>
        </p:grpSpPr>
        <p:sp>
          <p:nvSpPr>
            <p:cNvPr id="57349" name="Rectangle 6"/>
            <p:cNvSpPr>
              <a:spLocks noChangeArrowheads="1"/>
            </p:cNvSpPr>
            <p:nvPr/>
          </p:nvSpPr>
          <p:spPr bwMode="auto">
            <a:xfrm>
              <a:off x="1645" y="576"/>
              <a:ext cx="104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000" b="1">
                <a:latin typeface="Times New Roman" charset="0"/>
              </a:endParaRPr>
            </a:p>
          </p:txBody>
        </p:sp>
        <p:grpSp>
          <p:nvGrpSpPr>
            <p:cNvPr id="57350" name="Group 7"/>
            <p:cNvGrpSpPr>
              <a:grpSpLocks/>
            </p:cNvGrpSpPr>
            <p:nvPr/>
          </p:nvGrpSpPr>
          <p:grpSpPr bwMode="auto">
            <a:xfrm>
              <a:off x="0" y="0"/>
              <a:ext cx="3918" cy="458"/>
              <a:chOff x="0" y="0"/>
              <a:chExt cx="3918" cy="458"/>
            </a:xfrm>
          </p:grpSpPr>
          <p:grpSp>
            <p:nvGrpSpPr>
              <p:cNvPr id="57351" name="Group 8"/>
              <p:cNvGrpSpPr>
                <a:grpSpLocks/>
              </p:cNvGrpSpPr>
              <p:nvPr/>
            </p:nvGrpSpPr>
            <p:grpSpPr bwMode="auto">
              <a:xfrm>
                <a:off x="0" y="0"/>
                <a:ext cx="708" cy="458"/>
                <a:chOff x="0" y="0"/>
                <a:chExt cx="708" cy="458"/>
              </a:xfrm>
            </p:grpSpPr>
            <p:sp>
              <p:nvSpPr>
                <p:cNvPr id="57352" name="Rectangle 9"/>
                <p:cNvSpPr>
                  <a:spLocks noChangeArrowheads="1"/>
                </p:cNvSpPr>
                <p:nvPr/>
              </p:nvSpPr>
              <p:spPr bwMode="auto">
                <a:xfrm>
                  <a:off x="192" y="0"/>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head</a:t>
                  </a:r>
                </a:p>
              </p:txBody>
            </p:sp>
            <p:sp>
              <p:nvSpPr>
                <p:cNvPr id="57353" name="Rectangle 10"/>
                <p:cNvSpPr>
                  <a:spLocks noChangeArrowheads="1"/>
                </p:cNvSpPr>
                <p:nvPr/>
              </p:nvSpPr>
              <p:spPr bwMode="auto">
                <a:xfrm>
                  <a:off x="159" y="231"/>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57354" name="Rectangle 11"/>
                <p:cNvSpPr>
                  <a:spLocks noChangeArrowheads="1"/>
                </p:cNvSpPr>
                <p:nvPr/>
              </p:nvSpPr>
              <p:spPr bwMode="auto">
                <a:xfrm>
                  <a:off x="0"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sp>
              <p:nvSpPr>
                <p:cNvPr id="57355" name="Rectangle 12"/>
                <p:cNvSpPr>
                  <a:spLocks noChangeArrowheads="1"/>
                </p:cNvSpPr>
                <p:nvPr/>
              </p:nvSpPr>
              <p:spPr bwMode="auto">
                <a:xfrm>
                  <a:off x="549"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7356" name="Group 13"/>
              <p:cNvGrpSpPr>
                <a:grpSpLocks/>
              </p:cNvGrpSpPr>
              <p:nvPr/>
            </p:nvGrpSpPr>
            <p:grpSpPr bwMode="auto">
              <a:xfrm>
                <a:off x="1731" y="231"/>
                <a:ext cx="708" cy="227"/>
                <a:chOff x="0" y="0"/>
                <a:chExt cx="708" cy="227"/>
              </a:xfrm>
            </p:grpSpPr>
            <p:sp>
              <p:nvSpPr>
                <p:cNvPr id="57357" name="Rectangle 14"/>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2</a:t>
                  </a:r>
                </a:p>
              </p:txBody>
            </p:sp>
            <p:sp>
              <p:nvSpPr>
                <p:cNvPr id="57358" name="Rectangle 15"/>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9" name="Rectangle 16"/>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7360" name="Group 17"/>
              <p:cNvGrpSpPr>
                <a:grpSpLocks/>
              </p:cNvGrpSpPr>
              <p:nvPr/>
            </p:nvGrpSpPr>
            <p:grpSpPr bwMode="auto">
              <a:xfrm>
                <a:off x="861" y="231"/>
                <a:ext cx="708" cy="227"/>
                <a:chOff x="0" y="0"/>
                <a:chExt cx="708" cy="227"/>
              </a:xfrm>
            </p:grpSpPr>
            <p:sp>
              <p:nvSpPr>
                <p:cNvPr id="57361" name="Rectangle 18"/>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1</a:t>
                  </a:r>
                </a:p>
              </p:txBody>
            </p:sp>
            <p:sp>
              <p:nvSpPr>
                <p:cNvPr id="57362" name="Rectangle 19"/>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3" name="Rectangle 20"/>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7364" name="Group 21"/>
              <p:cNvGrpSpPr>
                <a:grpSpLocks/>
              </p:cNvGrpSpPr>
              <p:nvPr/>
            </p:nvGrpSpPr>
            <p:grpSpPr bwMode="auto">
              <a:xfrm>
                <a:off x="3219" y="228"/>
                <a:ext cx="699" cy="227"/>
                <a:chOff x="0" y="0"/>
                <a:chExt cx="699" cy="227"/>
              </a:xfrm>
            </p:grpSpPr>
            <p:sp>
              <p:nvSpPr>
                <p:cNvPr id="57365"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n</a:t>
                  </a:r>
                </a:p>
              </p:txBody>
            </p:sp>
            <p:sp>
              <p:nvSpPr>
                <p:cNvPr id="57366"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7"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sp>
            <p:nvSpPr>
              <p:cNvPr id="57368" name="Line 25"/>
              <p:cNvSpPr>
                <a:spLocks noChangeShapeType="1"/>
              </p:cNvSpPr>
              <p:nvPr/>
            </p:nvSpPr>
            <p:spPr bwMode="auto">
              <a:xfrm>
                <a:off x="654" y="309"/>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9" name="Line 26"/>
              <p:cNvSpPr>
                <a:spLocks noChangeShapeType="1"/>
              </p:cNvSpPr>
              <p:nvPr/>
            </p:nvSpPr>
            <p:spPr bwMode="auto">
              <a:xfrm>
                <a:off x="1518"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0" name="Line 27"/>
              <p:cNvSpPr>
                <a:spLocks noChangeShapeType="1"/>
              </p:cNvSpPr>
              <p:nvPr/>
            </p:nvSpPr>
            <p:spPr bwMode="auto">
              <a:xfrm>
                <a:off x="2391" y="282"/>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1" name="Line 28"/>
              <p:cNvSpPr>
                <a:spLocks noChangeShapeType="1"/>
              </p:cNvSpPr>
              <p:nvPr/>
            </p:nvSpPr>
            <p:spPr bwMode="auto">
              <a:xfrm>
                <a:off x="3006"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2" name="Line 29"/>
              <p:cNvSpPr>
                <a:spLocks noChangeShapeType="1"/>
              </p:cNvSpPr>
              <p:nvPr/>
            </p:nvSpPr>
            <p:spPr bwMode="auto">
              <a:xfrm flipH="1">
                <a:off x="1584"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3" name="Line 30"/>
              <p:cNvSpPr>
                <a:spLocks noChangeShapeType="1"/>
              </p:cNvSpPr>
              <p:nvPr/>
            </p:nvSpPr>
            <p:spPr bwMode="auto">
              <a:xfrm flipH="1">
                <a:off x="2457" y="411"/>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4" name="Line 31"/>
              <p:cNvSpPr>
                <a:spLocks noChangeShapeType="1"/>
              </p:cNvSpPr>
              <p:nvPr/>
            </p:nvSpPr>
            <p:spPr bwMode="auto">
              <a:xfrm flipH="1">
                <a:off x="720"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5" name="Line 32"/>
              <p:cNvSpPr>
                <a:spLocks noChangeShapeType="1"/>
              </p:cNvSpPr>
              <p:nvPr/>
            </p:nvSpPr>
            <p:spPr bwMode="auto">
              <a:xfrm flipH="1">
                <a:off x="3081" y="384"/>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7376" name="Line 40"/>
          <p:cNvSpPr>
            <a:spLocks noChangeShapeType="1"/>
          </p:cNvSpPr>
          <p:nvPr/>
        </p:nvSpPr>
        <p:spPr bwMode="auto">
          <a:xfrm>
            <a:off x="841375" y="3708400"/>
            <a:ext cx="395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7" name="Line 40"/>
          <p:cNvSpPr>
            <a:spLocks noChangeShapeType="1"/>
          </p:cNvSpPr>
          <p:nvPr/>
        </p:nvSpPr>
        <p:spPr bwMode="auto">
          <a:xfrm flipV="1">
            <a:off x="3419475" y="4122738"/>
            <a:ext cx="0" cy="425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8" name="文本框 35"/>
          <p:cNvSpPr txBox="1">
            <a:spLocks noChangeArrowheads="1"/>
          </p:cNvSpPr>
          <p:nvPr/>
        </p:nvSpPr>
        <p:spPr bwMode="auto">
          <a:xfrm>
            <a:off x="3451225" y="4251325"/>
            <a:ext cx="98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p</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500" fill="hold"/>
                                        <p:tgtEl>
                                          <p:spTgt spid="29699"/>
                                        </p:tgtEl>
                                        <p:attrNameLst>
                                          <p:attrName>ppt_x</p:attrName>
                                        </p:attrNameLst>
                                      </p:cBhvr>
                                      <p:tavLst>
                                        <p:tav tm="0">
                                          <p:val>
                                            <p:strVal val="#ppt_x"/>
                                          </p:val>
                                        </p:tav>
                                        <p:tav tm="100000">
                                          <p:val>
                                            <p:strVal val="#ppt_x"/>
                                          </p:val>
                                        </p:tav>
                                      </p:tavLst>
                                    </p:anim>
                                    <p:anim calcmode="lin" valueType="num">
                                      <p:cBhvr>
                                        <p:cTn id="8" dur="500" fill="hold"/>
                                        <p:tgtEl>
                                          <p:spTgt spid="29699"/>
                                        </p:tgtEl>
                                        <p:attrNameLst>
                                          <p:attrName>ppt_y</p:attrName>
                                        </p:attrNameLst>
                                      </p:cBhvr>
                                      <p:tavLst>
                                        <p:tav tm="0">
                                          <p:val>
                                            <p:strVal val="#ppt_y-#ppt_h/2"/>
                                          </p:val>
                                        </p:tav>
                                        <p:tav tm="100000">
                                          <p:val>
                                            <p:strVal val="#ppt_y"/>
                                          </p:val>
                                        </p:tav>
                                      </p:tavLst>
                                    </p:anim>
                                    <p:anim calcmode="lin" valueType="num">
                                      <p:cBhvr>
                                        <p:cTn id="9" dur="500" fill="hold"/>
                                        <p:tgtEl>
                                          <p:spTgt spid="29699"/>
                                        </p:tgtEl>
                                        <p:attrNameLst>
                                          <p:attrName>ppt_w</p:attrName>
                                        </p:attrNameLst>
                                      </p:cBhvr>
                                      <p:tavLst>
                                        <p:tav tm="0">
                                          <p:val>
                                            <p:strVal val="#ppt_w"/>
                                          </p:val>
                                        </p:tav>
                                        <p:tav tm="100000">
                                          <p:val>
                                            <p:strVal val="#ppt_w"/>
                                          </p:val>
                                        </p:tav>
                                      </p:tavLst>
                                    </p:anim>
                                    <p:anim calcmode="lin" valueType="num">
                                      <p:cBhvr>
                                        <p:cTn id="10" dur="500" fill="hold"/>
                                        <p:tgtEl>
                                          <p:spTgt spid="2969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p:nvPr>
        </p:nvSpPr>
        <p:spPr>
          <a:xfrm>
            <a:off x="304800" y="1060450"/>
            <a:ext cx="8839200" cy="6013450"/>
          </a:xfrm>
        </p:spPr>
        <p:txBody>
          <a:bodyPr lIns="92075" tIns="46038" rIns="92075" bIns="46038"/>
          <a:lstStyle/>
          <a:p>
            <a:pPr marL="0" indent="0" eaLnBrk="1" hangingPunct="1">
              <a:lnSpc>
                <a:spcPct val="110000"/>
              </a:lnSpc>
              <a:buFontTx/>
              <a:buNone/>
            </a:pPr>
            <a:r>
              <a:rPr lang="en-US" altLang="zh-CN" sz="2800" b="1">
                <a:latin typeface="宋体" charset="0"/>
              </a:rPr>
              <a:t> </a:t>
            </a:r>
            <a:r>
              <a:rPr lang="en-US" altLang="zh-CN" sz="2800">
                <a:solidFill>
                  <a:srgbClr val="0000FF"/>
                </a:solidFill>
              </a:rPr>
              <a:t>To delete the node *p </a:t>
            </a:r>
            <a:r>
              <a:rPr lang="zh-CN" altLang="en-US" sz="2800">
                <a:solidFill>
                  <a:srgbClr val="0000FF"/>
                </a:solidFill>
              </a:rPr>
              <a:t>，</a:t>
            </a:r>
            <a:r>
              <a:rPr lang="en-US" altLang="zh-CN" sz="2800">
                <a:solidFill>
                  <a:srgbClr val="0000FF"/>
                </a:solidFill>
              </a:rPr>
              <a:t>no assistant  pointers needed.</a:t>
            </a:r>
          </a:p>
          <a:p>
            <a:pPr marL="0" indent="0" eaLnBrk="1" hangingPunct="1">
              <a:lnSpc>
                <a:spcPct val="110000"/>
              </a:lnSpc>
              <a:buFontTx/>
              <a:buNone/>
            </a:pPr>
            <a:endParaRPr lang="en-US" altLang="zh-CN" sz="2800" b="1">
              <a:solidFill>
                <a:srgbClr val="0000FF"/>
              </a:solidFill>
              <a:latin typeface="Times New Roman" charset="0"/>
            </a:endParaRPr>
          </a:p>
          <a:p>
            <a:pPr marL="0" indent="0" eaLnBrk="1" hangingPunct="1">
              <a:lnSpc>
                <a:spcPct val="110000"/>
              </a:lnSpc>
              <a:buFontTx/>
              <a:buNone/>
            </a:pPr>
            <a:endParaRPr lang="en-US" altLang="zh-CN" sz="2800" b="1">
              <a:solidFill>
                <a:srgbClr val="0000FF"/>
              </a:solidFill>
              <a:latin typeface="Times New Roman" charset="0"/>
            </a:endParaRPr>
          </a:p>
          <a:p>
            <a:pPr marL="0" indent="0" eaLnBrk="1" hangingPunct="1">
              <a:lnSpc>
                <a:spcPct val="110000"/>
              </a:lnSpc>
              <a:buFontTx/>
              <a:buNone/>
            </a:pPr>
            <a:endParaRPr lang="en-US" altLang="zh-CN" sz="2800" b="1">
              <a:solidFill>
                <a:srgbClr val="0000FF"/>
              </a:solidFill>
              <a:latin typeface="Times New Roman" charset="0"/>
            </a:endParaRPr>
          </a:p>
          <a:p>
            <a:pPr marL="0" indent="0" eaLnBrk="1" hangingPunct="1">
              <a:lnSpc>
                <a:spcPct val="110000"/>
              </a:lnSpc>
              <a:buFontTx/>
              <a:buNone/>
            </a:pPr>
            <a:endParaRPr lang="en-US" altLang="zh-CN" b="1">
              <a:latin typeface="Times New Roman" charset="0"/>
            </a:endParaRPr>
          </a:p>
          <a:p>
            <a:pPr marL="533400" lvl="1" indent="0" eaLnBrk="1" hangingPunct="1">
              <a:lnSpc>
                <a:spcPct val="110000"/>
              </a:lnSpc>
              <a:buFontTx/>
              <a:buNone/>
            </a:pPr>
            <a:r>
              <a:rPr lang="en-US" altLang="zh-CN" b="1">
                <a:latin typeface="Times New Roman" charset="0"/>
              </a:rPr>
              <a:t>p-&gt;prior-&gt;next=p-&gt;next;</a:t>
            </a:r>
          </a:p>
          <a:p>
            <a:pPr marL="533400" lvl="1" indent="0" eaLnBrk="1" hangingPunct="1">
              <a:lnSpc>
                <a:spcPct val="110000"/>
              </a:lnSpc>
              <a:buFontTx/>
              <a:buNone/>
            </a:pPr>
            <a:r>
              <a:rPr lang="en-US" altLang="zh-CN" b="1">
                <a:latin typeface="Times New Roman" charset="0"/>
              </a:rPr>
              <a:t>p-&gt;next-&gt;prior=p-&gt;prior;</a:t>
            </a:r>
          </a:p>
          <a:p>
            <a:pPr marL="533400" lvl="1" indent="0" eaLnBrk="1" hangingPunct="1">
              <a:lnSpc>
                <a:spcPct val="110000"/>
              </a:lnSpc>
              <a:buFontTx/>
              <a:buNone/>
            </a:pPr>
            <a:r>
              <a:rPr lang="en-US" altLang="zh-CN" b="1">
                <a:latin typeface="Times New Roman" charset="0"/>
              </a:rPr>
              <a:t>free(p);</a:t>
            </a:r>
          </a:p>
        </p:txBody>
      </p:sp>
      <p:sp>
        <p:nvSpPr>
          <p:cNvPr id="29699" name="AutoShape 3" descr="白色大理石"/>
          <p:cNvSpPr>
            <a:spLocks noChangeArrowheads="1"/>
          </p:cNvSpPr>
          <p:nvPr/>
        </p:nvSpPr>
        <p:spPr bwMode="auto">
          <a:xfrm flipH="1">
            <a:off x="685800" y="427038"/>
            <a:ext cx="1736725" cy="554037"/>
          </a:xfrm>
          <a:prstGeom prst="cube">
            <a:avLst>
              <a:gd name="adj" fmla="val 16315"/>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defRPr/>
            </a:pPr>
            <a:r>
              <a:rPr kumimoji="1" lang="en-US" altLang="zh-CN" sz="2400" b="1">
                <a:effectLst>
                  <a:outerShdw blurRad="38100" dist="38100" dir="2700000" algn="tl">
                    <a:srgbClr val="C0C0C0"/>
                  </a:outerShdw>
                </a:effectLst>
                <a:latin typeface="Times New Roman" panose="02020603050405020304" pitchFamily="18" charset="0"/>
                <a:ea typeface="宋体" panose="02010600030101010101" pitchFamily="2" charset="-122"/>
              </a:rPr>
              <a:t>Deletion</a:t>
            </a:r>
            <a:endParaRPr kumimoji="1" lang="en-US" altLang="zh-CN" sz="2400" b="1">
              <a:latin typeface="Times New Roman" panose="02020603050405020304" pitchFamily="18" charset="0"/>
              <a:ea typeface="宋体" panose="02010600030101010101" pitchFamily="2" charset="-122"/>
            </a:endParaRPr>
          </a:p>
        </p:txBody>
      </p:sp>
      <p:sp>
        <p:nvSpPr>
          <p:cNvPr id="58371" name="Rectangle 4"/>
          <p:cNvSpPr>
            <a:spLocks noChangeArrowheads="1"/>
          </p:cNvSpPr>
          <p:nvPr/>
        </p:nvSpPr>
        <p:spPr bwMode="auto">
          <a:xfrm>
            <a:off x="5756275" y="2806700"/>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a:t>
            </a:r>
          </a:p>
        </p:txBody>
      </p:sp>
      <p:grpSp>
        <p:nvGrpSpPr>
          <p:cNvPr id="58372" name="Group 5"/>
          <p:cNvGrpSpPr>
            <a:grpSpLocks/>
          </p:cNvGrpSpPr>
          <p:nvPr/>
        </p:nvGrpSpPr>
        <p:grpSpPr bwMode="auto">
          <a:xfrm>
            <a:off x="1258888" y="2044700"/>
            <a:ext cx="6705600" cy="1752600"/>
            <a:chOff x="0" y="0"/>
            <a:chExt cx="3918" cy="803"/>
          </a:xfrm>
        </p:grpSpPr>
        <p:sp>
          <p:nvSpPr>
            <p:cNvPr id="58373" name="Rectangle 6"/>
            <p:cNvSpPr>
              <a:spLocks noChangeArrowheads="1"/>
            </p:cNvSpPr>
            <p:nvPr/>
          </p:nvSpPr>
          <p:spPr bwMode="auto">
            <a:xfrm>
              <a:off x="1645" y="576"/>
              <a:ext cx="104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000" b="1">
                <a:latin typeface="Times New Roman" charset="0"/>
              </a:endParaRPr>
            </a:p>
          </p:txBody>
        </p:sp>
        <p:grpSp>
          <p:nvGrpSpPr>
            <p:cNvPr id="58374" name="Group 7"/>
            <p:cNvGrpSpPr>
              <a:grpSpLocks/>
            </p:cNvGrpSpPr>
            <p:nvPr/>
          </p:nvGrpSpPr>
          <p:grpSpPr bwMode="auto">
            <a:xfrm>
              <a:off x="0" y="0"/>
              <a:ext cx="3918" cy="458"/>
              <a:chOff x="0" y="0"/>
              <a:chExt cx="3918" cy="458"/>
            </a:xfrm>
          </p:grpSpPr>
          <p:grpSp>
            <p:nvGrpSpPr>
              <p:cNvPr id="58375" name="Group 8"/>
              <p:cNvGrpSpPr>
                <a:grpSpLocks/>
              </p:cNvGrpSpPr>
              <p:nvPr/>
            </p:nvGrpSpPr>
            <p:grpSpPr bwMode="auto">
              <a:xfrm>
                <a:off x="0" y="0"/>
                <a:ext cx="708" cy="458"/>
                <a:chOff x="0" y="0"/>
                <a:chExt cx="708" cy="458"/>
              </a:xfrm>
            </p:grpSpPr>
            <p:sp>
              <p:nvSpPr>
                <p:cNvPr id="58376" name="Rectangle 9"/>
                <p:cNvSpPr>
                  <a:spLocks noChangeArrowheads="1"/>
                </p:cNvSpPr>
                <p:nvPr/>
              </p:nvSpPr>
              <p:spPr bwMode="auto">
                <a:xfrm>
                  <a:off x="192" y="0"/>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charset="0"/>
                    </a:rPr>
                    <a:t>head</a:t>
                  </a:r>
                </a:p>
              </p:txBody>
            </p:sp>
            <p:sp>
              <p:nvSpPr>
                <p:cNvPr id="58377" name="Rectangle 10"/>
                <p:cNvSpPr>
                  <a:spLocks noChangeArrowheads="1"/>
                </p:cNvSpPr>
                <p:nvPr/>
              </p:nvSpPr>
              <p:spPr bwMode="auto">
                <a:xfrm>
                  <a:off x="159" y="231"/>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58378" name="Rectangle 11"/>
                <p:cNvSpPr>
                  <a:spLocks noChangeArrowheads="1"/>
                </p:cNvSpPr>
                <p:nvPr/>
              </p:nvSpPr>
              <p:spPr bwMode="auto">
                <a:xfrm>
                  <a:off x="0"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sp>
              <p:nvSpPr>
                <p:cNvPr id="58379" name="Rectangle 12"/>
                <p:cNvSpPr>
                  <a:spLocks noChangeArrowheads="1"/>
                </p:cNvSpPr>
                <p:nvPr/>
              </p:nvSpPr>
              <p:spPr bwMode="auto">
                <a:xfrm>
                  <a:off x="549" y="231"/>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8380" name="Group 13"/>
              <p:cNvGrpSpPr>
                <a:grpSpLocks/>
              </p:cNvGrpSpPr>
              <p:nvPr/>
            </p:nvGrpSpPr>
            <p:grpSpPr bwMode="auto">
              <a:xfrm>
                <a:off x="1731" y="231"/>
                <a:ext cx="708" cy="227"/>
                <a:chOff x="0" y="0"/>
                <a:chExt cx="708" cy="227"/>
              </a:xfrm>
            </p:grpSpPr>
            <p:sp>
              <p:nvSpPr>
                <p:cNvPr id="58381" name="Rectangle 14"/>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2</a:t>
                  </a:r>
                </a:p>
              </p:txBody>
            </p:sp>
            <p:sp>
              <p:nvSpPr>
                <p:cNvPr id="58382" name="Rectangle 15"/>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3" name="Rectangle 16"/>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8384" name="Group 17"/>
              <p:cNvGrpSpPr>
                <a:grpSpLocks/>
              </p:cNvGrpSpPr>
              <p:nvPr/>
            </p:nvGrpSpPr>
            <p:grpSpPr bwMode="auto">
              <a:xfrm>
                <a:off x="861" y="231"/>
                <a:ext cx="708" cy="227"/>
                <a:chOff x="0" y="0"/>
                <a:chExt cx="708" cy="227"/>
              </a:xfrm>
            </p:grpSpPr>
            <p:sp>
              <p:nvSpPr>
                <p:cNvPr id="58385" name="Rectangle 18"/>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1</a:t>
                  </a:r>
                </a:p>
              </p:txBody>
            </p:sp>
            <p:sp>
              <p:nvSpPr>
                <p:cNvPr id="58386" name="Rectangle 19"/>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7" name="Rectangle 20"/>
                <p:cNvSpPr>
                  <a:spLocks noChangeArrowheads="1"/>
                </p:cNvSpPr>
                <p:nvPr/>
              </p:nvSpPr>
              <p:spPr bwMode="auto">
                <a:xfrm>
                  <a:off x="549"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8388" name="Group 21"/>
              <p:cNvGrpSpPr>
                <a:grpSpLocks/>
              </p:cNvGrpSpPr>
              <p:nvPr/>
            </p:nvGrpSpPr>
            <p:grpSpPr bwMode="auto">
              <a:xfrm>
                <a:off x="3219" y="228"/>
                <a:ext cx="699" cy="227"/>
                <a:chOff x="0" y="0"/>
                <a:chExt cx="699" cy="227"/>
              </a:xfrm>
            </p:grpSpPr>
            <p:sp>
              <p:nvSpPr>
                <p:cNvPr id="58389" name="Rectangle 22"/>
                <p:cNvSpPr>
                  <a:spLocks noChangeArrowheads="1"/>
                </p:cNvSpPr>
                <p:nvPr/>
              </p:nvSpPr>
              <p:spPr bwMode="auto">
                <a:xfrm>
                  <a:off x="159" y="0"/>
                  <a:ext cx="385"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a:t>
                  </a:r>
                  <a:r>
                    <a:rPr lang="en-US" altLang="zh-CN" sz="2400" baseline="-25000">
                      <a:latin typeface="Times New Roman" charset="0"/>
                    </a:rPr>
                    <a:t>n</a:t>
                  </a:r>
                </a:p>
              </p:txBody>
            </p:sp>
            <p:sp>
              <p:nvSpPr>
                <p:cNvPr id="58390" name="Rectangle 23"/>
                <p:cNvSpPr>
                  <a:spLocks noChangeArrowheads="1"/>
                </p:cNvSpPr>
                <p:nvPr/>
              </p:nvSpPr>
              <p:spPr bwMode="auto">
                <a:xfrm>
                  <a:off x="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1" name="Rectangle 24"/>
                <p:cNvSpPr>
                  <a:spLocks noChangeArrowheads="1"/>
                </p:cNvSpPr>
                <p:nvPr/>
              </p:nvSpPr>
              <p:spPr bwMode="auto">
                <a:xfrm>
                  <a:off x="540" y="0"/>
                  <a:ext cx="159"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charset="0"/>
                    </a:rPr>
                    <a:t>⋀</a:t>
                  </a:r>
                </a:p>
              </p:txBody>
            </p:sp>
          </p:grpSp>
          <p:sp>
            <p:nvSpPr>
              <p:cNvPr id="58392" name="Line 25"/>
              <p:cNvSpPr>
                <a:spLocks noChangeShapeType="1"/>
              </p:cNvSpPr>
              <p:nvPr/>
            </p:nvSpPr>
            <p:spPr bwMode="auto">
              <a:xfrm>
                <a:off x="654" y="309"/>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3" name="Line 26"/>
              <p:cNvSpPr>
                <a:spLocks noChangeShapeType="1"/>
              </p:cNvSpPr>
              <p:nvPr/>
            </p:nvSpPr>
            <p:spPr bwMode="auto">
              <a:xfrm>
                <a:off x="1518"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4" name="Line 27"/>
              <p:cNvSpPr>
                <a:spLocks noChangeShapeType="1"/>
              </p:cNvSpPr>
              <p:nvPr/>
            </p:nvSpPr>
            <p:spPr bwMode="auto">
              <a:xfrm>
                <a:off x="2391" y="282"/>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5" name="Line 28"/>
              <p:cNvSpPr>
                <a:spLocks noChangeShapeType="1"/>
              </p:cNvSpPr>
              <p:nvPr/>
            </p:nvSpPr>
            <p:spPr bwMode="auto">
              <a:xfrm>
                <a:off x="3006" y="30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6" name="Line 29"/>
              <p:cNvSpPr>
                <a:spLocks noChangeShapeType="1"/>
              </p:cNvSpPr>
              <p:nvPr/>
            </p:nvSpPr>
            <p:spPr bwMode="auto">
              <a:xfrm flipH="1">
                <a:off x="1584"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7" name="Line 30"/>
              <p:cNvSpPr>
                <a:spLocks noChangeShapeType="1"/>
              </p:cNvSpPr>
              <p:nvPr/>
            </p:nvSpPr>
            <p:spPr bwMode="auto">
              <a:xfrm flipH="1">
                <a:off x="2457" y="411"/>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8" name="Line 31"/>
              <p:cNvSpPr>
                <a:spLocks noChangeShapeType="1"/>
              </p:cNvSpPr>
              <p:nvPr/>
            </p:nvSpPr>
            <p:spPr bwMode="auto">
              <a:xfrm flipH="1">
                <a:off x="720" y="393"/>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9" name="Line 32"/>
              <p:cNvSpPr>
                <a:spLocks noChangeShapeType="1"/>
              </p:cNvSpPr>
              <p:nvPr/>
            </p:nvSpPr>
            <p:spPr bwMode="auto">
              <a:xfrm flipH="1">
                <a:off x="3081" y="384"/>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8400" name="Line 40"/>
          <p:cNvSpPr>
            <a:spLocks noChangeShapeType="1"/>
          </p:cNvSpPr>
          <p:nvPr/>
        </p:nvSpPr>
        <p:spPr bwMode="auto">
          <a:xfrm>
            <a:off x="841375" y="2752725"/>
            <a:ext cx="395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01" name="Line 40"/>
          <p:cNvSpPr>
            <a:spLocks noChangeShapeType="1"/>
          </p:cNvSpPr>
          <p:nvPr/>
        </p:nvSpPr>
        <p:spPr bwMode="auto">
          <a:xfrm flipV="1">
            <a:off x="3419475" y="3167063"/>
            <a:ext cx="0" cy="425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02" name="文本框 35"/>
          <p:cNvSpPr txBox="1">
            <a:spLocks noChangeArrowheads="1"/>
          </p:cNvSpPr>
          <p:nvPr/>
        </p:nvSpPr>
        <p:spPr bwMode="auto">
          <a:xfrm>
            <a:off x="3451225" y="3295650"/>
            <a:ext cx="98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p</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500" fill="hold"/>
                                        <p:tgtEl>
                                          <p:spTgt spid="29699"/>
                                        </p:tgtEl>
                                        <p:attrNameLst>
                                          <p:attrName>ppt_x</p:attrName>
                                        </p:attrNameLst>
                                      </p:cBhvr>
                                      <p:tavLst>
                                        <p:tav tm="0">
                                          <p:val>
                                            <p:strVal val="#ppt_x"/>
                                          </p:val>
                                        </p:tav>
                                        <p:tav tm="100000">
                                          <p:val>
                                            <p:strVal val="#ppt_x"/>
                                          </p:val>
                                        </p:tav>
                                      </p:tavLst>
                                    </p:anim>
                                    <p:anim calcmode="lin" valueType="num">
                                      <p:cBhvr>
                                        <p:cTn id="8" dur="500" fill="hold"/>
                                        <p:tgtEl>
                                          <p:spTgt spid="29699"/>
                                        </p:tgtEl>
                                        <p:attrNameLst>
                                          <p:attrName>ppt_y</p:attrName>
                                        </p:attrNameLst>
                                      </p:cBhvr>
                                      <p:tavLst>
                                        <p:tav tm="0">
                                          <p:val>
                                            <p:strVal val="#ppt_y-#ppt_h/2"/>
                                          </p:val>
                                        </p:tav>
                                        <p:tav tm="100000">
                                          <p:val>
                                            <p:strVal val="#ppt_y"/>
                                          </p:val>
                                        </p:tav>
                                      </p:tavLst>
                                    </p:anim>
                                    <p:anim calcmode="lin" valueType="num">
                                      <p:cBhvr>
                                        <p:cTn id="9" dur="500" fill="hold"/>
                                        <p:tgtEl>
                                          <p:spTgt spid="29699"/>
                                        </p:tgtEl>
                                        <p:attrNameLst>
                                          <p:attrName>ppt_w</p:attrName>
                                        </p:attrNameLst>
                                      </p:cBhvr>
                                      <p:tavLst>
                                        <p:tav tm="0">
                                          <p:val>
                                            <p:strVal val="#ppt_w"/>
                                          </p:val>
                                        </p:tav>
                                        <p:tav tm="100000">
                                          <p:val>
                                            <p:strVal val="#ppt_w"/>
                                          </p:val>
                                        </p:tav>
                                      </p:tavLst>
                                    </p:anim>
                                    <p:anim calcmode="lin" valueType="num">
                                      <p:cBhvr>
                                        <p:cTn id="10" dur="500" fill="hold"/>
                                        <p:tgtEl>
                                          <p:spTgt spid="2969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endParaRPr lang="zh-CN" altLang="zh-CN"/>
          </a:p>
        </p:txBody>
      </p:sp>
      <p:sp>
        <p:nvSpPr>
          <p:cNvPr id="59394" name="Rectangle 3"/>
          <p:cNvSpPr>
            <a:spLocks noGrp="1" noChangeArrowheads="1"/>
          </p:cNvSpPr>
          <p:nvPr>
            <p:ph idx="1"/>
          </p:nvPr>
        </p:nvSpPr>
        <p:spPr/>
        <p:txBody>
          <a:bodyPr/>
          <a:lstStyle/>
          <a:p>
            <a:pPr eaLnBrk="1" hangingPunct="1"/>
            <a:endParaRPr lang="zh-CN" altLang="zh-CN"/>
          </a:p>
        </p:txBody>
      </p:sp>
      <p:sp>
        <p:nvSpPr>
          <p:cNvPr id="30725" name="Text Box 5"/>
          <p:cNvSpPr txBox="1">
            <a:spLocks noChangeArrowheads="1"/>
          </p:cNvSpPr>
          <p:nvPr/>
        </p:nvSpPr>
        <p:spPr bwMode="auto">
          <a:xfrm>
            <a:off x="463550" y="2193925"/>
            <a:ext cx="73152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zh-CN" sz="2400" b="1">
                <a:latin typeface="Times New Roman" charset="0"/>
              </a:rPr>
              <a:t>A doubly linked </a:t>
            </a:r>
            <a:r>
              <a:rPr lang="en-US" altLang="zh-CN" sz="2400" b="1">
                <a:solidFill>
                  <a:srgbClr val="FF0000"/>
                </a:solidFill>
                <a:latin typeface="Times New Roman" charset="0"/>
              </a:rPr>
              <a:t>circular</a:t>
            </a:r>
            <a:r>
              <a:rPr lang="en-US" altLang="zh-CN" sz="2400" b="1">
                <a:latin typeface="Times New Roman" charset="0"/>
              </a:rPr>
              <a:t> list with head node:</a:t>
            </a:r>
          </a:p>
        </p:txBody>
      </p:sp>
      <p:grpSp>
        <p:nvGrpSpPr>
          <p:cNvPr id="2" name="Group 6"/>
          <p:cNvGrpSpPr>
            <a:grpSpLocks/>
          </p:cNvGrpSpPr>
          <p:nvPr/>
        </p:nvGrpSpPr>
        <p:grpSpPr bwMode="auto">
          <a:xfrm>
            <a:off x="1066800" y="3530600"/>
            <a:ext cx="7162800" cy="457200"/>
            <a:chOff x="624" y="3552"/>
            <a:chExt cx="4512" cy="288"/>
          </a:xfrm>
        </p:grpSpPr>
        <p:grpSp>
          <p:nvGrpSpPr>
            <p:cNvPr id="59397" name="Group 7"/>
            <p:cNvGrpSpPr>
              <a:grpSpLocks/>
            </p:cNvGrpSpPr>
            <p:nvPr/>
          </p:nvGrpSpPr>
          <p:grpSpPr bwMode="auto">
            <a:xfrm>
              <a:off x="1728" y="3552"/>
              <a:ext cx="912" cy="288"/>
              <a:chOff x="1728" y="3552"/>
              <a:chExt cx="912" cy="288"/>
            </a:xfrm>
          </p:grpSpPr>
          <p:sp>
            <p:nvSpPr>
              <p:cNvPr id="59398" name="Rectangle 8"/>
              <p:cNvSpPr>
                <a:spLocks noChangeArrowheads="1"/>
              </p:cNvSpPr>
              <p:nvPr/>
            </p:nvSpPr>
            <p:spPr bwMode="auto">
              <a:xfrm>
                <a:off x="1968" y="3552"/>
                <a:ext cx="432"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item1</a:t>
                </a:r>
                <a:endParaRPr lang="en-US" altLang="zh-CN" sz="2400" b="1">
                  <a:latin typeface="Times New Roman" charset="0"/>
                </a:endParaRPr>
              </a:p>
            </p:txBody>
          </p:sp>
          <p:sp>
            <p:nvSpPr>
              <p:cNvPr id="59399" name="Rectangle 9"/>
              <p:cNvSpPr>
                <a:spLocks noChangeArrowheads="1"/>
              </p:cNvSpPr>
              <p:nvPr/>
            </p:nvSpPr>
            <p:spPr bwMode="auto">
              <a:xfrm>
                <a:off x="2400" y="3552"/>
                <a:ext cx="240"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sp>
            <p:nvSpPr>
              <p:cNvPr id="59400" name="Rectangle 10"/>
              <p:cNvSpPr>
                <a:spLocks noChangeArrowheads="1"/>
              </p:cNvSpPr>
              <p:nvPr/>
            </p:nvSpPr>
            <p:spPr bwMode="auto">
              <a:xfrm>
                <a:off x="1728" y="3552"/>
                <a:ext cx="240"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grpSp>
        <p:grpSp>
          <p:nvGrpSpPr>
            <p:cNvPr id="59401" name="Group 11"/>
            <p:cNvGrpSpPr>
              <a:grpSpLocks/>
            </p:cNvGrpSpPr>
            <p:nvPr/>
          </p:nvGrpSpPr>
          <p:grpSpPr bwMode="auto">
            <a:xfrm>
              <a:off x="624" y="3552"/>
              <a:ext cx="768" cy="288"/>
              <a:chOff x="672" y="3552"/>
              <a:chExt cx="768" cy="288"/>
            </a:xfrm>
          </p:grpSpPr>
          <p:sp>
            <p:nvSpPr>
              <p:cNvPr id="59402" name="Rectangle 12"/>
              <p:cNvSpPr>
                <a:spLocks noChangeArrowheads="1"/>
              </p:cNvSpPr>
              <p:nvPr/>
            </p:nvSpPr>
            <p:spPr bwMode="auto">
              <a:xfrm>
                <a:off x="912" y="3552"/>
                <a:ext cx="288" cy="288"/>
              </a:xfrm>
              <a:prstGeom prst="rect">
                <a:avLst/>
              </a:prstGeom>
              <a:solidFill>
                <a:schemeClr val="tx1"/>
              </a:solidFill>
              <a:ln w="25400">
                <a:solidFill>
                  <a:schemeClr val="tx1"/>
                </a:solidFill>
                <a:miter lim="800000"/>
                <a:headEnd/>
                <a:tailEnd/>
              </a:ln>
            </p:spPr>
            <p:txBody>
              <a:bodyPr wrap="none" lIns="90000" tIns="46800" rIns="90000" bIns="46800" anchor="ctr"/>
              <a:lstStyle/>
              <a:p>
                <a:pPr algn="ctr"/>
                <a:endParaRPr lang="zh-CN" altLang="zh-CN" sz="2400" b="1">
                  <a:latin typeface="Times New Roman" charset="0"/>
                </a:endParaRPr>
              </a:p>
            </p:txBody>
          </p:sp>
          <p:sp>
            <p:nvSpPr>
              <p:cNvPr id="59403" name="Rectangle 13"/>
              <p:cNvSpPr>
                <a:spLocks noChangeArrowheads="1"/>
              </p:cNvSpPr>
              <p:nvPr/>
            </p:nvSpPr>
            <p:spPr bwMode="auto">
              <a:xfrm>
                <a:off x="1200" y="3552"/>
                <a:ext cx="240"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sp>
            <p:nvSpPr>
              <p:cNvPr id="59404" name="Rectangle 14"/>
              <p:cNvSpPr>
                <a:spLocks noChangeArrowheads="1"/>
              </p:cNvSpPr>
              <p:nvPr/>
            </p:nvSpPr>
            <p:spPr bwMode="auto">
              <a:xfrm>
                <a:off x="672" y="3552"/>
                <a:ext cx="240"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grpSp>
        <p:grpSp>
          <p:nvGrpSpPr>
            <p:cNvPr id="59405" name="Group 15"/>
            <p:cNvGrpSpPr>
              <a:grpSpLocks/>
            </p:cNvGrpSpPr>
            <p:nvPr/>
          </p:nvGrpSpPr>
          <p:grpSpPr bwMode="auto">
            <a:xfrm>
              <a:off x="2976" y="3552"/>
              <a:ext cx="912" cy="288"/>
              <a:chOff x="1728" y="3552"/>
              <a:chExt cx="912" cy="288"/>
            </a:xfrm>
          </p:grpSpPr>
          <p:sp>
            <p:nvSpPr>
              <p:cNvPr id="59406" name="Rectangle 16"/>
              <p:cNvSpPr>
                <a:spLocks noChangeArrowheads="1"/>
              </p:cNvSpPr>
              <p:nvPr/>
            </p:nvSpPr>
            <p:spPr bwMode="auto">
              <a:xfrm>
                <a:off x="1968" y="3552"/>
                <a:ext cx="432"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item2</a:t>
                </a:r>
                <a:endParaRPr lang="en-US" altLang="zh-CN" sz="2400" b="1">
                  <a:latin typeface="Times New Roman" charset="0"/>
                </a:endParaRPr>
              </a:p>
            </p:txBody>
          </p:sp>
          <p:sp>
            <p:nvSpPr>
              <p:cNvPr id="59407" name="Rectangle 17"/>
              <p:cNvSpPr>
                <a:spLocks noChangeArrowheads="1"/>
              </p:cNvSpPr>
              <p:nvPr/>
            </p:nvSpPr>
            <p:spPr bwMode="auto">
              <a:xfrm>
                <a:off x="2400" y="3552"/>
                <a:ext cx="240"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sp>
            <p:nvSpPr>
              <p:cNvPr id="59408" name="Rectangle 18"/>
              <p:cNvSpPr>
                <a:spLocks noChangeArrowheads="1"/>
              </p:cNvSpPr>
              <p:nvPr/>
            </p:nvSpPr>
            <p:spPr bwMode="auto">
              <a:xfrm>
                <a:off x="1728" y="3552"/>
                <a:ext cx="240"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grpSp>
        <p:grpSp>
          <p:nvGrpSpPr>
            <p:cNvPr id="59409" name="Group 19"/>
            <p:cNvGrpSpPr>
              <a:grpSpLocks/>
            </p:cNvGrpSpPr>
            <p:nvPr/>
          </p:nvGrpSpPr>
          <p:grpSpPr bwMode="auto">
            <a:xfrm>
              <a:off x="4224" y="3552"/>
              <a:ext cx="912" cy="288"/>
              <a:chOff x="1728" y="3552"/>
              <a:chExt cx="912" cy="288"/>
            </a:xfrm>
          </p:grpSpPr>
          <p:sp>
            <p:nvSpPr>
              <p:cNvPr id="59410" name="Rectangle 20"/>
              <p:cNvSpPr>
                <a:spLocks noChangeArrowheads="1"/>
              </p:cNvSpPr>
              <p:nvPr/>
            </p:nvSpPr>
            <p:spPr bwMode="auto">
              <a:xfrm>
                <a:off x="1968" y="3552"/>
                <a:ext cx="432"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000" b="1">
                    <a:latin typeface="Times New Roman" charset="0"/>
                  </a:rPr>
                  <a:t>item3</a:t>
                </a:r>
                <a:endParaRPr lang="en-US" altLang="zh-CN" sz="2400" b="1">
                  <a:latin typeface="Times New Roman" charset="0"/>
                </a:endParaRPr>
              </a:p>
            </p:txBody>
          </p:sp>
          <p:sp>
            <p:nvSpPr>
              <p:cNvPr id="59411" name="Rectangle 21"/>
              <p:cNvSpPr>
                <a:spLocks noChangeArrowheads="1"/>
              </p:cNvSpPr>
              <p:nvPr/>
            </p:nvSpPr>
            <p:spPr bwMode="auto">
              <a:xfrm>
                <a:off x="2400" y="3552"/>
                <a:ext cx="240"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sp>
            <p:nvSpPr>
              <p:cNvPr id="59412" name="Rectangle 22"/>
              <p:cNvSpPr>
                <a:spLocks noChangeArrowheads="1"/>
              </p:cNvSpPr>
              <p:nvPr/>
            </p:nvSpPr>
            <p:spPr bwMode="auto">
              <a:xfrm>
                <a:off x="1728" y="3552"/>
                <a:ext cx="240"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grpSp>
      </p:grpSp>
      <p:grpSp>
        <p:nvGrpSpPr>
          <p:cNvPr id="7" name="Group 23"/>
          <p:cNvGrpSpPr>
            <a:grpSpLocks/>
          </p:cNvGrpSpPr>
          <p:nvPr/>
        </p:nvGrpSpPr>
        <p:grpSpPr bwMode="auto">
          <a:xfrm>
            <a:off x="349250" y="3567113"/>
            <a:ext cx="717550" cy="396875"/>
            <a:chOff x="172" y="3575"/>
            <a:chExt cx="452" cy="250"/>
          </a:xfrm>
        </p:grpSpPr>
        <p:sp>
          <p:nvSpPr>
            <p:cNvPr id="59414" name="Rectangle 24"/>
            <p:cNvSpPr>
              <a:spLocks noChangeArrowheads="1"/>
            </p:cNvSpPr>
            <p:nvPr/>
          </p:nvSpPr>
          <p:spPr bwMode="auto">
            <a:xfrm>
              <a:off x="172" y="3575"/>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H</a:t>
              </a:r>
            </a:p>
          </p:txBody>
        </p:sp>
        <p:sp>
          <p:nvSpPr>
            <p:cNvPr id="59415" name="Line 25"/>
            <p:cNvSpPr>
              <a:spLocks noChangeShapeType="1"/>
            </p:cNvSpPr>
            <p:nvPr/>
          </p:nvSpPr>
          <p:spPr bwMode="auto">
            <a:xfrm>
              <a:off x="384" y="3696"/>
              <a:ext cx="24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0746" name="Freeform 26"/>
          <p:cNvSpPr>
            <a:spLocks noChangeArrowheads="1"/>
          </p:cNvSpPr>
          <p:nvPr/>
        </p:nvSpPr>
        <p:spPr bwMode="auto">
          <a:xfrm>
            <a:off x="2057400" y="3759200"/>
            <a:ext cx="1524000" cy="609600"/>
          </a:xfrm>
          <a:custGeom>
            <a:avLst/>
            <a:gdLst>
              <a:gd name="T0" fmla="*/ 0 w 1056"/>
              <a:gd name="T1" fmla="*/ 0 h 384"/>
              <a:gd name="T2" fmla="*/ 336 w 1056"/>
              <a:gd name="T3" fmla="*/ 336 h 384"/>
              <a:gd name="T4" fmla="*/ 816 w 1056"/>
              <a:gd name="T5" fmla="*/ 288 h 384"/>
              <a:gd name="T6" fmla="*/ 1056 w 1056"/>
              <a:gd name="T7" fmla="*/ 144 h 384"/>
            </a:gdLst>
            <a:ahLst/>
            <a:cxnLst>
              <a:cxn ang="0">
                <a:pos x="T0" y="T1"/>
              </a:cxn>
              <a:cxn ang="0">
                <a:pos x="T2" y="T3"/>
              </a:cxn>
              <a:cxn ang="0">
                <a:pos x="T4" y="T5"/>
              </a:cxn>
              <a:cxn ang="0">
                <a:pos x="T6" y="T7"/>
              </a:cxn>
            </a:cxnLst>
            <a:rect l="0" t="0" r="r" b="b"/>
            <a:pathLst>
              <a:path w="1056" h="384">
                <a:moveTo>
                  <a:pt x="0" y="0"/>
                </a:moveTo>
                <a:cubicBezTo>
                  <a:pt x="100" y="144"/>
                  <a:pt x="200" y="288"/>
                  <a:pt x="336" y="336"/>
                </a:cubicBezTo>
                <a:cubicBezTo>
                  <a:pt x="472" y="384"/>
                  <a:pt x="696" y="320"/>
                  <a:pt x="816" y="288"/>
                </a:cubicBezTo>
                <a:cubicBezTo>
                  <a:pt x="936" y="256"/>
                  <a:pt x="996" y="200"/>
                  <a:pt x="1056" y="144"/>
                </a:cubicBezTo>
              </a:path>
            </a:pathLst>
          </a:custGeom>
          <a:noFill/>
          <a:ln w="25400">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7" name="Freeform 27"/>
          <p:cNvSpPr>
            <a:spLocks noChangeArrowheads="1"/>
          </p:cNvSpPr>
          <p:nvPr/>
        </p:nvSpPr>
        <p:spPr bwMode="auto">
          <a:xfrm>
            <a:off x="4038600" y="3759200"/>
            <a:ext cx="1524000" cy="609600"/>
          </a:xfrm>
          <a:custGeom>
            <a:avLst/>
            <a:gdLst>
              <a:gd name="T0" fmla="*/ 0 w 1056"/>
              <a:gd name="T1" fmla="*/ 0 h 384"/>
              <a:gd name="T2" fmla="*/ 336 w 1056"/>
              <a:gd name="T3" fmla="*/ 336 h 384"/>
              <a:gd name="T4" fmla="*/ 816 w 1056"/>
              <a:gd name="T5" fmla="*/ 288 h 384"/>
              <a:gd name="T6" fmla="*/ 1056 w 1056"/>
              <a:gd name="T7" fmla="*/ 144 h 384"/>
            </a:gdLst>
            <a:ahLst/>
            <a:cxnLst>
              <a:cxn ang="0">
                <a:pos x="T0" y="T1"/>
              </a:cxn>
              <a:cxn ang="0">
                <a:pos x="T2" y="T3"/>
              </a:cxn>
              <a:cxn ang="0">
                <a:pos x="T4" y="T5"/>
              </a:cxn>
              <a:cxn ang="0">
                <a:pos x="T6" y="T7"/>
              </a:cxn>
            </a:cxnLst>
            <a:rect l="0" t="0" r="r" b="b"/>
            <a:pathLst>
              <a:path w="1056" h="384">
                <a:moveTo>
                  <a:pt x="0" y="0"/>
                </a:moveTo>
                <a:cubicBezTo>
                  <a:pt x="100" y="144"/>
                  <a:pt x="200" y="288"/>
                  <a:pt x="336" y="336"/>
                </a:cubicBezTo>
                <a:cubicBezTo>
                  <a:pt x="472" y="384"/>
                  <a:pt x="696" y="320"/>
                  <a:pt x="816" y="288"/>
                </a:cubicBezTo>
                <a:cubicBezTo>
                  <a:pt x="936" y="256"/>
                  <a:pt x="996" y="200"/>
                  <a:pt x="1056" y="144"/>
                </a:cubicBezTo>
              </a:path>
            </a:pathLst>
          </a:custGeom>
          <a:noFill/>
          <a:ln w="25400">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8" name="Freeform 28"/>
          <p:cNvSpPr>
            <a:spLocks noChangeArrowheads="1"/>
          </p:cNvSpPr>
          <p:nvPr/>
        </p:nvSpPr>
        <p:spPr bwMode="auto">
          <a:xfrm>
            <a:off x="6019800" y="3759200"/>
            <a:ext cx="1524000" cy="609600"/>
          </a:xfrm>
          <a:custGeom>
            <a:avLst/>
            <a:gdLst>
              <a:gd name="T0" fmla="*/ 0 w 1056"/>
              <a:gd name="T1" fmla="*/ 0 h 384"/>
              <a:gd name="T2" fmla="*/ 336 w 1056"/>
              <a:gd name="T3" fmla="*/ 336 h 384"/>
              <a:gd name="T4" fmla="*/ 816 w 1056"/>
              <a:gd name="T5" fmla="*/ 288 h 384"/>
              <a:gd name="T6" fmla="*/ 1056 w 1056"/>
              <a:gd name="T7" fmla="*/ 144 h 384"/>
            </a:gdLst>
            <a:ahLst/>
            <a:cxnLst>
              <a:cxn ang="0">
                <a:pos x="T0" y="T1"/>
              </a:cxn>
              <a:cxn ang="0">
                <a:pos x="T2" y="T3"/>
              </a:cxn>
              <a:cxn ang="0">
                <a:pos x="T4" y="T5"/>
              </a:cxn>
              <a:cxn ang="0">
                <a:pos x="T6" y="T7"/>
              </a:cxn>
            </a:cxnLst>
            <a:rect l="0" t="0" r="r" b="b"/>
            <a:pathLst>
              <a:path w="1056" h="384">
                <a:moveTo>
                  <a:pt x="0" y="0"/>
                </a:moveTo>
                <a:cubicBezTo>
                  <a:pt x="100" y="144"/>
                  <a:pt x="200" y="288"/>
                  <a:pt x="336" y="336"/>
                </a:cubicBezTo>
                <a:cubicBezTo>
                  <a:pt x="472" y="384"/>
                  <a:pt x="696" y="320"/>
                  <a:pt x="816" y="288"/>
                </a:cubicBezTo>
                <a:cubicBezTo>
                  <a:pt x="936" y="256"/>
                  <a:pt x="996" y="200"/>
                  <a:pt x="1056" y="144"/>
                </a:cubicBezTo>
              </a:path>
            </a:pathLst>
          </a:custGeom>
          <a:noFill/>
          <a:ln w="25400">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9" name="Freeform 29"/>
          <p:cNvSpPr>
            <a:spLocks noChangeArrowheads="1"/>
          </p:cNvSpPr>
          <p:nvPr/>
        </p:nvSpPr>
        <p:spPr bwMode="auto">
          <a:xfrm flipH="1" flipV="1">
            <a:off x="5486400" y="3149600"/>
            <a:ext cx="1524000" cy="609600"/>
          </a:xfrm>
          <a:custGeom>
            <a:avLst/>
            <a:gdLst>
              <a:gd name="T0" fmla="*/ 0 w 1056"/>
              <a:gd name="T1" fmla="*/ 0 h 384"/>
              <a:gd name="T2" fmla="*/ 336 w 1056"/>
              <a:gd name="T3" fmla="*/ 336 h 384"/>
              <a:gd name="T4" fmla="*/ 816 w 1056"/>
              <a:gd name="T5" fmla="*/ 288 h 384"/>
              <a:gd name="T6" fmla="*/ 1056 w 1056"/>
              <a:gd name="T7" fmla="*/ 144 h 384"/>
            </a:gdLst>
            <a:ahLst/>
            <a:cxnLst>
              <a:cxn ang="0">
                <a:pos x="T0" y="T1"/>
              </a:cxn>
              <a:cxn ang="0">
                <a:pos x="T2" y="T3"/>
              </a:cxn>
              <a:cxn ang="0">
                <a:pos x="T4" y="T5"/>
              </a:cxn>
              <a:cxn ang="0">
                <a:pos x="T6" y="T7"/>
              </a:cxn>
            </a:cxnLst>
            <a:rect l="0" t="0" r="r" b="b"/>
            <a:pathLst>
              <a:path w="1056" h="384">
                <a:moveTo>
                  <a:pt x="0" y="0"/>
                </a:moveTo>
                <a:cubicBezTo>
                  <a:pt x="100" y="144"/>
                  <a:pt x="200" y="288"/>
                  <a:pt x="336" y="336"/>
                </a:cubicBezTo>
                <a:cubicBezTo>
                  <a:pt x="472" y="384"/>
                  <a:pt x="696" y="320"/>
                  <a:pt x="816" y="288"/>
                </a:cubicBezTo>
                <a:cubicBezTo>
                  <a:pt x="936" y="256"/>
                  <a:pt x="996" y="200"/>
                  <a:pt x="1056" y="144"/>
                </a:cubicBezTo>
              </a:path>
            </a:pathLst>
          </a:custGeom>
          <a:noFill/>
          <a:ln w="2540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0" name="Freeform 30"/>
          <p:cNvSpPr>
            <a:spLocks noChangeArrowheads="1"/>
          </p:cNvSpPr>
          <p:nvPr/>
        </p:nvSpPr>
        <p:spPr bwMode="auto">
          <a:xfrm flipH="1" flipV="1">
            <a:off x="3505200" y="3149600"/>
            <a:ext cx="1524000" cy="609600"/>
          </a:xfrm>
          <a:custGeom>
            <a:avLst/>
            <a:gdLst>
              <a:gd name="T0" fmla="*/ 0 w 1056"/>
              <a:gd name="T1" fmla="*/ 0 h 384"/>
              <a:gd name="T2" fmla="*/ 336 w 1056"/>
              <a:gd name="T3" fmla="*/ 336 h 384"/>
              <a:gd name="T4" fmla="*/ 816 w 1056"/>
              <a:gd name="T5" fmla="*/ 288 h 384"/>
              <a:gd name="T6" fmla="*/ 1056 w 1056"/>
              <a:gd name="T7" fmla="*/ 144 h 384"/>
            </a:gdLst>
            <a:ahLst/>
            <a:cxnLst>
              <a:cxn ang="0">
                <a:pos x="T0" y="T1"/>
              </a:cxn>
              <a:cxn ang="0">
                <a:pos x="T2" y="T3"/>
              </a:cxn>
              <a:cxn ang="0">
                <a:pos x="T4" y="T5"/>
              </a:cxn>
              <a:cxn ang="0">
                <a:pos x="T6" y="T7"/>
              </a:cxn>
            </a:cxnLst>
            <a:rect l="0" t="0" r="r" b="b"/>
            <a:pathLst>
              <a:path w="1056" h="384">
                <a:moveTo>
                  <a:pt x="0" y="0"/>
                </a:moveTo>
                <a:cubicBezTo>
                  <a:pt x="100" y="144"/>
                  <a:pt x="200" y="288"/>
                  <a:pt x="336" y="336"/>
                </a:cubicBezTo>
                <a:cubicBezTo>
                  <a:pt x="472" y="384"/>
                  <a:pt x="696" y="320"/>
                  <a:pt x="816" y="288"/>
                </a:cubicBezTo>
                <a:cubicBezTo>
                  <a:pt x="936" y="256"/>
                  <a:pt x="996" y="200"/>
                  <a:pt x="1056" y="144"/>
                </a:cubicBezTo>
              </a:path>
            </a:pathLst>
          </a:custGeom>
          <a:noFill/>
          <a:ln w="2540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1" name="Freeform 31"/>
          <p:cNvSpPr>
            <a:spLocks noChangeArrowheads="1"/>
          </p:cNvSpPr>
          <p:nvPr/>
        </p:nvSpPr>
        <p:spPr bwMode="auto">
          <a:xfrm flipH="1" flipV="1">
            <a:off x="1676400" y="3149600"/>
            <a:ext cx="1371600" cy="609600"/>
          </a:xfrm>
          <a:custGeom>
            <a:avLst/>
            <a:gdLst>
              <a:gd name="T0" fmla="*/ 0 w 1056"/>
              <a:gd name="T1" fmla="*/ 0 h 384"/>
              <a:gd name="T2" fmla="*/ 336 w 1056"/>
              <a:gd name="T3" fmla="*/ 336 h 384"/>
              <a:gd name="T4" fmla="*/ 816 w 1056"/>
              <a:gd name="T5" fmla="*/ 288 h 384"/>
              <a:gd name="T6" fmla="*/ 1056 w 1056"/>
              <a:gd name="T7" fmla="*/ 144 h 384"/>
            </a:gdLst>
            <a:ahLst/>
            <a:cxnLst>
              <a:cxn ang="0">
                <a:pos x="T0" y="T1"/>
              </a:cxn>
              <a:cxn ang="0">
                <a:pos x="T2" y="T3"/>
              </a:cxn>
              <a:cxn ang="0">
                <a:pos x="T4" y="T5"/>
              </a:cxn>
              <a:cxn ang="0">
                <a:pos x="T6" y="T7"/>
              </a:cxn>
            </a:cxnLst>
            <a:rect l="0" t="0" r="r" b="b"/>
            <a:pathLst>
              <a:path w="1056" h="384">
                <a:moveTo>
                  <a:pt x="0" y="0"/>
                </a:moveTo>
                <a:cubicBezTo>
                  <a:pt x="100" y="144"/>
                  <a:pt x="200" y="288"/>
                  <a:pt x="336" y="336"/>
                </a:cubicBezTo>
                <a:cubicBezTo>
                  <a:pt x="472" y="384"/>
                  <a:pt x="696" y="320"/>
                  <a:pt x="816" y="288"/>
                </a:cubicBezTo>
                <a:cubicBezTo>
                  <a:pt x="936" y="256"/>
                  <a:pt x="996" y="200"/>
                  <a:pt x="1056" y="144"/>
                </a:cubicBezTo>
              </a:path>
            </a:pathLst>
          </a:custGeom>
          <a:noFill/>
          <a:ln w="2540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2" name="Freeform 32"/>
          <p:cNvSpPr>
            <a:spLocks noChangeArrowheads="1"/>
          </p:cNvSpPr>
          <p:nvPr/>
        </p:nvSpPr>
        <p:spPr bwMode="auto">
          <a:xfrm flipH="1" flipV="1">
            <a:off x="1219200" y="2997200"/>
            <a:ext cx="6324600" cy="800100"/>
          </a:xfrm>
          <a:custGeom>
            <a:avLst/>
            <a:gdLst>
              <a:gd name="T0" fmla="*/ 4080 w 4080"/>
              <a:gd name="T1" fmla="*/ 0 h 504"/>
              <a:gd name="T2" fmla="*/ 3744 w 4080"/>
              <a:gd name="T3" fmla="*/ 336 h 504"/>
              <a:gd name="T4" fmla="*/ 2544 w 4080"/>
              <a:gd name="T5" fmla="*/ 480 h 504"/>
              <a:gd name="T6" fmla="*/ 1152 w 4080"/>
              <a:gd name="T7" fmla="*/ 480 h 504"/>
              <a:gd name="T8" fmla="*/ 192 w 4080"/>
              <a:gd name="T9" fmla="*/ 384 h 504"/>
              <a:gd name="T10" fmla="*/ 0 w 4080"/>
              <a:gd name="T11" fmla="*/ 144 h 504"/>
            </a:gdLst>
            <a:ahLst/>
            <a:cxnLst>
              <a:cxn ang="0">
                <a:pos x="T0" y="T1"/>
              </a:cxn>
              <a:cxn ang="0">
                <a:pos x="T2" y="T3"/>
              </a:cxn>
              <a:cxn ang="0">
                <a:pos x="T4" y="T5"/>
              </a:cxn>
              <a:cxn ang="0">
                <a:pos x="T6" y="T7"/>
              </a:cxn>
              <a:cxn ang="0">
                <a:pos x="T8" y="T9"/>
              </a:cxn>
              <a:cxn ang="0">
                <a:pos x="T10" y="T11"/>
              </a:cxn>
            </a:cxnLst>
            <a:rect l="0" t="0" r="r" b="b"/>
            <a:pathLst>
              <a:path w="4080" h="504">
                <a:moveTo>
                  <a:pt x="4080" y="0"/>
                </a:moveTo>
                <a:cubicBezTo>
                  <a:pt x="4040" y="128"/>
                  <a:pt x="4000" y="256"/>
                  <a:pt x="3744" y="336"/>
                </a:cubicBezTo>
                <a:cubicBezTo>
                  <a:pt x="3488" y="416"/>
                  <a:pt x="2976" y="456"/>
                  <a:pt x="2544" y="480"/>
                </a:cubicBezTo>
                <a:cubicBezTo>
                  <a:pt x="2112" y="504"/>
                  <a:pt x="1544" y="496"/>
                  <a:pt x="1152" y="480"/>
                </a:cubicBezTo>
                <a:cubicBezTo>
                  <a:pt x="760" y="464"/>
                  <a:pt x="384" y="440"/>
                  <a:pt x="192" y="384"/>
                </a:cubicBezTo>
                <a:cubicBezTo>
                  <a:pt x="0" y="328"/>
                  <a:pt x="0" y="236"/>
                  <a:pt x="0" y="144"/>
                </a:cubicBezTo>
              </a:path>
            </a:pathLst>
          </a:custGeom>
          <a:noFill/>
          <a:ln w="2540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3" name="Freeform 33"/>
          <p:cNvSpPr>
            <a:spLocks noChangeArrowheads="1"/>
          </p:cNvSpPr>
          <p:nvPr/>
        </p:nvSpPr>
        <p:spPr bwMode="auto">
          <a:xfrm>
            <a:off x="1676400" y="3760788"/>
            <a:ext cx="6400800" cy="800100"/>
          </a:xfrm>
          <a:custGeom>
            <a:avLst/>
            <a:gdLst>
              <a:gd name="T0" fmla="*/ 4080 w 4080"/>
              <a:gd name="T1" fmla="*/ 0 h 504"/>
              <a:gd name="T2" fmla="*/ 3744 w 4080"/>
              <a:gd name="T3" fmla="*/ 336 h 504"/>
              <a:gd name="T4" fmla="*/ 2544 w 4080"/>
              <a:gd name="T5" fmla="*/ 480 h 504"/>
              <a:gd name="T6" fmla="*/ 1152 w 4080"/>
              <a:gd name="T7" fmla="*/ 480 h 504"/>
              <a:gd name="T8" fmla="*/ 192 w 4080"/>
              <a:gd name="T9" fmla="*/ 384 h 504"/>
              <a:gd name="T10" fmla="*/ 0 w 4080"/>
              <a:gd name="T11" fmla="*/ 144 h 504"/>
            </a:gdLst>
            <a:ahLst/>
            <a:cxnLst>
              <a:cxn ang="0">
                <a:pos x="T0" y="T1"/>
              </a:cxn>
              <a:cxn ang="0">
                <a:pos x="T2" y="T3"/>
              </a:cxn>
              <a:cxn ang="0">
                <a:pos x="T4" y="T5"/>
              </a:cxn>
              <a:cxn ang="0">
                <a:pos x="T6" y="T7"/>
              </a:cxn>
              <a:cxn ang="0">
                <a:pos x="T8" y="T9"/>
              </a:cxn>
              <a:cxn ang="0">
                <a:pos x="T10" y="T11"/>
              </a:cxn>
            </a:cxnLst>
            <a:rect l="0" t="0" r="r" b="b"/>
            <a:pathLst>
              <a:path w="4080" h="504">
                <a:moveTo>
                  <a:pt x="4080" y="0"/>
                </a:moveTo>
                <a:cubicBezTo>
                  <a:pt x="4040" y="128"/>
                  <a:pt x="4000" y="256"/>
                  <a:pt x="3744" y="336"/>
                </a:cubicBezTo>
                <a:cubicBezTo>
                  <a:pt x="3488" y="416"/>
                  <a:pt x="2976" y="456"/>
                  <a:pt x="2544" y="480"/>
                </a:cubicBezTo>
                <a:cubicBezTo>
                  <a:pt x="2112" y="504"/>
                  <a:pt x="1544" y="496"/>
                  <a:pt x="1152" y="480"/>
                </a:cubicBezTo>
                <a:cubicBezTo>
                  <a:pt x="760" y="464"/>
                  <a:pt x="384" y="440"/>
                  <a:pt x="192" y="384"/>
                </a:cubicBezTo>
                <a:cubicBezTo>
                  <a:pt x="0" y="328"/>
                  <a:pt x="0" y="236"/>
                  <a:pt x="0" y="144"/>
                </a:cubicBezTo>
              </a:path>
            </a:pathLst>
          </a:custGeom>
          <a:noFill/>
          <a:ln w="25400">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wipe(left)">
                                      <p:cBhvr>
                                        <p:cTn id="7" dur="500"/>
                                        <p:tgtEl>
                                          <p:spTgt spid="30725"/>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subTnLst>
                                    <p:audio>
                                      <p:cMediaNode>
                                        <p:cTn display="0" masterRel="sameClick">
                                          <p:stCondLst>
                                            <p:cond evt="begin" delay="0">
                                              <p:tn val="14"/>
                                            </p:cond>
                                          </p:stCondLst>
                                          <p:endCondLst>
                                            <p:cond evt="onStopAudio" delay="0">
                                              <p:tgtEl>
                                                <p:sldTgt/>
                                              </p:tgtEl>
                                            </p:cond>
                                          </p:endCondLst>
                                        </p:cTn>
                                        <p:tgtEl>
                                          <p:sndTgt r:embed="rId2"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746"/>
                                        </p:tgtEl>
                                        <p:attrNameLst>
                                          <p:attrName>style.visibility</p:attrName>
                                        </p:attrNameLst>
                                      </p:cBhvr>
                                      <p:to>
                                        <p:strVal val="visible"/>
                                      </p:to>
                                    </p:set>
                                    <p:animEffect transition="in" filter="wipe(left)">
                                      <p:cBhvr>
                                        <p:cTn id="21" dur="500"/>
                                        <p:tgtEl>
                                          <p:spTgt spid="30746"/>
                                        </p:tgtEl>
                                      </p:cBhvr>
                                    </p:animEffect>
                                  </p:childTnLst>
                                  <p:subTnLst>
                                    <p:audio>
                                      <p:cMediaNode>
                                        <p:cTn display="0" masterRel="sameClick">
                                          <p:stCondLst>
                                            <p:cond evt="begin" delay="0">
                                              <p:tn val="19"/>
                                            </p:cond>
                                          </p:stCondLst>
                                          <p:endCondLst>
                                            <p:cond evt="onStopAudio" delay="0">
                                              <p:tgtEl>
                                                <p:sldTgt/>
                                              </p:tgtEl>
                                            </p:cond>
                                          </p:endCondLst>
                                        </p:cTn>
                                        <p:tgtEl>
                                          <p:sndTgt r:embed="rId4" name="WHOOSH.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747"/>
                                        </p:tgtEl>
                                        <p:attrNameLst>
                                          <p:attrName>style.visibility</p:attrName>
                                        </p:attrNameLst>
                                      </p:cBhvr>
                                      <p:to>
                                        <p:strVal val="visible"/>
                                      </p:to>
                                    </p:set>
                                    <p:animEffect transition="in" filter="wipe(left)">
                                      <p:cBhvr>
                                        <p:cTn id="26" dur="500"/>
                                        <p:tgtEl>
                                          <p:spTgt spid="30747"/>
                                        </p:tgtEl>
                                      </p:cBhvr>
                                    </p:animEffect>
                                  </p:childTnLst>
                                  <p:subTnLs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748"/>
                                        </p:tgtEl>
                                        <p:attrNameLst>
                                          <p:attrName>style.visibility</p:attrName>
                                        </p:attrNameLst>
                                      </p:cBhvr>
                                      <p:to>
                                        <p:strVal val="visible"/>
                                      </p:to>
                                    </p:set>
                                    <p:animEffect transition="in" filter="wipe(left)">
                                      <p:cBhvr>
                                        <p:cTn id="31" dur="500"/>
                                        <p:tgtEl>
                                          <p:spTgt spid="30748"/>
                                        </p:tgtEl>
                                      </p:cBhvr>
                                    </p:animEffect>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30749"/>
                                        </p:tgtEl>
                                        <p:attrNameLst>
                                          <p:attrName>style.visibility</p:attrName>
                                        </p:attrNameLst>
                                      </p:cBhvr>
                                      <p:to>
                                        <p:strVal val="visible"/>
                                      </p:to>
                                    </p:set>
                                    <p:animEffect transition="in" filter="wipe(right)">
                                      <p:cBhvr>
                                        <p:cTn id="36" dur="500"/>
                                        <p:tgtEl>
                                          <p:spTgt spid="30749"/>
                                        </p:tgtEl>
                                      </p:cBhvr>
                                    </p:animEffect>
                                  </p:childTnLst>
                                  <p:subTnLst>
                                    <p:audio>
                                      <p:cMediaNode>
                                        <p:cTn display="0" masterRel="sameClick">
                                          <p:stCondLst>
                                            <p:cond evt="begin" delay="0">
                                              <p:tn val="34"/>
                                            </p:cond>
                                          </p:stCondLst>
                                          <p:endCondLst>
                                            <p:cond evt="onStopAudio" delay="0">
                                              <p:tgtEl>
                                                <p:sldTgt/>
                                              </p:tgtEl>
                                            </p:cond>
                                          </p:endCondLst>
                                        </p:cTn>
                                        <p:tgtEl>
                                          <p:sndTgt r:embed="rId4"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30750"/>
                                        </p:tgtEl>
                                        <p:attrNameLst>
                                          <p:attrName>style.visibility</p:attrName>
                                        </p:attrNameLst>
                                      </p:cBhvr>
                                      <p:to>
                                        <p:strVal val="visible"/>
                                      </p:to>
                                    </p:set>
                                    <p:animEffect transition="in" filter="wipe(right)">
                                      <p:cBhvr>
                                        <p:cTn id="41" dur="500"/>
                                        <p:tgtEl>
                                          <p:spTgt spid="30750"/>
                                        </p:tgtEl>
                                      </p:cBhvr>
                                    </p:animEffect>
                                  </p:childTnLst>
                                  <p:subTnLst>
                                    <p:audio>
                                      <p:cMediaNode>
                                        <p:cTn display="0" masterRel="sameClick">
                                          <p:stCondLst>
                                            <p:cond evt="begin" delay="0">
                                              <p:tn val="39"/>
                                            </p:cond>
                                          </p:stCondLst>
                                          <p:endCondLst>
                                            <p:cond evt="onStopAudio" delay="0">
                                              <p:tgtEl>
                                                <p:sldTgt/>
                                              </p:tgtEl>
                                            </p:cond>
                                          </p:endCondLst>
                                        </p:cTn>
                                        <p:tgtEl>
                                          <p:sndTgt r:embed="rId4"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0751"/>
                                        </p:tgtEl>
                                        <p:attrNameLst>
                                          <p:attrName>style.visibility</p:attrName>
                                        </p:attrNameLst>
                                      </p:cBhvr>
                                      <p:to>
                                        <p:strVal val="visible"/>
                                      </p:to>
                                    </p:set>
                                    <p:animEffect transition="in" filter="wipe(right)">
                                      <p:cBhvr>
                                        <p:cTn id="46" dur="500"/>
                                        <p:tgtEl>
                                          <p:spTgt spid="30751"/>
                                        </p:tgtEl>
                                      </p:cBhvr>
                                    </p:animEffect>
                                  </p:childTnLst>
                                  <p:subTnLst>
                                    <p:audio>
                                      <p:cMediaNode>
                                        <p:cTn display="0" masterRel="sameClick">
                                          <p:stCondLst>
                                            <p:cond evt="begin" delay="0">
                                              <p:tn val="44"/>
                                            </p:cond>
                                          </p:stCondLst>
                                          <p:endCondLst>
                                            <p:cond evt="onStopAudio" delay="0">
                                              <p:tgtEl>
                                                <p:sldTgt/>
                                              </p:tgtEl>
                                            </p:cond>
                                          </p:endCondLst>
                                        </p:cTn>
                                        <p:tgtEl>
                                          <p:sndTgt r:embed="rId4" name="WHOOSH.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30753"/>
                                        </p:tgtEl>
                                        <p:attrNameLst>
                                          <p:attrName>style.visibility</p:attrName>
                                        </p:attrNameLst>
                                      </p:cBhvr>
                                      <p:to>
                                        <p:strVal val="visible"/>
                                      </p:to>
                                    </p:set>
                                    <p:animEffect transition="in" filter="wipe(right)">
                                      <p:cBhvr>
                                        <p:cTn id="51" dur="500"/>
                                        <p:tgtEl>
                                          <p:spTgt spid="30753"/>
                                        </p:tgtEl>
                                      </p:cBhvr>
                                    </p:animEffect>
                                  </p:childTnLst>
                                  <p:subTnLst>
                                    <p:audio>
                                      <p:cMediaNode>
                                        <p:cTn display="0" masterRel="sameClick">
                                          <p:stCondLst>
                                            <p:cond evt="begin" delay="0">
                                              <p:tn val="49"/>
                                            </p:cond>
                                          </p:stCondLst>
                                          <p:endCondLst>
                                            <p:cond evt="onStopAudio" delay="0">
                                              <p:tgtEl>
                                                <p:sldTgt/>
                                              </p:tgtEl>
                                            </p:cond>
                                          </p:endCondLst>
                                        </p:cTn>
                                        <p:tgtEl>
                                          <p:sndTgt r:embed="rId4" name="WHOOSH.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0752"/>
                                        </p:tgtEl>
                                        <p:attrNameLst>
                                          <p:attrName>style.visibility</p:attrName>
                                        </p:attrNameLst>
                                      </p:cBhvr>
                                      <p:to>
                                        <p:strVal val="visible"/>
                                      </p:to>
                                    </p:set>
                                    <p:animEffect transition="in" filter="wipe(left)">
                                      <p:cBhvr>
                                        <p:cTn id="56" dur="500"/>
                                        <p:tgtEl>
                                          <p:spTgt spid="30752"/>
                                        </p:tgtEl>
                                      </p:cBhvr>
                                    </p:animEffect>
                                  </p:childTnLst>
                                  <p:subTnLst>
                                    <p:audio>
                                      <p:cMediaNode>
                                        <p:cTn display="0" masterRel="sameClick">
                                          <p:stCondLst>
                                            <p:cond evt="begin" delay="0">
                                              <p:tn val="54"/>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46" grpId="0" animBg="1"/>
      <p:bldP spid="30747" grpId="0" animBg="1"/>
      <p:bldP spid="30748" grpId="0" animBg="1"/>
      <p:bldP spid="30749" grpId="0" animBg="1"/>
      <p:bldP spid="30750" grpId="0" animBg="1"/>
      <p:bldP spid="30751" grpId="0" animBg="1"/>
      <p:bldP spid="30752" grpId="0" animBg="1"/>
      <p:bldP spid="307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r>
              <a:rPr lang="en-US" altLang="zh-CN"/>
              <a:t>User Defined Data Type</a:t>
            </a:r>
          </a:p>
        </p:txBody>
      </p:sp>
      <p:sp>
        <p:nvSpPr>
          <p:cNvPr id="3" name="内容占位符 2"/>
          <p:cNvSpPr>
            <a:spLocks noGrp="1"/>
          </p:cNvSpPr>
          <p:nvPr>
            <p:ph idx="1"/>
          </p:nvPr>
        </p:nvSpPr>
        <p:spPr>
          <a:xfrm>
            <a:off x="685800" y="1612900"/>
            <a:ext cx="7696200" cy="3657600"/>
          </a:xfrm>
        </p:spPr>
        <p:txBody>
          <a:bodyPr/>
          <a:lstStyle/>
          <a:p>
            <a:r>
              <a:rPr lang="en-US" altLang="zh-CN" sz="2000" noProof="1"/>
              <a:t>Example: structure types</a:t>
            </a:r>
          </a:p>
          <a:p>
            <a:endParaRPr lang="en-US" altLang="zh-CN" noProof="1"/>
          </a:p>
          <a:p>
            <a:endParaRPr lang="en-US" altLang="zh-CN" noProof="1"/>
          </a:p>
          <a:p>
            <a:pPr lvl="1"/>
            <a:endParaRPr lang="en-US" altLang="zh-CN" noProof="1">
              <a:cs typeface="+mn-ea"/>
            </a:endParaRPr>
          </a:p>
          <a:p>
            <a:pPr marL="914400" lvl="2" indent="0">
              <a:buNone/>
            </a:pPr>
            <a:endParaRPr lang="en-US" sz="1540" noProof="1">
              <a:solidFill>
                <a:srgbClr val="0000FF"/>
              </a:solidFill>
              <a:cs typeface="+mn-ea"/>
            </a:endParaRPr>
          </a:p>
          <a:p>
            <a:pPr lvl="1"/>
            <a:endParaRPr lang="en-US" altLang="zh-CN" sz="1800" noProof="1">
              <a:cs typeface="+mn-ea"/>
            </a:endParaRPr>
          </a:p>
        </p:txBody>
      </p:sp>
      <p:sp>
        <p:nvSpPr>
          <p:cNvPr id="5" name="矩形 4"/>
          <p:cNvSpPr/>
          <p:nvPr/>
        </p:nvSpPr>
        <p:spPr>
          <a:xfrm>
            <a:off x="1187624" y="2132856"/>
            <a:ext cx="7305675" cy="444197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r>
              <a:rPr lang="en-US" noProof="1">
                <a:sym typeface="+mn-ea"/>
              </a:rPr>
              <a:t>	</a:t>
            </a:r>
          </a:p>
          <a:p>
            <a:pPr eaLnBrk="0" hangingPunct="0"/>
            <a:r>
              <a:rPr lang="en-US" noProof="1">
                <a:solidFill>
                  <a:srgbClr val="0000FF"/>
                </a:solidFill>
                <a:sym typeface="+mn-ea"/>
              </a:rPr>
              <a:t>struct BankAccount      </a:t>
            </a:r>
            <a:r>
              <a:rPr lang="en-US" noProof="1">
                <a:solidFill>
                  <a:srgbClr val="0000FF"/>
                </a:solidFill>
                <a:sym typeface="Wingdings" panose="05000000000000000000" pitchFamily="2" charset="2"/>
              </a:rPr>
              <a:t></a:t>
            </a:r>
            <a:r>
              <a:rPr lang="en-US" noProof="1">
                <a:solidFill>
                  <a:srgbClr val="0000FF"/>
                </a:solidFill>
                <a:sym typeface="+mn-ea"/>
              </a:rPr>
              <a:t>Name of new struct type</a:t>
            </a:r>
            <a:br>
              <a:rPr lang="en-US" dirty="0">
                <a:solidFill>
                  <a:srgbClr val="0000FF"/>
                </a:solidFill>
                <a:sym typeface="+mn-ea"/>
              </a:rPr>
            </a:br>
            <a:r>
              <a:rPr lang="en-US" noProof="1">
                <a:solidFill>
                  <a:srgbClr val="0000FF"/>
                </a:solidFill>
                <a:sym typeface="+mn-ea"/>
              </a:rPr>
              <a:t>	{</a:t>
            </a:r>
            <a:br>
              <a:rPr lang="en-US" dirty="0">
                <a:solidFill>
                  <a:srgbClr val="0000FF"/>
                </a:solidFill>
                <a:sym typeface="+mn-ea"/>
              </a:rPr>
            </a:br>
            <a:r>
              <a:rPr lang="en-US" noProof="1">
                <a:solidFill>
                  <a:srgbClr val="0000FF"/>
                </a:solidFill>
                <a:sym typeface="+mn-ea"/>
              </a:rPr>
              <a:t>		double balance;  	</a:t>
            </a:r>
            <a:br>
              <a:rPr lang="en-US" dirty="0">
                <a:solidFill>
                  <a:srgbClr val="0000FF"/>
                </a:solidFill>
                <a:sym typeface="+mn-ea"/>
              </a:rPr>
            </a:br>
            <a:r>
              <a:rPr lang="en-US" noProof="1">
                <a:solidFill>
                  <a:srgbClr val="0000FF"/>
                </a:solidFill>
                <a:sym typeface="+mn-ea"/>
              </a:rPr>
              <a:t>		double interestRate;</a:t>
            </a:r>
            <a:br>
              <a:rPr lang="en-US" dirty="0">
                <a:solidFill>
                  <a:srgbClr val="0000FF"/>
                </a:solidFill>
                <a:sym typeface="+mn-ea"/>
              </a:rPr>
            </a:br>
            <a:r>
              <a:rPr lang="en-US" noProof="1">
                <a:solidFill>
                  <a:srgbClr val="0000FF"/>
                </a:solidFill>
                <a:sym typeface="+mn-ea"/>
              </a:rPr>
              <a:t>		int term;</a:t>
            </a:r>
            <a:br>
              <a:rPr lang="en-US" dirty="0">
                <a:solidFill>
                  <a:srgbClr val="0000FF"/>
                </a:solidFill>
                <a:sym typeface="+mn-ea"/>
              </a:rPr>
            </a:br>
            <a:r>
              <a:rPr lang="en-US" noProof="1">
                <a:solidFill>
                  <a:srgbClr val="0000FF"/>
                </a:solidFill>
                <a:sym typeface="+mn-ea"/>
              </a:rPr>
              <a:t>	};</a:t>
            </a:r>
            <a:endParaRPr lang="zh-CN" altLang="en-US" sz="1800" noProof="1">
              <a:solidFill>
                <a:srgbClr val="0000FF"/>
              </a:solidFill>
              <a:cs typeface="+mn-ea"/>
            </a:endParaRPr>
          </a:p>
          <a:p>
            <a:pPr lvl="1"/>
            <a:endParaRPr lang="zh-CN" altLang="en-US" noProof="1">
              <a:solidFill>
                <a:srgbClr val="0000FF"/>
              </a:solidFill>
              <a:cs typeface="+mn-ea"/>
            </a:endParaRPr>
          </a:p>
          <a:p>
            <a:pPr lvl="1"/>
            <a:r>
              <a:rPr lang="en-US" altLang="zh-CN" sz="1800" noProof="1">
                <a:solidFill>
                  <a:srgbClr val="0000FF"/>
                </a:solidFill>
                <a:cs typeface="+mn-ea"/>
              </a:rPr>
              <a:t>void initial(</a:t>
            </a:r>
            <a:r>
              <a:rPr lang="en-US" altLang="zh-CN" sz="1800" noProof="1">
                <a:solidFill>
                  <a:srgbClr val="FF0000"/>
                </a:solidFill>
                <a:cs typeface="+mn-ea"/>
              </a:rPr>
              <a:t>BankAccount *p</a:t>
            </a:r>
            <a:r>
              <a:rPr lang="en-US" altLang="zh-CN" sz="1800" noProof="1">
                <a:solidFill>
                  <a:srgbClr val="0000FF"/>
                </a:solidFill>
                <a:cs typeface="+mn-ea"/>
              </a:rPr>
              <a:t>)</a:t>
            </a:r>
          </a:p>
          <a:p>
            <a:pPr lvl="1"/>
            <a:r>
              <a:rPr lang="en-US" altLang="zh-CN" sz="1800" noProof="1">
                <a:solidFill>
                  <a:srgbClr val="0000FF"/>
                </a:solidFill>
                <a:cs typeface="+mn-ea"/>
              </a:rPr>
              <a:t>        { p-&gt;balance=0;</a:t>
            </a:r>
          </a:p>
          <a:p>
            <a:pPr lvl="1"/>
            <a:r>
              <a:rPr lang="en-US" altLang="zh-CN" sz="1800" noProof="1">
                <a:solidFill>
                  <a:srgbClr val="0000FF"/>
                </a:solidFill>
                <a:cs typeface="+mn-ea"/>
              </a:rPr>
              <a:t>           p-&gt;interestRate=0.08;</a:t>
            </a:r>
          </a:p>
          <a:p>
            <a:pPr lvl="1"/>
            <a:r>
              <a:rPr lang="en-US" altLang="zh-CN" sz="1800" noProof="1">
                <a:solidFill>
                  <a:srgbClr val="0000FF"/>
                </a:solidFill>
                <a:cs typeface="+mn-ea"/>
              </a:rPr>
              <a:t>        }</a:t>
            </a:r>
          </a:p>
          <a:p>
            <a:pPr lvl="1"/>
            <a:endParaRPr lang="en-US" altLang="zh-CN" sz="1800" noProof="1">
              <a:solidFill>
                <a:srgbClr val="0000FF"/>
              </a:solidFill>
              <a:cs typeface="+mn-ea"/>
            </a:endParaRPr>
          </a:p>
          <a:p>
            <a:pPr lvl="1"/>
            <a:r>
              <a:rPr lang="en-US" altLang="zh-CN" sz="1800" noProof="1">
                <a:solidFill>
                  <a:srgbClr val="0000FF"/>
                </a:solidFill>
                <a:cs typeface="+mn-ea"/>
              </a:rPr>
              <a:t>void Deposit(</a:t>
            </a:r>
            <a:r>
              <a:rPr lang="en-US" altLang="zh-CN" sz="1800" noProof="1">
                <a:solidFill>
                  <a:srgbClr val="FF0000"/>
                </a:solidFill>
                <a:cs typeface="+mn-ea"/>
              </a:rPr>
              <a:t>BankAccount *p</a:t>
            </a:r>
            <a:r>
              <a:rPr lang="en-US" altLang="zh-CN" sz="1800" noProof="1">
                <a:solidFill>
                  <a:srgbClr val="0000FF"/>
                </a:solidFill>
                <a:cs typeface="+mn-ea"/>
              </a:rPr>
              <a:t>, double money)</a:t>
            </a:r>
          </a:p>
          <a:p>
            <a:pPr lvl="1"/>
            <a:r>
              <a:rPr lang="en-US" altLang="zh-CN" sz="1800" noProof="1">
                <a:solidFill>
                  <a:srgbClr val="0000FF"/>
                </a:solidFill>
                <a:cs typeface="+mn-ea"/>
              </a:rPr>
              <a:t>         {   p-&gt;balance+=money;}</a:t>
            </a:r>
          </a:p>
          <a:p>
            <a:pPr eaLnBrk="0" hangingPunct="0"/>
            <a:endParaRPr lang="en-US" noProof="1">
              <a:solidFill>
                <a:srgbClr val="0000FF"/>
              </a:solidFill>
            </a:endParaRPr>
          </a:p>
          <a:p>
            <a:pPr algn="ctr" eaLnBrk="0" hangingPunct="0"/>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tLang="zh-CN"/>
              <a:t>Example</a:t>
            </a:r>
          </a:p>
        </p:txBody>
      </p:sp>
      <p:sp>
        <p:nvSpPr>
          <p:cNvPr id="31748" name="Rectangle 4"/>
          <p:cNvSpPr>
            <a:spLocks noChangeArrowheads="1"/>
          </p:cNvSpPr>
          <p:nvPr/>
        </p:nvSpPr>
        <p:spPr bwMode="auto">
          <a:xfrm>
            <a:off x="533400" y="1854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solidFill>
                  <a:schemeClr val="hlink"/>
                </a:solidFill>
                <a:latin typeface="Times New Roman" charset="0"/>
                <a:sym typeface="Wingdings" charset="2"/>
              </a:rPr>
              <a:t></a:t>
            </a:r>
            <a:r>
              <a:rPr lang="en-US" altLang="zh-CN" sz="2400" b="1">
                <a:latin typeface="Times New Roman" charset="0"/>
                <a:sym typeface="Wingdings" charset="2"/>
              </a:rPr>
              <a:t> </a:t>
            </a:r>
            <a:r>
              <a:rPr lang="en-US" altLang="zh-CN" sz="2400" b="1">
                <a:sym typeface="Wingdings" charset="2"/>
              </a:rPr>
              <a:t>The Polynomial ADT</a:t>
            </a:r>
          </a:p>
        </p:txBody>
      </p:sp>
      <p:sp>
        <p:nvSpPr>
          <p:cNvPr id="31749" name="Text Box 5"/>
          <p:cNvSpPr txBox="1">
            <a:spLocks noChangeArrowheads="1"/>
          </p:cNvSpPr>
          <p:nvPr/>
        </p:nvSpPr>
        <p:spPr bwMode="auto">
          <a:xfrm>
            <a:off x="904875" y="2400300"/>
            <a:ext cx="82042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1333500" indent="-1333500">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pPr>
              <a:lnSpc>
                <a:spcPct val="90000"/>
              </a:lnSpc>
            </a:pPr>
            <a:r>
              <a:rPr lang="en-US" altLang="zh-CN" sz="2400" b="1" dirty="0">
                <a:solidFill>
                  <a:schemeClr val="hlink"/>
                </a:solidFill>
              </a:rPr>
              <a:t>Objects</a:t>
            </a:r>
            <a:r>
              <a:rPr lang="en-US" altLang="zh-CN" sz="2400" b="1" dirty="0"/>
              <a:t> :  </a:t>
            </a:r>
            <a:r>
              <a:rPr lang="en-US" altLang="zh-CN" sz="2400" b="1" i="1" dirty="0"/>
              <a:t>P </a:t>
            </a:r>
            <a:r>
              <a:rPr lang="en-US" altLang="zh-CN" sz="2400" b="1" dirty="0"/>
              <a:t>( </a:t>
            </a:r>
            <a:r>
              <a:rPr lang="en-US" altLang="zh-CN" sz="2400" b="1" i="1" dirty="0"/>
              <a:t>x </a:t>
            </a:r>
            <a:r>
              <a:rPr lang="en-US" altLang="zh-CN" sz="2400" b="1" dirty="0"/>
              <a:t>) = </a:t>
            </a:r>
            <a:r>
              <a:rPr lang="en-US" altLang="zh-CN" sz="2400" b="1" i="1" dirty="0"/>
              <a:t>a</a:t>
            </a:r>
            <a:r>
              <a:rPr lang="en-US" altLang="zh-CN" sz="2400" b="1" baseline="-25000" dirty="0"/>
              <a:t>0 </a:t>
            </a:r>
            <a:r>
              <a:rPr lang="en-US" altLang="zh-CN" sz="2400" b="1" i="1" dirty="0"/>
              <a:t>x </a:t>
            </a:r>
            <a:r>
              <a:rPr lang="en-US" altLang="zh-CN" sz="2400" b="1" baseline="30000" dirty="0"/>
              <a:t>0</a:t>
            </a:r>
            <a:r>
              <a:rPr lang="en-US" altLang="zh-CN" sz="2400" b="1" dirty="0"/>
              <a:t> + </a:t>
            </a:r>
            <a:r>
              <a:rPr lang="en-US" altLang="zh-CN" sz="2400" b="1" i="1" dirty="0"/>
              <a:t>a</a:t>
            </a:r>
            <a:r>
              <a:rPr lang="en-US" altLang="zh-CN" sz="2400" b="1" i="1" baseline="-25000" dirty="0"/>
              <a:t>1</a:t>
            </a:r>
            <a:r>
              <a:rPr lang="en-US" altLang="zh-CN" sz="2400" b="1" i="1" dirty="0"/>
              <a:t> x</a:t>
            </a:r>
            <a:r>
              <a:rPr lang="en-US" altLang="zh-CN" sz="2400" b="1" i="1" baseline="30000" dirty="0"/>
              <a:t>1</a:t>
            </a:r>
            <a:r>
              <a:rPr lang="en-US" altLang="zh-CN" sz="2400" b="1" dirty="0"/>
              <a:t> +</a:t>
            </a:r>
            <a:r>
              <a:rPr lang="en-US" altLang="zh-CN" sz="2400" b="1" dirty="0">
                <a:sym typeface="Symbol" charset="2"/>
              </a:rPr>
              <a:t></a:t>
            </a:r>
            <a:r>
              <a:rPr lang="en-US" altLang="zh-CN" sz="2400" b="1" dirty="0"/>
              <a:t> + </a:t>
            </a:r>
            <a:r>
              <a:rPr lang="en-US" altLang="zh-CN" sz="2400" b="1" i="1" dirty="0"/>
              <a:t>a</a:t>
            </a:r>
            <a:r>
              <a:rPr lang="en-US" altLang="zh-CN" sz="2400" b="1" i="1" baseline="-25000" dirty="0"/>
              <a:t>n </a:t>
            </a:r>
            <a:r>
              <a:rPr lang="en-US" altLang="zh-CN" sz="2400" b="1" i="1" dirty="0" err="1"/>
              <a:t>x</a:t>
            </a:r>
            <a:r>
              <a:rPr lang="en-US" altLang="zh-CN" sz="2400" b="1" i="1" baseline="30000" dirty="0" err="1"/>
              <a:t>n</a:t>
            </a:r>
            <a:r>
              <a:rPr lang="en-US" altLang="zh-CN" sz="2400" b="1" i="1" baseline="30000" dirty="0"/>
              <a:t> </a:t>
            </a:r>
            <a:r>
              <a:rPr lang="en-US" altLang="zh-CN" sz="2400" b="1" dirty="0"/>
              <a:t>; </a:t>
            </a:r>
          </a:p>
          <a:p>
            <a:pPr>
              <a:lnSpc>
                <a:spcPct val="90000"/>
              </a:lnSpc>
            </a:pPr>
            <a:r>
              <a:rPr lang="en-US" altLang="zh-CN" sz="2400" b="1" dirty="0"/>
              <a:t>          </a:t>
            </a:r>
          </a:p>
          <a:p>
            <a:pPr>
              <a:lnSpc>
                <a:spcPct val="90000"/>
              </a:lnSpc>
            </a:pPr>
            <a:r>
              <a:rPr lang="en-US" altLang="zh-CN" sz="2400" b="1" dirty="0"/>
              <a:t>  Can be represented as a list of coefficient {</a:t>
            </a:r>
            <a:r>
              <a:rPr lang="en-US" altLang="zh-CN" sz="2400" b="1" i="1" dirty="0"/>
              <a:t>a</a:t>
            </a:r>
            <a:r>
              <a:rPr lang="en-US" altLang="zh-CN" sz="2400" b="1" i="1" baseline="-25000" dirty="0"/>
              <a:t>i</a:t>
            </a:r>
            <a:r>
              <a:rPr lang="en-US" altLang="zh-CN" sz="2400" b="1" dirty="0"/>
              <a:t>} </a:t>
            </a:r>
          </a:p>
          <a:p>
            <a:pPr>
              <a:lnSpc>
                <a:spcPct val="90000"/>
              </a:lnSpc>
            </a:pPr>
            <a:r>
              <a:rPr lang="en-US" altLang="zh-CN" sz="2400" b="1" dirty="0"/>
              <a:t>  where </a:t>
            </a:r>
            <a:r>
              <a:rPr lang="en-US" altLang="zh-CN" sz="2400" b="1" i="1" dirty="0">
                <a:solidFill>
                  <a:srgbClr val="0000FF"/>
                </a:solidFill>
              </a:rPr>
              <a:t>a</a:t>
            </a:r>
            <a:r>
              <a:rPr lang="en-US" altLang="zh-CN" sz="2400" b="1" i="1" baseline="-25000" dirty="0">
                <a:solidFill>
                  <a:srgbClr val="0000FF"/>
                </a:solidFill>
              </a:rPr>
              <a:t>i</a:t>
            </a:r>
            <a:r>
              <a:rPr lang="en-US" altLang="zh-CN" sz="2400" b="1" dirty="0">
                <a:solidFill>
                  <a:srgbClr val="0000FF"/>
                </a:solidFill>
              </a:rPr>
              <a:t> </a:t>
            </a:r>
            <a:r>
              <a:rPr lang="en-US" altLang="zh-CN" sz="2400" b="1" dirty="0"/>
              <a:t>is the </a:t>
            </a:r>
            <a:r>
              <a:rPr lang="en-US" altLang="zh-CN" sz="2400" b="1" dirty="0">
                <a:solidFill>
                  <a:srgbClr val="0000FF"/>
                </a:solidFill>
              </a:rPr>
              <a:t>coefficient </a:t>
            </a:r>
            <a:r>
              <a:rPr lang="en-US" altLang="zh-CN" sz="2400" b="1" dirty="0"/>
              <a:t>and </a:t>
            </a:r>
            <a:r>
              <a:rPr lang="en-US" altLang="zh-CN" sz="2400" b="1" dirty="0" err="1">
                <a:solidFill>
                  <a:srgbClr val="0000FF"/>
                </a:solidFill>
              </a:rPr>
              <a:t>i</a:t>
            </a:r>
            <a:r>
              <a:rPr lang="en-US" altLang="zh-CN" sz="2400" b="1" dirty="0"/>
              <a:t> is the </a:t>
            </a:r>
            <a:r>
              <a:rPr lang="en-US" altLang="zh-CN" sz="2400" b="1" dirty="0">
                <a:solidFill>
                  <a:srgbClr val="0000FF"/>
                </a:solidFill>
              </a:rPr>
              <a:t>exponent</a:t>
            </a:r>
            <a:r>
              <a:rPr lang="en-US" altLang="zh-CN" sz="2400" b="1" dirty="0"/>
              <a:t>.</a:t>
            </a:r>
          </a:p>
        </p:txBody>
      </p:sp>
      <p:sp>
        <p:nvSpPr>
          <p:cNvPr id="31750" name="Text Box 6"/>
          <p:cNvSpPr txBox="1">
            <a:spLocks noChangeArrowheads="1"/>
          </p:cNvSpPr>
          <p:nvPr/>
        </p:nvSpPr>
        <p:spPr bwMode="auto">
          <a:xfrm>
            <a:off x="685800" y="4368800"/>
            <a:ext cx="76962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63563" indent="-563563">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pPr>
              <a:spcBef>
                <a:spcPct val="50000"/>
              </a:spcBef>
              <a:spcAft>
                <a:spcPct val="30000"/>
              </a:spcAft>
            </a:pPr>
            <a:r>
              <a:rPr lang="en-US" altLang="zh-CN" sz="2400" b="1">
                <a:solidFill>
                  <a:schemeClr val="hlink"/>
                </a:solidFill>
              </a:rPr>
              <a:t>Operations</a:t>
            </a:r>
            <a:r>
              <a:rPr lang="en-US" altLang="zh-CN" sz="2400" b="1"/>
              <a:t>:</a:t>
            </a:r>
          </a:p>
          <a:p>
            <a:pPr fontAlgn="ctr">
              <a:lnSpc>
                <a:spcPct val="80000"/>
              </a:lnSpc>
            </a:pPr>
            <a:r>
              <a:rPr lang="en-US" altLang="zh-CN" sz="3600" b="1">
                <a:sym typeface="Wingdings" charset="2"/>
              </a:rPr>
              <a:t> </a:t>
            </a:r>
            <a:r>
              <a:rPr lang="en-US" altLang="zh-CN" sz="2000" b="1">
                <a:solidFill>
                  <a:srgbClr val="0000FF"/>
                </a:solidFill>
                <a:sym typeface="Wingdings" charset="2"/>
              </a:rPr>
              <a:t>Addition </a:t>
            </a:r>
            <a:r>
              <a:rPr lang="en-US" altLang="zh-CN" sz="2000" b="1">
                <a:sym typeface="Wingdings" charset="2"/>
              </a:rPr>
              <a:t>of two polynomials.</a:t>
            </a:r>
          </a:p>
          <a:p>
            <a:pPr fontAlgn="ctr">
              <a:lnSpc>
                <a:spcPct val="80000"/>
              </a:lnSpc>
            </a:pPr>
            <a:r>
              <a:rPr lang="en-US" altLang="zh-CN" sz="3600" b="1">
                <a:sym typeface="Wingdings" charset="2"/>
              </a:rPr>
              <a:t> </a:t>
            </a:r>
            <a:r>
              <a:rPr lang="en-US" altLang="zh-CN" sz="2000" b="1">
                <a:solidFill>
                  <a:srgbClr val="0000FF"/>
                </a:solidFill>
                <a:sym typeface="Wingdings" charset="2"/>
              </a:rPr>
              <a:t>Subtraction</a:t>
            </a:r>
            <a:r>
              <a:rPr lang="en-US" altLang="zh-CN" sz="2000" b="1">
                <a:sym typeface="Wingdings" charset="2"/>
              </a:rPr>
              <a:t> between two polynomials.</a:t>
            </a:r>
          </a:p>
          <a:p>
            <a:pPr fontAlgn="ctr">
              <a:lnSpc>
                <a:spcPct val="80000"/>
              </a:lnSpc>
            </a:pPr>
            <a:r>
              <a:rPr lang="en-US" altLang="zh-CN" sz="3600" b="1">
                <a:sym typeface="Wingdings" charset="2"/>
              </a:rPr>
              <a:t></a:t>
            </a:r>
            <a:r>
              <a:rPr lang="en-US" altLang="zh-CN" sz="3600" b="1">
                <a:solidFill>
                  <a:srgbClr val="0000FF"/>
                </a:solidFill>
                <a:sym typeface="Wingdings" charset="2"/>
              </a:rPr>
              <a:t> </a:t>
            </a:r>
            <a:r>
              <a:rPr lang="en-US" altLang="zh-CN" sz="2000" b="1">
                <a:solidFill>
                  <a:srgbClr val="0000FF"/>
                </a:solidFill>
                <a:sym typeface="Wingdings" charset="2"/>
              </a:rPr>
              <a:t>Multiplication</a:t>
            </a:r>
            <a:r>
              <a:rPr lang="en-US" altLang="zh-CN" sz="2000" b="1">
                <a:sym typeface="Wingdings" charset="2"/>
              </a:rPr>
              <a:t> of two polynomials.</a:t>
            </a:r>
          </a:p>
          <a:p>
            <a:pPr fontAlgn="ctr">
              <a:lnSpc>
                <a:spcPct val="80000"/>
              </a:lnSpc>
            </a:pPr>
            <a:r>
              <a:rPr lang="en-US" altLang="zh-CN" sz="3600" b="1">
                <a:sym typeface="Wingdings" charset="2"/>
              </a:rPr>
              <a:t> </a:t>
            </a:r>
            <a:r>
              <a:rPr lang="en-US" altLang="zh-CN" sz="2000" b="1">
                <a:solidFill>
                  <a:srgbClr val="0000FF"/>
                </a:solidFill>
                <a:sym typeface="Wingdings" charset="2"/>
              </a:rPr>
              <a:t>Differentiation</a:t>
            </a:r>
            <a:r>
              <a:rPr lang="en-US" altLang="zh-CN" sz="2000" b="1">
                <a:sym typeface="Wingdings" charset="2"/>
              </a:rPr>
              <a:t> of a polynomial.</a:t>
            </a:r>
          </a:p>
        </p:txBody>
      </p:sp>
      <p:sp>
        <p:nvSpPr>
          <p:cNvPr id="2" name="文本框 1"/>
          <p:cNvSpPr txBox="1">
            <a:spLocks noChangeArrowheads="1"/>
          </p:cNvSpPr>
          <p:nvPr/>
        </p:nvSpPr>
        <p:spPr bwMode="auto">
          <a:xfrm>
            <a:off x="6300788" y="782638"/>
            <a:ext cx="26638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a:t>Polynomial  </a:t>
            </a:r>
            <a:r>
              <a:rPr lang="zh-CN" altLang="en-US" sz="2000"/>
              <a:t>多项式</a:t>
            </a:r>
            <a:endParaRPr lang="en-US" altLang="zh-CN" sz="2000"/>
          </a:p>
          <a:p>
            <a:pPr eaLnBrk="0" hangingPunct="0"/>
            <a:r>
              <a:rPr lang="en-US" altLang="zh-CN" sz="2000"/>
              <a:t>Monomial    </a:t>
            </a:r>
            <a:r>
              <a:rPr lang="zh-CN" altLang="en-US" sz="2000"/>
              <a:t>单项式</a:t>
            </a:r>
            <a:endParaRPr lang="en-US" altLang="zh-CN" sz="2000"/>
          </a:p>
          <a:p>
            <a:pPr eaLnBrk="0" hangingPunct="0"/>
            <a:r>
              <a:rPr lang="en-US" altLang="zh-CN" sz="2000"/>
              <a:t>Coefficient  </a:t>
            </a:r>
            <a:r>
              <a:rPr lang="zh-CN" altLang="en-US" sz="2000"/>
              <a:t>系数</a:t>
            </a:r>
            <a:endParaRPr lang="en-US" altLang="zh-CN" sz="2000"/>
          </a:p>
          <a:p>
            <a:pPr eaLnBrk="0" hangingPunct="0"/>
            <a:r>
              <a:rPr lang="en-US" altLang="zh-CN" sz="2000"/>
              <a:t>Exponent     </a:t>
            </a:r>
            <a:r>
              <a:rPr lang="zh-CN" altLang="en-US" sz="2000"/>
              <a:t>指数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left)">
                                      <p:cBhvr>
                                        <p:cTn id="7" dur="500"/>
                                        <p:tgtEl>
                                          <p:spTgt spid="3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wipe(up)">
                                      <p:cBhvr>
                                        <p:cTn id="12" dur="500"/>
                                        <p:tgtEl>
                                          <p:spTgt spid="31749"/>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1750"/>
                                        </p:tgtEl>
                                        <p:attrNameLst>
                                          <p:attrName>style.visibility</p:attrName>
                                        </p:attrNameLst>
                                      </p:cBhvr>
                                      <p:to>
                                        <p:strVal val="visible"/>
                                      </p:to>
                                    </p:set>
                                    <p:animEffect transition="in" filter="wipe(up)">
                                      <p:cBhvr>
                                        <p:cTn id="21" dur="500"/>
                                        <p:tgtEl>
                                          <p:spTgt spid="31750"/>
                                        </p:tgtEl>
                                      </p:cBhvr>
                                    </p:animEffect>
                                  </p:childTnLst>
                                  <p:subTnLst>
                                    <p:audio>
                                      <p:cMediaNode>
                                        <p:cTn display="0" masterRel="sameClick">
                                          <p:stCondLst>
                                            <p:cond evt="begin" delay="0">
                                              <p:tn val="19"/>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1" name="文本框 1"/>
          <p:cNvSpPr txBox="1">
            <a:spLocks noChangeArrowheads="1"/>
          </p:cNvSpPr>
          <p:nvPr/>
        </p:nvSpPr>
        <p:spPr bwMode="auto">
          <a:xfrm>
            <a:off x="971600" y="4221088"/>
            <a:ext cx="77771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a:latin typeface="Times New Roman" charset="0"/>
              </a:rPr>
              <a:t>typedefine Poly* Polynomial;</a:t>
            </a:r>
            <a:endParaRPr lang="zh-CN" altLang="en-US" sz="2800">
              <a:latin typeface="Times New Roman" charset="0"/>
            </a:endParaRPr>
          </a:p>
        </p:txBody>
      </p:sp>
      <p:sp>
        <p:nvSpPr>
          <p:cNvPr id="61443" name="文本框 1"/>
          <p:cNvSpPr txBox="1">
            <a:spLocks noChangeArrowheads="1"/>
          </p:cNvSpPr>
          <p:nvPr/>
        </p:nvSpPr>
        <p:spPr bwMode="auto">
          <a:xfrm>
            <a:off x="652463" y="692696"/>
            <a:ext cx="78390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rgbClr val="0000FF"/>
                </a:solidFill>
                <a:latin typeface="Times New Roman" charset="0"/>
              </a:rPr>
              <a:t>[Representation 1: sequential list]</a:t>
            </a:r>
            <a:endParaRPr lang="en-US" altLang="zh-CN" sz="2800" dirty="0">
              <a:latin typeface="Times New Roman" charset="0"/>
            </a:endParaRPr>
          </a:p>
          <a:p>
            <a:r>
              <a:rPr lang="en-US" altLang="zh-CN" sz="2800" dirty="0">
                <a:latin typeface="Times New Roman" charset="0"/>
              </a:rPr>
              <a:t>  </a:t>
            </a:r>
          </a:p>
          <a:p>
            <a:r>
              <a:rPr lang="en-US" altLang="zh-CN" sz="2800" dirty="0">
                <a:latin typeface="Times New Roman" charset="0"/>
              </a:rPr>
              <a:t>   struct Poly{</a:t>
            </a:r>
          </a:p>
          <a:p>
            <a:r>
              <a:rPr lang="en-US" altLang="zh-CN" sz="2800" dirty="0">
                <a:latin typeface="Times New Roman" charset="0"/>
              </a:rPr>
              <a:t>                     </a:t>
            </a:r>
          </a:p>
          <a:p>
            <a:r>
              <a:rPr lang="en-US" altLang="zh-CN" sz="2800" dirty="0">
                <a:latin typeface="Times New Roman" charset="0"/>
              </a:rPr>
              <a:t>                           int </a:t>
            </a:r>
            <a:r>
              <a:rPr lang="en-US" altLang="zh-CN" sz="2800" dirty="0" err="1">
                <a:latin typeface="Times New Roman" charset="0"/>
              </a:rPr>
              <a:t>CoeffArray</a:t>
            </a:r>
            <a:r>
              <a:rPr lang="en-US" altLang="zh-CN" sz="2800" dirty="0">
                <a:latin typeface="Times New Roman" charset="0"/>
              </a:rPr>
              <a:t>[MaxDegree+1];</a:t>
            </a:r>
          </a:p>
          <a:p>
            <a:r>
              <a:rPr lang="en-US" altLang="zh-CN" sz="2800" dirty="0">
                <a:latin typeface="Times New Roman" charset="0"/>
              </a:rPr>
              <a:t>                           int </a:t>
            </a:r>
            <a:r>
              <a:rPr lang="en-US" altLang="zh-CN" sz="2800" dirty="0" err="1">
                <a:latin typeface="Times New Roman" charset="0"/>
              </a:rPr>
              <a:t>HighPower</a:t>
            </a:r>
            <a:r>
              <a:rPr lang="en-US" altLang="zh-CN" sz="2800" dirty="0">
                <a:latin typeface="Times New Roman" charset="0"/>
              </a:rPr>
              <a:t>;</a:t>
            </a:r>
          </a:p>
          <a:p>
            <a:r>
              <a:rPr lang="en-US" altLang="zh-CN" sz="2800" dirty="0">
                <a:latin typeface="Times New Roman"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76250"/>
            <a:ext cx="45624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文本框 3"/>
          <p:cNvSpPr txBox="1">
            <a:spLocks noChangeArrowheads="1"/>
          </p:cNvSpPr>
          <p:nvPr/>
        </p:nvSpPr>
        <p:spPr bwMode="auto">
          <a:xfrm>
            <a:off x="857250" y="1357313"/>
            <a:ext cx="556577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a:latin typeface="Times New Roman" charset="0"/>
              </a:rPr>
              <a:t>Polynomial P1, P2, P3;</a:t>
            </a:r>
          </a:p>
          <a:p>
            <a:pPr eaLnBrk="0" hangingPunct="0"/>
            <a:r>
              <a:rPr lang="en-US" altLang="zh-CN" sz="2000">
                <a:latin typeface="Times New Roman" charset="0"/>
              </a:rPr>
              <a:t>P1=(Polynomial) malloc(sizeof(Poly));</a:t>
            </a:r>
          </a:p>
          <a:p>
            <a:pPr eaLnBrk="0" hangingPunct="0"/>
            <a:r>
              <a:rPr lang="en-US" altLang="zh-CN" sz="2000">
                <a:latin typeface="Times New Roman" charset="0"/>
              </a:rPr>
              <a:t>P1-&gt;HighPower=2;</a:t>
            </a:r>
          </a:p>
          <a:p>
            <a:pPr eaLnBrk="0" hangingPunct="0"/>
            <a:r>
              <a:rPr lang="en-US" altLang="zh-CN" sz="2000">
                <a:latin typeface="Times New Roman" charset="0"/>
              </a:rPr>
              <a:t>P1-&gt;CoeffArray[0]=4;</a:t>
            </a:r>
          </a:p>
          <a:p>
            <a:pPr eaLnBrk="0" hangingPunct="0"/>
            <a:r>
              <a:rPr lang="en-US" altLang="zh-CN" sz="2000">
                <a:latin typeface="Times New Roman" charset="0"/>
              </a:rPr>
              <a:t>P1-&gt;CoeffArray[1]=2;</a:t>
            </a:r>
          </a:p>
          <a:p>
            <a:pPr eaLnBrk="0" hangingPunct="0"/>
            <a:r>
              <a:rPr lang="en-US" altLang="zh-CN" sz="2000">
                <a:latin typeface="Times New Roman" charset="0"/>
              </a:rPr>
              <a:t>P1-&gt;CoeffArray[2]=3;</a:t>
            </a:r>
          </a:p>
          <a:p>
            <a:pPr eaLnBrk="0" hangingPunct="0"/>
            <a:endParaRPr lang="en-US" altLang="zh-CN" sz="2000">
              <a:latin typeface="Times New Roman" charset="0"/>
            </a:endParaRPr>
          </a:p>
          <a:p>
            <a:pPr eaLnBrk="0" hangingPunct="0"/>
            <a:r>
              <a:rPr lang="en-US" altLang="zh-CN" sz="2000">
                <a:latin typeface="Times New Roman" charset="0"/>
              </a:rPr>
              <a:t>P1=(Polynomial) malloc(sizeof(Poly));</a:t>
            </a:r>
          </a:p>
          <a:p>
            <a:pPr eaLnBrk="0" hangingPunct="0"/>
            <a:r>
              <a:rPr lang="en-US" altLang="zh-CN" sz="2000">
                <a:latin typeface="Times New Roman" charset="0"/>
              </a:rPr>
              <a:t>P2-&gt;HighPower=?;</a:t>
            </a:r>
          </a:p>
          <a:p>
            <a:pPr eaLnBrk="0" hangingPunct="0"/>
            <a:r>
              <a:rPr lang="en-US" altLang="zh-CN" sz="2000">
                <a:latin typeface="Times New Roman" charset="0"/>
              </a:rPr>
              <a:t>P2-&gt;CoeffArray[0]=?;</a:t>
            </a:r>
          </a:p>
          <a:p>
            <a:pPr eaLnBrk="0" hangingPunct="0"/>
            <a:r>
              <a:rPr lang="en-US" altLang="zh-CN" sz="2000">
                <a:latin typeface="Times New Roman" charset="0"/>
              </a:rPr>
              <a:t>P2-&gt;CoeffArray[1]=?;</a:t>
            </a:r>
          </a:p>
          <a:p>
            <a:pPr eaLnBrk="0" hangingPunct="0"/>
            <a:r>
              <a:rPr lang="en-US" altLang="zh-CN" sz="2000">
                <a:latin typeface="Times New Roman" charset="0"/>
              </a:rPr>
              <a:t>P2-&gt;CoeffArray[2]=?;</a:t>
            </a:r>
          </a:p>
          <a:p>
            <a:pPr eaLnBrk="0" hangingPunct="0"/>
            <a:r>
              <a:rPr lang="en-US" altLang="zh-CN" sz="2000">
                <a:latin typeface="Times New Roman" charset="0"/>
              </a:rPr>
              <a:t>P2-&gt;CoeffArray[3]=?;</a:t>
            </a:r>
          </a:p>
          <a:p>
            <a:pPr eaLnBrk="0" hangingPunct="0"/>
            <a:r>
              <a:rPr lang="en-US" altLang="zh-CN" sz="2000">
                <a:latin typeface="Times New Roman" charset="0"/>
              </a:rPr>
              <a:t>P2-&gt;CoeffArray[4]=?;</a:t>
            </a:r>
          </a:p>
          <a:p>
            <a:pPr eaLnBrk="0" hangingPunct="0"/>
            <a:endParaRPr lang="en-US" altLang="zh-CN" sz="2000">
              <a:latin typeface="Times New Roman" charset="0"/>
            </a:endParaRPr>
          </a:p>
        </p:txBody>
      </p:sp>
      <p:sp>
        <p:nvSpPr>
          <p:cNvPr id="62468" name="文本框 7"/>
          <p:cNvSpPr txBox="1">
            <a:spLocks noChangeArrowheads="1"/>
          </p:cNvSpPr>
          <p:nvPr/>
        </p:nvSpPr>
        <p:spPr bwMode="auto">
          <a:xfrm>
            <a:off x="434975" y="5695950"/>
            <a:ext cx="8208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dirty="0">
                <a:latin typeface="Times New Roman" charset="0"/>
              </a:rPr>
              <a:t>Polynomial </a:t>
            </a:r>
            <a:r>
              <a:rPr lang="en-US" altLang="zh-CN" sz="2000" dirty="0" err="1">
                <a:latin typeface="Times New Roman" charset="0"/>
              </a:rPr>
              <a:t>AddPolynomial</a:t>
            </a:r>
            <a:r>
              <a:rPr lang="en-US" altLang="zh-CN" sz="2000" dirty="0">
                <a:latin typeface="Times New Roman" charset="0"/>
              </a:rPr>
              <a:t>( Polynomial P1, Polynomial P2)</a:t>
            </a:r>
          </a:p>
        </p:txBody>
      </p:sp>
      <p:sp>
        <p:nvSpPr>
          <p:cNvPr id="62469" name="文本框 8"/>
          <p:cNvSpPr txBox="1">
            <a:spLocks noChangeArrowheads="1"/>
          </p:cNvSpPr>
          <p:nvPr/>
        </p:nvSpPr>
        <p:spPr bwMode="auto">
          <a:xfrm>
            <a:off x="434975" y="6124575"/>
            <a:ext cx="8208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dirty="0">
                <a:latin typeface="Times New Roman" charset="0"/>
              </a:rPr>
              <a:t>Polynomial </a:t>
            </a:r>
            <a:r>
              <a:rPr lang="en-US" altLang="zh-CN" sz="2000" dirty="0" err="1">
                <a:latin typeface="Times New Roman" charset="0"/>
              </a:rPr>
              <a:t>MultPolynomial</a:t>
            </a:r>
            <a:r>
              <a:rPr lang="en-US" altLang="zh-CN" sz="2000" dirty="0">
                <a:latin typeface="Times New Roman" charset="0"/>
              </a:rPr>
              <a:t>( Polynomial P1, Polynomial P2)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7" dur="500"/>
                                        <p:tgtEl>
                                          <p:spTgt spid="62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32" dur="500"/>
                                        <p:tgtEl>
                                          <p:spTgt spid="624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37" dur="500"/>
                                        <p:tgtEl>
                                          <p:spTgt spid="6246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2467">
                                            <p:txEl>
                                              <p:pRg st="8" end="8"/>
                                            </p:txEl>
                                          </p:spTgt>
                                        </p:tgtEl>
                                        <p:attrNameLst>
                                          <p:attrName>style.visibility</p:attrName>
                                        </p:attrNameLst>
                                      </p:cBhvr>
                                      <p:to>
                                        <p:strVal val="visible"/>
                                      </p:to>
                                    </p:set>
                                    <p:animEffect transition="in" filter="blinds(horizontal)">
                                      <p:cBhvr>
                                        <p:cTn id="42" dur="500"/>
                                        <p:tgtEl>
                                          <p:spTgt spid="6246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2467">
                                            <p:txEl>
                                              <p:pRg st="9" end="9"/>
                                            </p:txEl>
                                          </p:spTgt>
                                        </p:tgtEl>
                                        <p:attrNameLst>
                                          <p:attrName>style.visibility</p:attrName>
                                        </p:attrNameLst>
                                      </p:cBhvr>
                                      <p:to>
                                        <p:strVal val="visible"/>
                                      </p:to>
                                    </p:set>
                                    <p:animEffect transition="in" filter="blinds(horizontal)">
                                      <p:cBhvr>
                                        <p:cTn id="47" dur="500"/>
                                        <p:tgtEl>
                                          <p:spTgt spid="62467">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2467">
                                            <p:txEl>
                                              <p:pRg st="10" end="10"/>
                                            </p:txEl>
                                          </p:spTgt>
                                        </p:tgtEl>
                                        <p:attrNameLst>
                                          <p:attrName>style.visibility</p:attrName>
                                        </p:attrNameLst>
                                      </p:cBhvr>
                                      <p:to>
                                        <p:strVal val="visible"/>
                                      </p:to>
                                    </p:set>
                                    <p:animEffect transition="in" filter="blinds(horizontal)">
                                      <p:cBhvr>
                                        <p:cTn id="52" dur="500"/>
                                        <p:tgtEl>
                                          <p:spTgt spid="62467">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2467">
                                            <p:txEl>
                                              <p:pRg st="11" end="11"/>
                                            </p:txEl>
                                          </p:spTgt>
                                        </p:tgtEl>
                                        <p:attrNameLst>
                                          <p:attrName>style.visibility</p:attrName>
                                        </p:attrNameLst>
                                      </p:cBhvr>
                                      <p:to>
                                        <p:strVal val="visible"/>
                                      </p:to>
                                    </p:set>
                                    <p:animEffect transition="in" filter="blinds(horizontal)">
                                      <p:cBhvr>
                                        <p:cTn id="57" dur="500"/>
                                        <p:tgtEl>
                                          <p:spTgt spid="62467">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2467">
                                            <p:txEl>
                                              <p:pRg st="12" end="12"/>
                                            </p:txEl>
                                          </p:spTgt>
                                        </p:tgtEl>
                                        <p:attrNameLst>
                                          <p:attrName>style.visibility</p:attrName>
                                        </p:attrNameLst>
                                      </p:cBhvr>
                                      <p:to>
                                        <p:strVal val="visible"/>
                                      </p:to>
                                    </p:set>
                                    <p:animEffect transition="in" filter="blinds(horizontal)">
                                      <p:cBhvr>
                                        <p:cTn id="62" dur="500"/>
                                        <p:tgtEl>
                                          <p:spTgt spid="62467">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2467">
                                            <p:txEl>
                                              <p:pRg st="13" end="13"/>
                                            </p:txEl>
                                          </p:spTgt>
                                        </p:tgtEl>
                                        <p:attrNameLst>
                                          <p:attrName>style.visibility</p:attrName>
                                        </p:attrNameLst>
                                      </p:cBhvr>
                                      <p:to>
                                        <p:strVal val="visible"/>
                                      </p:to>
                                    </p:set>
                                    <p:animEffect transition="in" filter="blinds(horizontal)">
                                      <p:cBhvr>
                                        <p:cTn id="67" dur="500"/>
                                        <p:tgtEl>
                                          <p:spTgt spid="62467">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2468"/>
                                        </p:tgtEl>
                                        <p:attrNameLst>
                                          <p:attrName>style.visibility</p:attrName>
                                        </p:attrNameLst>
                                      </p:cBhvr>
                                      <p:to>
                                        <p:strVal val="visible"/>
                                      </p:to>
                                    </p:set>
                                    <p:animEffect transition="in" filter="blinds(horizontal)">
                                      <p:cBhvr>
                                        <p:cTn id="72" dur="500"/>
                                        <p:tgtEl>
                                          <p:spTgt spid="6246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2469"/>
                                        </p:tgtEl>
                                        <p:attrNameLst>
                                          <p:attrName>style.visibility</p:attrName>
                                        </p:attrNameLst>
                                      </p:cBhvr>
                                      <p:to>
                                        <p:strVal val="visible"/>
                                      </p:to>
                                    </p:set>
                                    <p:animEffect transition="in" filter="blinds(horizontal)">
                                      <p:cBhvr>
                                        <p:cTn id="7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46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7086600" y="4646613"/>
          <a:ext cx="1517650" cy="1601787"/>
        </p:xfrm>
        <a:graphic>
          <a:graphicData uri="http://schemas.openxmlformats.org/presentationml/2006/ole">
            <mc:AlternateContent xmlns:mc="http://schemas.openxmlformats.org/markup-compatibility/2006">
              <mc:Choice xmlns:v="urn:schemas-microsoft-com:vml" Requires="v">
                <p:oleObj r:id="rId4" imgW="2166845" imgH="2287575" progId="MS_ClipArt_Gallery.2">
                  <p:embed/>
                </p:oleObj>
              </mc:Choice>
              <mc:Fallback>
                <p:oleObj r:id="rId4" imgW="2166845" imgH="2287575"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646613"/>
                        <a:ext cx="1517650"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Object 5"/>
          <p:cNvGraphicFramePr>
            <a:graphicFrameLocks noChangeAspect="1"/>
          </p:cNvGraphicFramePr>
          <p:nvPr/>
        </p:nvGraphicFramePr>
        <p:xfrm>
          <a:off x="381000" y="4724400"/>
          <a:ext cx="1447800" cy="1306513"/>
        </p:xfrm>
        <a:graphic>
          <a:graphicData uri="http://schemas.openxmlformats.org/presentationml/2006/ole">
            <mc:AlternateContent xmlns:mc="http://schemas.openxmlformats.org/markup-compatibility/2006">
              <mc:Choice xmlns:v="urn:schemas-microsoft-com:vml" Requires="v">
                <p:oleObj r:id="rId6" imgW="2287954" imgH="2063262" progId="MS_ClipArt_Gallery.2">
                  <p:embed/>
                </p:oleObj>
              </mc:Choice>
              <mc:Fallback>
                <p:oleObj r:id="rId6" imgW="2287954" imgH="2063262" progId="MS_ClipArt_Gallery.2">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724400"/>
                        <a:ext cx="14478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AutoShape 6"/>
          <p:cNvSpPr>
            <a:spLocks noChangeArrowheads="1"/>
          </p:cNvSpPr>
          <p:nvPr/>
        </p:nvSpPr>
        <p:spPr bwMode="auto">
          <a:xfrm>
            <a:off x="1219200" y="2133600"/>
            <a:ext cx="6400800" cy="2133600"/>
          </a:xfrm>
          <a:prstGeom prst="cloudCallout">
            <a:avLst>
              <a:gd name="adj1" fmla="val -38120"/>
              <a:gd name="adj2" fmla="val 92931"/>
            </a:avLst>
          </a:prstGeom>
          <a:gradFill rotWithShape="0">
            <a:gsLst>
              <a:gs pos="0">
                <a:srgbClr val="A0C8A0"/>
              </a:gs>
              <a:gs pos="50000">
                <a:srgbClr val="CCFFCC"/>
              </a:gs>
              <a:gs pos="100000">
                <a:srgbClr val="A0C8A0"/>
              </a:gs>
            </a:gsLst>
            <a:lin ang="0" scaled="1"/>
          </a:gradFill>
          <a:ln w="9525">
            <a:solidFill>
              <a:srgbClr val="CCFFFF"/>
            </a:solidFill>
            <a:round/>
            <a:headEnd/>
            <a:tailEnd/>
          </a:ln>
        </p:spPr>
        <p:txBody>
          <a:bodyPr wrap="none" anchor="ctr"/>
          <a:lstStyle/>
          <a:p>
            <a:pPr algn="ctr"/>
            <a:r>
              <a:rPr lang="en-US" altLang="zh-CN" sz="2000" b="1">
                <a:latin typeface="Arial" charset="0"/>
              </a:rPr>
              <a:t>I like it!  It’s easy to </a:t>
            </a:r>
          </a:p>
          <a:p>
            <a:pPr algn="ctr"/>
            <a:r>
              <a:rPr lang="en-US" altLang="zh-CN" sz="2000" b="1">
                <a:latin typeface="Arial" charset="0"/>
              </a:rPr>
              <a:t>implement most of the operations, </a:t>
            </a:r>
          </a:p>
          <a:p>
            <a:pPr algn="ctr"/>
            <a:r>
              <a:rPr lang="en-US" altLang="zh-CN" sz="2000" b="1">
                <a:latin typeface="Arial" charset="0"/>
              </a:rPr>
              <a:t>such as Add and Multiplication.</a:t>
            </a:r>
          </a:p>
        </p:txBody>
      </p:sp>
      <p:sp>
        <p:nvSpPr>
          <p:cNvPr id="5" name="AutoShape 7"/>
          <p:cNvSpPr>
            <a:spLocks noChangeArrowheads="1"/>
          </p:cNvSpPr>
          <p:nvPr/>
        </p:nvSpPr>
        <p:spPr bwMode="auto">
          <a:xfrm>
            <a:off x="1219200" y="2209800"/>
            <a:ext cx="6248400" cy="2209800"/>
          </a:xfrm>
          <a:prstGeom prst="cloudCallout">
            <a:avLst>
              <a:gd name="adj1" fmla="val 47000"/>
              <a:gd name="adj2" fmla="val 89440"/>
            </a:avLst>
          </a:prstGeom>
          <a:gradFill rotWithShape="0">
            <a:gsLst>
              <a:gs pos="0">
                <a:srgbClr val="8BAEAE"/>
              </a:gs>
              <a:gs pos="50000">
                <a:srgbClr val="CCFFFF"/>
              </a:gs>
              <a:gs pos="100000">
                <a:srgbClr val="8BAEAE"/>
              </a:gs>
            </a:gsLst>
            <a:lin ang="0" scaled="1"/>
          </a:gradFill>
          <a:ln w="9525">
            <a:solidFill>
              <a:srgbClr val="CCFFCC"/>
            </a:solidFill>
            <a:round/>
            <a:headEnd/>
            <a:tailEnd/>
          </a:ln>
        </p:spPr>
        <p:txBody>
          <a:bodyPr wrap="none" anchor="ctr"/>
          <a:lstStyle/>
          <a:p>
            <a:pPr algn="ctr"/>
            <a:r>
              <a:rPr lang="en-US" altLang="zh-CN" sz="2000" b="1">
                <a:latin typeface="Arial" charset="0"/>
              </a:rPr>
              <a:t>             Really?  What is the time complexity</a:t>
            </a:r>
          </a:p>
          <a:p>
            <a:pPr algn="ctr"/>
            <a:r>
              <a:rPr lang="en-US" altLang="zh-CN" sz="2000" b="1">
                <a:latin typeface="Arial" charset="0"/>
              </a:rPr>
              <a:t>        for finding the product of two polynomials</a:t>
            </a:r>
          </a:p>
          <a:p>
            <a:pPr algn="ctr"/>
            <a:r>
              <a:rPr lang="en-US" altLang="zh-CN" sz="2000" b="1">
                <a:latin typeface="Arial" charset="0"/>
              </a:rPr>
              <a:t>of degree N</a:t>
            </a:r>
            <a:r>
              <a:rPr lang="en-US" altLang="zh-CN" sz="2000" b="1" baseline="-25000">
                <a:latin typeface="Arial" charset="0"/>
              </a:rPr>
              <a:t>1</a:t>
            </a:r>
            <a:r>
              <a:rPr lang="en-US" altLang="zh-CN" sz="2000" b="1">
                <a:latin typeface="Arial" charset="0"/>
              </a:rPr>
              <a:t> and N</a:t>
            </a:r>
            <a:r>
              <a:rPr lang="en-US" altLang="zh-CN" sz="2000" b="1" baseline="-25000">
                <a:latin typeface="Arial" charset="0"/>
              </a:rPr>
              <a:t>2</a:t>
            </a:r>
            <a:r>
              <a:rPr lang="en-US" altLang="zh-CN" sz="2000" b="1">
                <a:latin typeface="Arial" charset="0"/>
              </a:rPr>
              <a:t>?</a:t>
            </a:r>
          </a:p>
        </p:txBody>
      </p:sp>
      <p:sp>
        <p:nvSpPr>
          <p:cNvPr id="6" name="AutoShape 8"/>
          <p:cNvSpPr>
            <a:spLocks noChangeArrowheads="1"/>
          </p:cNvSpPr>
          <p:nvPr/>
        </p:nvSpPr>
        <p:spPr bwMode="auto">
          <a:xfrm>
            <a:off x="1524000" y="2362200"/>
            <a:ext cx="4800600" cy="1524000"/>
          </a:xfrm>
          <a:prstGeom prst="cloudCallout">
            <a:avLst>
              <a:gd name="adj1" fmla="val -41833"/>
              <a:gd name="adj2" fmla="val 135940"/>
            </a:avLst>
          </a:prstGeom>
          <a:gradFill rotWithShape="0">
            <a:gsLst>
              <a:gs pos="0">
                <a:srgbClr val="A0C8A0"/>
              </a:gs>
              <a:gs pos="50000">
                <a:srgbClr val="CCFFCC"/>
              </a:gs>
              <a:gs pos="100000">
                <a:srgbClr val="A0C8A0"/>
              </a:gs>
            </a:gsLst>
            <a:lin ang="0" scaled="1"/>
          </a:gradFill>
          <a:ln w="9525">
            <a:solidFill>
              <a:srgbClr val="CCFFFF"/>
            </a:solidFill>
            <a:round/>
            <a:headEnd/>
            <a:tailEnd/>
          </a:ln>
        </p:spPr>
        <p:txBody>
          <a:bodyPr wrap="none" anchor="ctr"/>
          <a:lstStyle/>
          <a:p>
            <a:pPr algn="ctr"/>
            <a:r>
              <a:rPr lang="en-US" altLang="zh-CN" sz="2000" b="1">
                <a:latin typeface="Arial" charset="0"/>
              </a:rPr>
              <a:t>O( N</a:t>
            </a:r>
            <a:r>
              <a:rPr lang="en-US" altLang="zh-CN" sz="2000" b="1" baseline="-25000">
                <a:latin typeface="Arial" charset="0"/>
              </a:rPr>
              <a:t>1</a:t>
            </a:r>
            <a:r>
              <a:rPr lang="en-US" altLang="zh-CN" sz="2000" b="1">
                <a:latin typeface="Arial" charset="0"/>
              </a:rPr>
              <a:t>*N</a:t>
            </a:r>
            <a:r>
              <a:rPr lang="en-US" altLang="zh-CN" sz="2000" b="1" baseline="-25000">
                <a:latin typeface="Arial" charset="0"/>
              </a:rPr>
              <a:t>2</a:t>
            </a:r>
            <a:r>
              <a:rPr lang="en-US" altLang="zh-CN" sz="2000" b="1">
                <a:latin typeface="Arial" charset="0"/>
              </a:rPr>
              <a:t> )</a:t>
            </a:r>
          </a:p>
          <a:p>
            <a:pPr algn="ctr"/>
            <a:r>
              <a:rPr lang="en-US" altLang="zh-CN" sz="2000" b="1">
                <a:latin typeface="Arial" charset="0"/>
              </a:rPr>
              <a:t>What’s wrong with that?</a:t>
            </a:r>
          </a:p>
        </p:txBody>
      </p:sp>
      <p:sp>
        <p:nvSpPr>
          <p:cNvPr id="7" name="AutoShape 9"/>
          <p:cNvSpPr>
            <a:spLocks noChangeArrowheads="1"/>
          </p:cNvSpPr>
          <p:nvPr/>
        </p:nvSpPr>
        <p:spPr bwMode="auto">
          <a:xfrm>
            <a:off x="1219200" y="2057400"/>
            <a:ext cx="6248400" cy="2362200"/>
          </a:xfrm>
          <a:prstGeom prst="cloudCallout">
            <a:avLst>
              <a:gd name="adj1" fmla="val 47204"/>
              <a:gd name="adj2" fmla="val 85282"/>
            </a:avLst>
          </a:prstGeom>
          <a:gradFill rotWithShape="0">
            <a:gsLst>
              <a:gs pos="0">
                <a:srgbClr val="8BAEAE"/>
              </a:gs>
              <a:gs pos="50000">
                <a:srgbClr val="CCFFFF"/>
              </a:gs>
              <a:gs pos="100000">
                <a:srgbClr val="8BAEAE"/>
              </a:gs>
            </a:gsLst>
            <a:lin ang="0" scaled="1"/>
          </a:gradFill>
          <a:ln w="9525">
            <a:solidFill>
              <a:srgbClr val="CCFFCC"/>
            </a:solidFill>
            <a:round/>
            <a:headEnd/>
            <a:tailEnd/>
          </a:ln>
        </p:spPr>
        <p:txBody>
          <a:bodyPr wrap="none" anchor="ctr"/>
          <a:lstStyle/>
          <a:p>
            <a:pPr algn="ctr"/>
            <a:r>
              <a:rPr lang="en-US" altLang="zh-CN" sz="2000" b="1">
                <a:latin typeface="Arial" charset="0"/>
              </a:rPr>
              <a:t>Try to apply MultPolynomial</a:t>
            </a:r>
          </a:p>
          <a:p>
            <a:pPr algn="ctr"/>
            <a:r>
              <a:rPr lang="en-US" altLang="zh-CN" sz="2000" b="1">
                <a:latin typeface="Arial" charset="0"/>
              </a:rPr>
              <a:t>On </a:t>
            </a:r>
            <a:r>
              <a:rPr lang="en-US" altLang="zh-CN" sz="2000" b="1" i="1">
                <a:latin typeface="Times New Roman" charset="0"/>
              </a:rPr>
              <a:t>P</a:t>
            </a:r>
            <a:r>
              <a:rPr lang="en-US" altLang="zh-CN" sz="2000" b="1" baseline="-25000">
                <a:latin typeface="Times New Roman" charset="0"/>
              </a:rPr>
              <a:t>1</a:t>
            </a:r>
            <a:r>
              <a:rPr lang="en-US" altLang="zh-CN" sz="2000" b="1">
                <a:latin typeface="Times New Roman" charset="0"/>
              </a:rPr>
              <a:t>(</a:t>
            </a:r>
            <a:r>
              <a:rPr lang="en-US" altLang="zh-CN" sz="2000" b="1" i="1">
                <a:latin typeface="Times New Roman" charset="0"/>
              </a:rPr>
              <a:t>x</a:t>
            </a:r>
            <a:r>
              <a:rPr lang="en-US" altLang="zh-CN" sz="2000" b="1">
                <a:latin typeface="Times New Roman" charset="0"/>
              </a:rPr>
              <a:t>) = 10</a:t>
            </a:r>
            <a:r>
              <a:rPr lang="en-US" altLang="zh-CN" sz="2000" b="1" i="1">
                <a:latin typeface="Times New Roman" charset="0"/>
              </a:rPr>
              <a:t>x</a:t>
            </a:r>
            <a:r>
              <a:rPr lang="en-US" altLang="zh-CN" sz="2000" b="1" baseline="30000">
                <a:latin typeface="Times New Roman" charset="0"/>
              </a:rPr>
              <a:t>1000</a:t>
            </a:r>
            <a:r>
              <a:rPr lang="en-US" altLang="zh-CN" sz="2000" b="1">
                <a:latin typeface="Times New Roman" charset="0"/>
              </a:rPr>
              <a:t>+5</a:t>
            </a:r>
            <a:r>
              <a:rPr lang="en-US" altLang="zh-CN" sz="2000" b="1" i="1">
                <a:latin typeface="Times New Roman" charset="0"/>
              </a:rPr>
              <a:t>x</a:t>
            </a:r>
            <a:r>
              <a:rPr lang="en-US" altLang="zh-CN" sz="2000" b="1" baseline="30000">
                <a:latin typeface="Times New Roman" charset="0"/>
              </a:rPr>
              <a:t>14</a:t>
            </a:r>
            <a:r>
              <a:rPr lang="en-US" altLang="zh-CN" sz="2000" b="1">
                <a:latin typeface="Times New Roman" charset="0"/>
              </a:rPr>
              <a:t>+1</a:t>
            </a:r>
            <a:r>
              <a:rPr lang="en-US" altLang="zh-CN" sz="2000" b="1">
                <a:latin typeface="Arial" charset="0"/>
              </a:rPr>
              <a:t> and</a:t>
            </a:r>
          </a:p>
          <a:p>
            <a:pPr algn="ctr"/>
            <a:r>
              <a:rPr lang="en-US" altLang="zh-CN" sz="2000" b="1" i="1">
                <a:latin typeface="Times New Roman" charset="0"/>
              </a:rPr>
              <a:t>P</a:t>
            </a:r>
            <a:r>
              <a:rPr lang="en-US" altLang="zh-CN" sz="2000" b="1" baseline="-25000">
                <a:latin typeface="Times New Roman" charset="0"/>
              </a:rPr>
              <a:t>2</a:t>
            </a:r>
            <a:r>
              <a:rPr lang="en-US" altLang="zh-CN" sz="2000" b="1">
                <a:latin typeface="Times New Roman" charset="0"/>
              </a:rPr>
              <a:t>(</a:t>
            </a:r>
            <a:r>
              <a:rPr lang="en-US" altLang="zh-CN" sz="2000" b="1" i="1">
                <a:latin typeface="Times New Roman" charset="0"/>
              </a:rPr>
              <a:t>x</a:t>
            </a:r>
            <a:r>
              <a:rPr lang="en-US" altLang="zh-CN" sz="2000" b="1">
                <a:latin typeface="Times New Roman" charset="0"/>
              </a:rPr>
              <a:t>) = 3</a:t>
            </a:r>
            <a:r>
              <a:rPr lang="en-US" altLang="zh-CN" sz="2000" b="1" i="1">
                <a:latin typeface="Times New Roman" charset="0"/>
              </a:rPr>
              <a:t>x</a:t>
            </a:r>
            <a:r>
              <a:rPr lang="en-US" altLang="zh-CN" sz="2000" b="1" baseline="30000">
                <a:latin typeface="Times New Roman" charset="0"/>
              </a:rPr>
              <a:t>1990</a:t>
            </a:r>
            <a:r>
              <a:rPr lang="en-US" altLang="zh-CN" sz="2000" b="1">
                <a:latin typeface="Times New Roman" charset="0"/>
                <a:sym typeface="Symbol" charset="2"/>
              </a:rPr>
              <a:t></a:t>
            </a:r>
            <a:r>
              <a:rPr lang="en-US" altLang="zh-CN" sz="2000" b="1">
                <a:latin typeface="Times New Roman" charset="0"/>
              </a:rPr>
              <a:t>2</a:t>
            </a:r>
            <a:r>
              <a:rPr lang="en-US" altLang="zh-CN" sz="2000" b="1" i="1">
                <a:latin typeface="Times New Roman" charset="0"/>
              </a:rPr>
              <a:t>x</a:t>
            </a:r>
            <a:r>
              <a:rPr lang="en-US" altLang="zh-CN" sz="2000" b="1" baseline="30000">
                <a:latin typeface="Times New Roman" charset="0"/>
              </a:rPr>
              <a:t>1492</a:t>
            </a:r>
            <a:r>
              <a:rPr lang="en-US" altLang="zh-CN" sz="2000" b="1">
                <a:latin typeface="Times New Roman" charset="0"/>
              </a:rPr>
              <a:t>+11</a:t>
            </a:r>
            <a:r>
              <a:rPr lang="en-US" altLang="zh-CN" sz="2000" b="1" i="1">
                <a:latin typeface="Times New Roman" charset="0"/>
              </a:rPr>
              <a:t>x</a:t>
            </a:r>
            <a:r>
              <a:rPr lang="en-US" altLang="zh-CN" sz="2000" b="1">
                <a:latin typeface="Times New Roman" charset="0"/>
              </a:rPr>
              <a:t>+5</a:t>
            </a:r>
          </a:p>
          <a:p>
            <a:pPr algn="ctr"/>
            <a:r>
              <a:rPr lang="en-US" altLang="zh-CN" sz="2000" b="1">
                <a:latin typeface="Arial" charset="0"/>
              </a:rPr>
              <a:t>-- now do you see my point?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nodeType="afterGroup">
                            <p:stCondLst>
                              <p:cond delay="1000"/>
                            </p:stCondLst>
                            <p:childTnLst>
                              <p:par>
                                <p:cTn id="13" presetID="18" presetClass="entr" presetSubtype="3"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upRight)">
                                      <p:cBhvr>
                                        <p:cTn id="15"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13"/>
                                            </p:cond>
                                          </p:stCondLst>
                                          <p:endCondLst>
                                            <p:cond evt="onStopAudio" delay="0">
                                              <p:tgtEl>
                                                <p:sldTgt/>
                                              </p:tgtEl>
                                            </p:cond>
                                          </p:endCondLst>
                                        </p:cTn>
                                        <p:tgtEl>
                                          <p:sndTgt r:embed="rId2" name="CHIMES.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9"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upLeft)">
                                      <p:cBhvr>
                                        <p:cTn id="2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18"/>
                                            </p:cond>
                                          </p:stCondLst>
                                          <p:endCondLst>
                                            <p:cond evt="onStopAudio" delay="0">
                                              <p:tgtEl>
                                                <p:sldTgt/>
                                              </p:tgtEl>
                                            </p:cond>
                                          </p:endCondLst>
                                        </p:cTn>
                                        <p:tgtEl>
                                          <p:sndTgt r:embed="rId3" name="RICOCHET.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upRight)">
                                      <p:cBhvr>
                                        <p:cTn id="2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2" name="CHIMES.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9"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upLeft)">
                                      <p:cBhvr>
                                        <p:cTn id="3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09600" y="609600"/>
            <a:ext cx="7848600" cy="887413"/>
            <a:chOff x="384" y="960"/>
            <a:chExt cx="4944" cy="559"/>
          </a:xfrm>
        </p:grpSpPr>
        <p:sp>
          <p:nvSpPr>
            <p:cNvPr id="64514" name="Text Box 4"/>
            <p:cNvSpPr txBox="1">
              <a:spLocks noChangeArrowheads="1"/>
            </p:cNvSpPr>
            <p:nvPr/>
          </p:nvSpPr>
          <p:spPr bwMode="auto">
            <a:xfrm>
              <a:off x="384" y="960"/>
              <a:ext cx="6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lgn="ctr">
                <a:spcBef>
                  <a:spcPct val="50000"/>
                </a:spcBef>
              </a:pPr>
              <a:r>
                <a:rPr lang="en-US" altLang="zh-CN" sz="2400" b="1">
                  <a:latin typeface="Times New Roman" charset="0"/>
                </a:rPr>
                <a:t>Given:</a:t>
              </a:r>
            </a:p>
          </p:txBody>
        </p:sp>
        <p:graphicFrame>
          <p:nvGraphicFramePr>
            <p:cNvPr id="64515" name="Object 5"/>
            <p:cNvGraphicFramePr>
              <a:graphicFrameLocks noChangeAspect="1"/>
            </p:cNvGraphicFramePr>
            <p:nvPr/>
          </p:nvGraphicFramePr>
          <p:xfrm>
            <a:off x="1008" y="960"/>
            <a:ext cx="2340" cy="330"/>
          </p:xfrm>
          <a:graphic>
            <a:graphicData uri="http://schemas.openxmlformats.org/presentationml/2006/ole">
              <mc:AlternateContent xmlns:mc="http://schemas.openxmlformats.org/markup-compatibility/2006">
                <mc:Choice xmlns:v="urn:schemas-microsoft-com:vml" Requires="v">
                  <p:oleObj r:id="rId4" imgW="1790700" imgH="254000" progId="Equation.3">
                    <p:embed/>
                  </p:oleObj>
                </mc:Choice>
                <mc:Fallback>
                  <p:oleObj r:id="rId4" imgW="1790700" imgH="254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960"/>
                          <a:ext cx="23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6" name="Object 6"/>
            <p:cNvGraphicFramePr>
              <a:graphicFrameLocks noChangeAspect="1"/>
            </p:cNvGraphicFramePr>
            <p:nvPr/>
          </p:nvGraphicFramePr>
          <p:xfrm>
            <a:off x="432" y="1248"/>
            <a:ext cx="4896" cy="271"/>
          </p:xfrm>
          <a:graphic>
            <a:graphicData uri="http://schemas.openxmlformats.org/presentationml/2006/ole">
              <mc:AlternateContent xmlns:mc="http://schemas.openxmlformats.org/markup-compatibility/2006">
                <mc:Choice xmlns:v="urn:schemas-microsoft-com:vml" Requires="v">
                  <p:oleObj r:id="rId6" imgW="4127500" imgH="228600" progId="Equation.3">
                    <p:embed/>
                  </p:oleObj>
                </mc:Choice>
                <mc:Fallback>
                  <p:oleObj r:id="rId6" imgW="41275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1248"/>
                          <a:ext cx="489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7"/>
          <p:cNvGrpSpPr>
            <a:grpSpLocks/>
          </p:cNvGrpSpPr>
          <p:nvPr/>
        </p:nvGrpSpPr>
        <p:grpSpPr bwMode="auto">
          <a:xfrm>
            <a:off x="609600" y="1524000"/>
            <a:ext cx="8153400" cy="457200"/>
            <a:chOff x="384" y="1248"/>
            <a:chExt cx="5136" cy="288"/>
          </a:xfrm>
        </p:grpSpPr>
        <p:sp>
          <p:nvSpPr>
            <p:cNvPr id="64518" name="Text Box 8"/>
            <p:cNvSpPr txBox="1">
              <a:spLocks noChangeArrowheads="1"/>
            </p:cNvSpPr>
            <p:nvPr/>
          </p:nvSpPr>
          <p:spPr bwMode="auto">
            <a:xfrm>
              <a:off x="384" y="1248"/>
              <a:ext cx="30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zh-CN" sz="2400" b="1">
                  <a:latin typeface="Times New Roman" charset="0"/>
                </a:rPr>
                <a:t>We represent each term as a node </a:t>
              </a:r>
            </a:p>
          </p:txBody>
        </p:sp>
        <p:grpSp>
          <p:nvGrpSpPr>
            <p:cNvPr id="64519" name="Group 9"/>
            <p:cNvGrpSpPr>
              <a:grpSpLocks/>
            </p:cNvGrpSpPr>
            <p:nvPr/>
          </p:nvGrpSpPr>
          <p:grpSpPr bwMode="auto">
            <a:xfrm>
              <a:off x="3312" y="1296"/>
              <a:ext cx="2208" cy="240"/>
              <a:chOff x="3216" y="1296"/>
              <a:chExt cx="2208" cy="240"/>
            </a:xfrm>
          </p:grpSpPr>
          <p:sp>
            <p:nvSpPr>
              <p:cNvPr id="64520" name="Rectangle 10"/>
              <p:cNvSpPr>
                <a:spLocks noChangeArrowheads="1"/>
              </p:cNvSpPr>
              <p:nvPr/>
            </p:nvSpPr>
            <p:spPr bwMode="auto">
              <a:xfrm>
                <a:off x="3936" y="1296"/>
                <a:ext cx="720" cy="2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lstStyle/>
              <a:p>
                <a:pPr algn="ctr"/>
                <a:r>
                  <a:rPr lang="en-US" altLang="zh-CN" sz="1600" b="1">
                    <a:latin typeface="Arial" charset="0"/>
                  </a:rPr>
                  <a:t>Expo</a:t>
                </a:r>
              </a:p>
            </p:txBody>
          </p:sp>
          <p:sp>
            <p:nvSpPr>
              <p:cNvPr id="64521" name="Rectangle 11"/>
              <p:cNvSpPr>
                <a:spLocks noChangeArrowheads="1"/>
              </p:cNvSpPr>
              <p:nvPr/>
            </p:nvSpPr>
            <p:spPr bwMode="auto">
              <a:xfrm>
                <a:off x="3216" y="1296"/>
                <a:ext cx="720" cy="2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lstStyle/>
              <a:p>
                <a:pPr algn="ctr"/>
                <a:r>
                  <a:rPr lang="en-US" altLang="zh-CN" sz="1600" b="1">
                    <a:latin typeface="Arial" charset="0"/>
                  </a:rPr>
                  <a:t>Coeff</a:t>
                </a:r>
              </a:p>
            </p:txBody>
          </p:sp>
          <p:sp>
            <p:nvSpPr>
              <p:cNvPr id="64522" name="Rectangle 12"/>
              <p:cNvSpPr>
                <a:spLocks noChangeArrowheads="1"/>
              </p:cNvSpPr>
              <p:nvPr/>
            </p:nvSpPr>
            <p:spPr bwMode="auto">
              <a:xfrm>
                <a:off x="4656" y="1296"/>
                <a:ext cx="624" cy="2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0" rIns="90000" bIns="154800"/>
              <a:lstStyle/>
              <a:p>
                <a:pPr fontAlgn="ctr"/>
                <a:r>
                  <a:rPr lang="en-US" altLang="zh-CN" sz="1600" b="1">
                    <a:latin typeface="Arial" charset="0"/>
                  </a:rPr>
                  <a:t>Next  </a:t>
                </a:r>
                <a:r>
                  <a:rPr lang="en-US" altLang="zh-CN" sz="2400" b="1">
                    <a:latin typeface="Arial" charset="0"/>
                    <a:sym typeface="Symbol" charset="2"/>
                  </a:rPr>
                  <a:t></a:t>
                </a:r>
                <a:endParaRPr lang="en-US" altLang="zh-CN" sz="2400" b="1">
                  <a:latin typeface="Arial" charset="0"/>
                </a:endParaRPr>
              </a:p>
            </p:txBody>
          </p:sp>
          <p:sp>
            <p:nvSpPr>
              <p:cNvPr id="64523" name="Line 13"/>
              <p:cNvSpPr>
                <a:spLocks noChangeShapeType="1"/>
              </p:cNvSpPr>
              <p:nvPr/>
            </p:nvSpPr>
            <p:spPr bwMode="auto">
              <a:xfrm>
                <a:off x="5136" y="1440"/>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3806" name="AutoShape 14"/>
          <p:cNvSpPr>
            <a:spLocks noChangeArrowheads="1"/>
          </p:cNvSpPr>
          <p:nvPr/>
        </p:nvSpPr>
        <p:spPr bwMode="auto">
          <a:xfrm>
            <a:off x="914400" y="2209800"/>
            <a:ext cx="7162800" cy="2819400"/>
          </a:xfrm>
          <a:prstGeom prst="foldedCorner">
            <a:avLst>
              <a:gd name="adj" fmla="val 9130"/>
            </a:avLst>
          </a:prstGeom>
          <a:gradFill rotWithShape="0">
            <a:gsLst>
              <a:gs pos="0">
                <a:srgbClr val="FFFFFF"/>
              </a:gs>
              <a:gs pos="100000">
                <a:schemeClr val="bg1"/>
              </a:gs>
            </a:gsLst>
            <a:lin ang="5400000" scaled="1"/>
          </a:gradFill>
          <a:ln w="25400">
            <a:solidFill>
              <a:schemeClr val="tx1"/>
            </a:solidFill>
            <a:round/>
            <a:headEnd/>
            <a:tailEnd/>
          </a:ln>
        </p:spPr>
        <p:txBody>
          <a:bodyPr wrap="none" lIns="162000" tIns="154800" rIns="54000" bIns="46800" anchor="ctr"/>
          <a:lstStyle/>
          <a:p>
            <a:r>
              <a:rPr lang="en-US" altLang="zh-CN" sz="2400" b="1">
                <a:latin typeface="Times New Roman" charset="0"/>
              </a:rPr>
              <a:t>Declaration:</a:t>
            </a:r>
          </a:p>
          <a:p>
            <a:endParaRPr lang="en-US" altLang="zh-CN" sz="1400" b="1">
              <a:latin typeface="Times New Roman" charset="0"/>
            </a:endParaRPr>
          </a:p>
          <a:p>
            <a:r>
              <a:rPr lang="en-US" altLang="zh-CN" b="1">
                <a:solidFill>
                  <a:srgbClr val="0000FF"/>
                </a:solidFill>
                <a:latin typeface="Arial" charset="0"/>
              </a:rPr>
              <a:t>typedef  struct</a:t>
            </a:r>
            <a:r>
              <a:rPr lang="en-US" altLang="zh-CN" b="1">
                <a:latin typeface="Arial" charset="0"/>
              </a:rPr>
              <a:t>  PolyNode   * PtrToNode;</a:t>
            </a:r>
          </a:p>
          <a:p>
            <a:r>
              <a:rPr lang="en-US" altLang="zh-CN" b="1">
                <a:solidFill>
                  <a:srgbClr val="0000FF"/>
                </a:solidFill>
                <a:latin typeface="Arial" charset="0"/>
              </a:rPr>
              <a:t>struct </a:t>
            </a:r>
            <a:r>
              <a:rPr lang="en-US" altLang="zh-CN" b="1">
                <a:latin typeface="Arial" charset="0"/>
              </a:rPr>
              <a:t> PolyNode  {</a:t>
            </a:r>
          </a:p>
          <a:p>
            <a:r>
              <a:rPr lang="en-US" altLang="zh-CN" b="1">
                <a:solidFill>
                  <a:srgbClr val="0000FF"/>
                </a:solidFill>
                <a:latin typeface="Arial" charset="0"/>
              </a:rPr>
              <a:t>      int</a:t>
            </a:r>
            <a:r>
              <a:rPr lang="en-US" altLang="zh-CN" b="1">
                <a:latin typeface="Arial" charset="0"/>
              </a:rPr>
              <a:t>       Coeff;  </a:t>
            </a:r>
            <a:r>
              <a:rPr lang="en-US" altLang="zh-CN" b="1">
                <a:solidFill>
                  <a:schemeClr val="hlink"/>
                </a:solidFill>
                <a:latin typeface="Arial" charset="0"/>
              </a:rPr>
              <a:t>/* assume coefficients are integers */</a:t>
            </a:r>
          </a:p>
          <a:p>
            <a:r>
              <a:rPr lang="en-US" altLang="zh-CN" b="1">
                <a:solidFill>
                  <a:srgbClr val="0000FF"/>
                </a:solidFill>
                <a:latin typeface="Arial" charset="0"/>
              </a:rPr>
              <a:t>      int</a:t>
            </a:r>
            <a:r>
              <a:rPr lang="en-US" altLang="zh-CN" b="1">
                <a:latin typeface="Arial" charset="0"/>
              </a:rPr>
              <a:t>       Expo;</a:t>
            </a:r>
          </a:p>
          <a:p>
            <a:r>
              <a:rPr lang="en-US" altLang="zh-CN" b="1">
                <a:latin typeface="Arial" charset="0"/>
              </a:rPr>
              <a:t>      PtrToNode    Next ;</a:t>
            </a:r>
          </a:p>
          <a:p>
            <a:r>
              <a:rPr lang="en-US" altLang="zh-CN" b="1">
                <a:latin typeface="Arial" charset="0"/>
              </a:rPr>
              <a:t>} ;</a:t>
            </a:r>
          </a:p>
          <a:p>
            <a:r>
              <a:rPr lang="en-US" altLang="zh-CN" b="1">
                <a:solidFill>
                  <a:srgbClr val="0000FF"/>
                </a:solidFill>
                <a:latin typeface="Arial" charset="0"/>
              </a:rPr>
              <a:t>Typedef PtrToNode Polynomial;</a:t>
            </a:r>
          </a:p>
        </p:txBody>
      </p:sp>
      <p:sp>
        <p:nvSpPr>
          <p:cNvPr id="33820" name="Rectangle 28"/>
          <p:cNvSpPr>
            <a:spLocks noChangeArrowheads="1"/>
          </p:cNvSpPr>
          <p:nvPr/>
        </p:nvSpPr>
        <p:spPr bwMode="auto">
          <a:xfrm>
            <a:off x="457200" y="76200"/>
            <a:ext cx="4857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0000FF"/>
                </a:solidFill>
                <a:latin typeface="Arial" charset="0"/>
              </a:rPr>
              <a:t>【Representation 2: linked list】</a:t>
            </a:r>
          </a:p>
        </p:txBody>
      </p:sp>
      <p:grpSp>
        <p:nvGrpSpPr>
          <p:cNvPr id="5" name="Group 37"/>
          <p:cNvGrpSpPr>
            <a:grpSpLocks/>
          </p:cNvGrpSpPr>
          <p:nvPr/>
        </p:nvGrpSpPr>
        <p:grpSpPr bwMode="auto">
          <a:xfrm>
            <a:off x="395288" y="5334000"/>
            <a:ext cx="7981950" cy="982663"/>
            <a:chOff x="249" y="3360"/>
            <a:chExt cx="5028" cy="619"/>
          </a:xfrm>
        </p:grpSpPr>
        <p:grpSp>
          <p:nvGrpSpPr>
            <p:cNvPr id="64527" name="Group 16"/>
            <p:cNvGrpSpPr>
              <a:grpSpLocks/>
            </p:cNvGrpSpPr>
            <p:nvPr/>
          </p:nvGrpSpPr>
          <p:grpSpPr bwMode="auto">
            <a:xfrm>
              <a:off x="2109" y="3408"/>
              <a:ext cx="1152" cy="288"/>
              <a:chOff x="912" y="3696"/>
              <a:chExt cx="1152" cy="288"/>
            </a:xfrm>
          </p:grpSpPr>
          <p:sp>
            <p:nvSpPr>
              <p:cNvPr id="64528" name="Rectangle 17"/>
              <p:cNvSpPr>
                <a:spLocks noChangeArrowheads="1"/>
              </p:cNvSpPr>
              <p:nvPr/>
            </p:nvSpPr>
            <p:spPr bwMode="auto">
              <a:xfrm>
                <a:off x="912" y="3696"/>
                <a:ext cx="384"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i="1">
                    <a:latin typeface="Times New Roman" charset="0"/>
                  </a:rPr>
                  <a:t>a</a:t>
                </a:r>
                <a:r>
                  <a:rPr lang="en-US" altLang="zh-CN" sz="2400" b="1" i="1" baseline="-25000">
                    <a:latin typeface="Times New Roman" charset="0"/>
                  </a:rPr>
                  <a:t>m</a:t>
                </a:r>
                <a:r>
                  <a:rPr lang="en-US" altLang="zh-CN" sz="2400" b="1" baseline="-25000">
                    <a:latin typeface="Times New Roman" charset="0"/>
                    <a:sym typeface="Symbol" charset="2"/>
                  </a:rPr>
                  <a:t>1</a:t>
                </a:r>
                <a:endParaRPr lang="en-US" altLang="zh-CN" sz="2400" b="1" i="1">
                  <a:latin typeface="Times New Roman" charset="0"/>
                </a:endParaRPr>
              </a:p>
            </p:txBody>
          </p:sp>
          <p:sp>
            <p:nvSpPr>
              <p:cNvPr id="64529" name="Rectangle 18"/>
              <p:cNvSpPr>
                <a:spLocks noChangeArrowheads="1"/>
              </p:cNvSpPr>
              <p:nvPr/>
            </p:nvSpPr>
            <p:spPr bwMode="auto">
              <a:xfrm>
                <a:off x="1296" y="3696"/>
                <a:ext cx="384"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i="1">
                    <a:latin typeface="Times New Roman" charset="0"/>
                  </a:rPr>
                  <a:t>e</a:t>
                </a:r>
                <a:r>
                  <a:rPr lang="en-US" altLang="zh-CN" sz="2400" b="1" i="1" baseline="-25000">
                    <a:latin typeface="Times New Roman" charset="0"/>
                  </a:rPr>
                  <a:t>m</a:t>
                </a:r>
                <a:r>
                  <a:rPr lang="en-US" altLang="zh-CN" sz="2400" b="1" baseline="-25000">
                    <a:latin typeface="Times New Roman" charset="0"/>
                    <a:sym typeface="Symbol" charset="2"/>
                  </a:rPr>
                  <a:t>1</a:t>
                </a:r>
                <a:endParaRPr lang="en-US" altLang="zh-CN" sz="2400" b="1" i="1">
                  <a:latin typeface="Times New Roman" charset="0"/>
                </a:endParaRPr>
              </a:p>
            </p:txBody>
          </p:sp>
          <p:sp>
            <p:nvSpPr>
              <p:cNvPr id="64530" name="Rectangle 19"/>
              <p:cNvSpPr>
                <a:spLocks noChangeArrowheads="1"/>
              </p:cNvSpPr>
              <p:nvPr/>
            </p:nvSpPr>
            <p:spPr bwMode="auto">
              <a:xfrm>
                <a:off x="1680" y="3696"/>
                <a:ext cx="384"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grpSp>
        <p:grpSp>
          <p:nvGrpSpPr>
            <p:cNvPr id="64531" name="Group 20"/>
            <p:cNvGrpSpPr>
              <a:grpSpLocks/>
            </p:cNvGrpSpPr>
            <p:nvPr/>
          </p:nvGrpSpPr>
          <p:grpSpPr bwMode="auto">
            <a:xfrm>
              <a:off x="4125" y="3408"/>
              <a:ext cx="1152" cy="288"/>
              <a:chOff x="912" y="3696"/>
              <a:chExt cx="1152" cy="288"/>
            </a:xfrm>
          </p:grpSpPr>
          <p:sp>
            <p:nvSpPr>
              <p:cNvPr id="64532" name="Rectangle 21"/>
              <p:cNvSpPr>
                <a:spLocks noChangeArrowheads="1"/>
              </p:cNvSpPr>
              <p:nvPr/>
            </p:nvSpPr>
            <p:spPr bwMode="auto">
              <a:xfrm>
                <a:off x="912" y="3696"/>
                <a:ext cx="384"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i="1">
                    <a:latin typeface="Times New Roman" charset="0"/>
                  </a:rPr>
                  <a:t>a</a:t>
                </a:r>
                <a:r>
                  <a:rPr lang="en-US" altLang="zh-CN" sz="2400" b="1" baseline="-25000">
                    <a:latin typeface="Times New Roman" charset="0"/>
                  </a:rPr>
                  <a:t>0</a:t>
                </a:r>
                <a:endParaRPr lang="en-US" altLang="zh-CN" sz="2400" b="1" i="1">
                  <a:latin typeface="Times New Roman" charset="0"/>
                </a:endParaRPr>
              </a:p>
            </p:txBody>
          </p:sp>
          <p:sp>
            <p:nvSpPr>
              <p:cNvPr id="64533" name="Rectangle 22"/>
              <p:cNvSpPr>
                <a:spLocks noChangeArrowheads="1"/>
              </p:cNvSpPr>
              <p:nvPr/>
            </p:nvSpPr>
            <p:spPr bwMode="auto">
              <a:xfrm>
                <a:off x="1296" y="3696"/>
                <a:ext cx="384"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i="1">
                    <a:latin typeface="Times New Roman" charset="0"/>
                  </a:rPr>
                  <a:t>e</a:t>
                </a:r>
                <a:r>
                  <a:rPr lang="en-US" altLang="zh-CN" sz="2400" b="1" baseline="-25000">
                    <a:latin typeface="Times New Roman" charset="0"/>
                  </a:rPr>
                  <a:t>0</a:t>
                </a:r>
                <a:endParaRPr lang="en-US" altLang="zh-CN" sz="2400" b="1" i="1">
                  <a:latin typeface="Times New Roman" charset="0"/>
                </a:endParaRPr>
              </a:p>
            </p:txBody>
          </p:sp>
          <p:sp>
            <p:nvSpPr>
              <p:cNvPr id="64534" name="Rectangle 23"/>
              <p:cNvSpPr>
                <a:spLocks noChangeArrowheads="1"/>
              </p:cNvSpPr>
              <p:nvPr/>
            </p:nvSpPr>
            <p:spPr bwMode="auto">
              <a:xfrm>
                <a:off x="1680" y="3696"/>
                <a:ext cx="384"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1600" b="1">
                    <a:latin typeface="Times New Roman" charset="0"/>
                    <a:sym typeface="Symbol" charset="2"/>
                  </a:rPr>
                  <a:t>NULL</a:t>
                </a:r>
                <a:endParaRPr lang="en-US" altLang="zh-CN" sz="2400" b="1">
                  <a:latin typeface="Times New Roman" charset="0"/>
                </a:endParaRPr>
              </a:p>
            </p:txBody>
          </p:sp>
        </p:grpSp>
        <p:sp>
          <p:nvSpPr>
            <p:cNvPr id="64535" name="Line 24"/>
            <p:cNvSpPr>
              <a:spLocks noChangeShapeType="1"/>
            </p:cNvSpPr>
            <p:nvPr/>
          </p:nvSpPr>
          <p:spPr bwMode="auto">
            <a:xfrm>
              <a:off x="3094" y="3574"/>
              <a:ext cx="3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6" name="Text Box 25"/>
            <p:cNvSpPr txBox="1">
              <a:spLocks noChangeArrowheads="1"/>
            </p:cNvSpPr>
            <p:nvPr/>
          </p:nvSpPr>
          <p:spPr bwMode="auto">
            <a:xfrm>
              <a:off x="3501" y="3360"/>
              <a:ext cx="4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p>
              <a:pPr>
                <a:spcBef>
                  <a:spcPct val="50000"/>
                </a:spcBef>
              </a:pPr>
              <a:r>
                <a:rPr lang="en-US" altLang="zh-CN" sz="2400" b="1">
                  <a:latin typeface="Times New Roman" charset="0"/>
                </a:rPr>
                <a:t>……</a:t>
              </a:r>
              <a:endParaRPr lang="en-US" altLang="zh-CN" sz="2400">
                <a:latin typeface="Times New Roman" charset="0"/>
              </a:endParaRPr>
            </a:p>
          </p:txBody>
        </p:sp>
        <p:sp>
          <p:nvSpPr>
            <p:cNvPr id="64537" name="Rectangle 26"/>
            <p:cNvSpPr>
              <a:spLocks noChangeArrowheads="1"/>
            </p:cNvSpPr>
            <p:nvPr/>
          </p:nvSpPr>
          <p:spPr bwMode="auto">
            <a:xfrm>
              <a:off x="249" y="3429"/>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000" b="1">
                  <a:latin typeface="Arial" charset="0"/>
                </a:rPr>
                <a:t>a</a:t>
              </a:r>
              <a:endParaRPr lang="en-US" altLang="zh-CN" sz="2400" b="1">
                <a:latin typeface="Times New Roman" charset="0"/>
              </a:endParaRPr>
            </a:p>
          </p:txBody>
        </p:sp>
        <p:sp>
          <p:nvSpPr>
            <p:cNvPr id="64538" name="Line 27"/>
            <p:cNvSpPr>
              <a:spLocks noChangeShapeType="1"/>
            </p:cNvSpPr>
            <p:nvPr/>
          </p:nvSpPr>
          <p:spPr bwMode="auto">
            <a:xfrm>
              <a:off x="441" y="3552"/>
              <a:ext cx="3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9" name="Rectangle 32"/>
            <p:cNvSpPr>
              <a:spLocks noChangeArrowheads="1"/>
            </p:cNvSpPr>
            <p:nvPr/>
          </p:nvSpPr>
          <p:spPr bwMode="auto">
            <a:xfrm>
              <a:off x="793" y="3423"/>
              <a:ext cx="384" cy="288"/>
            </a:xfrm>
            <a:prstGeom prst="rect">
              <a:avLst/>
            </a:prstGeom>
            <a:solidFill>
              <a:srgbClr val="808080"/>
            </a:solidFill>
            <a:ln w="25400">
              <a:solidFill>
                <a:schemeClr val="tx1"/>
              </a:solidFill>
              <a:miter lim="800000"/>
              <a:headEnd/>
              <a:tailEnd/>
            </a:ln>
          </p:spPr>
          <p:txBody>
            <a:bodyPr wrap="none" lIns="90000" tIns="46800" rIns="90000" bIns="46800" anchor="ctr"/>
            <a:lstStyle/>
            <a:p>
              <a:pPr algn="ctr"/>
              <a:endParaRPr lang="zh-CN" altLang="zh-CN" sz="2400" b="1" i="1">
                <a:latin typeface="Times New Roman" charset="0"/>
              </a:endParaRPr>
            </a:p>
          </p:txBody>
        </p:sp>
        <p:sp>
          <p:nvSpPr>
            <p:cNvPr id="64540" name="Rectangle 33"/>
            <p:cNvSpPr>
              <a:spLocks noChangeArrowheads="1"/>
            </p:cNvSpPr>
            <p:nvPr/>
          </p:nvSpPr>
          <p:spPr bwMode="auto">
            <a:xfrm>
              <a:off x="1177" y="3423"/>
              <a:ext cx="384" cy="288"/>
            </a:xfrm>
            <a:prstGeom prst="rect">
              <a:avLst/>
            </a:prstGeom>
            <a:solidFill>
              <a:srgbClr val="969696"/>
            </a:solidFill>
            <a:ln w="25400">
              <a:solidFill>
                <a:schemeClr val="tx1"/>
              </a:solidFill>
              <a:miter lim="800000"/>
              <a:headEnd/>
              <a:tailEnd/>
            </a:ln>
          </p:spPr>
          <p:txBody>
            <a:bodyPr wrap="none" lIns="90000" tIns="46800" rIns="90000" bIns="46800" anchor="ctr"/>
            <a:lstStyle/>
            <a:p>
              <a:pPr algn="ctr"/>
              <a:endParaRPr lang="zh-CN" altLang="zh-CN" sz="2400" b="1" i="1">
                <a:latin typeface="Times New Roman" charset="0"/>
              </a:endParaRPr>
            </a:p>
          </p:txBody>
        </p:sp>
        <p:sp>
          <p:nvSpPr>
            <p:cNvPr id="64541" name="Rectangle 34"/>
            <p:cNvSpPr>
              <a:spLocks noChangeArrowheads="1"/>
            </p:cNvSpPr>
            <p:nvPr/>
          </p:nvSpPr>
          <p:spPr bwMode="auto">
            <a:xfrm>
              <a:off x="1561" y="3423"/>
              <a:ext cx="384"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r>
                <a:rPr lang="en-US" altLang="zh-CN" sz="2400" b="1">
                  <a:latin typeface="Times New Roman" charset="0"/>
                  <a:sym typeface="Symbol" charset="2"/>
                </a:rPr>
                <a:t></a:t>
              </a:r>
              <a:endParaRPr lang="en-US" altLang="zh-CN" sz="2400" b="1">
                <a:latin typeface="Times New Roman" charset="0"/>
              </a:endParaRPr>
            </a:p>
          </p:txBody>
        </p:sp>
        <p:sp>
          <p:nvSpPr>
            <p:cNvPr id="64542" name="Line 35"/>
            <p:cNvSpPr>
              <a:spLocks noChangeShapeType="1"/>
            </p:cNvSpPr>
            <p:nvPr/>
          </p:nvSpPr>
          <p:spPr bwMode="auto">
            <a:xfrm>
              <a:off x="1773" y="3573"/>
              <a:ext cx="3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3" name="Text Box 36"/>
            <p:cNvSpPr txBox="1">
              <a:spLocks noChangeArrowheads="1"/>
            </p:cNvSpPr>
            <p:nvPr/>
          </p:nvSpPr>
          <p:spPr bwMode="auto">
            <a:xfrm>
              <a:off x="930" y="3748"/>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HEAD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820"/>
                                        </p:tgtEl>
                                        <p:attrNameLst>
                                          <p:attrName>style.visibility</p:attrName>
                                        </p:attrNameLst>
                                      </p:cBhvr>
                                      <p:to>
                                        <p:strVal val="visible"/>
                                      </p:to>
                                    </p:set>
                                    <p:animEffect transition="in" filter="wipe(up)">
                                      <p:cBhvr>
                                        <p:cTn id="7" dur="500"/>
                                        <p:tgtEl>
                                          <p:spTgt spid="33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3806"/>
                                        </p:tgtEl>
                                        <p:attrNameLst>
                                          <p:attrName>style.visibility</p:attrName>
                                        </p:attrNameLst>
                                      </p:cBhvr>
                                      <p:to>
                                        <p:strVal val="visible"/>
                                      </p:to>
                                    </p:set>
                                    <p:animEffect transition="in" filter="strips(downRight)">
                                      <p:cBhvr>
                                        <p:cTn id="27" dur="500"/>
                                        <p:tgtEl>
                                          <p:spTgt spid="33806"/>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6" grpId="0" animBg="1"/>
      <p:bldP spid="33820"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AutoShape 4"/>
          <p:cNvSpPr>
            <a:spLocks noChangeArrowheads="1"/>
          </p:cNvSpPr>
          <p:nvPr/>
        </p:nvSpPr>
        <p:spPr bwMode="auto">
          <a:xfrm>
            <a:off x="442913" y="188913"/>
            <a:ext cx="7200900" cy="2303983"/>
          </a:xfrm>
          <a:prstGeom prst="foldedCorner">
            <a:avLst>
              <a:gd name="adj" fmla="val 9130"/>
            </a:avLst>
          </a:prstGeom>
          <a:gradFill rotWithShape="0">
            <a:gsLst>
              <a:gs pos="0">
                <a:srgbClr val="FFFFFF"/>
              </a:gs>
              <a:gs pos="100000">
                <a:schemeClr val="bg1"/>
              </a:gs>
            </a:gsLst>
            <a:lin ang="5400000" scaled="1"/>
          </a:gradFill>
          <a:ln w="25400">
            <a:solidFill>
              <a:schemeClr val="tx1"/>
            </a:solidFill>
            <a:round/>
            <a:headEnd/>
            <a:tailEnd/>
          </a:ln>
        </p:spPr>
        <p:txBody>
          <a:bodyPr wrap="none" lIns="162000" tIns="154800" rIns="54000" bIns="46800" anchor="ctr"/>
          <a:lstStyle/>
          <a:p>
            <a:r>
              <a:rPr lang="en-US" altLang="zh-CN" sz="2000" dirty="0">
                <a:latin typeface="Times New Roman" charset="0"/>
              </a:rPr>
              <a:t>Polynomial Create()</a:t>
            </a:r>
          </a:p>
          <a:p>
            <a:r>
              <a:rPr lang="en-US" altLang="zh-CN" sz="2000" dirty="0">
                <a:latin typeface="Times New Roman" charset="0"/>
              </a:rPr>
              <a:t>{ </a:t>
            </a:r>
          </a:p>
          <a:p>
            <a:r>
              <a:rPr lang="en-US" altLang="zh-CN" sz="2000" dirty="0">
                <a:latin typeface="Times New Roman" charset="0"/>
              </a:rPr>
              <a:t>Polynomial P1;</a:t>
            </a:r>
          </a:p>
          <a:p>
            <a:r>
              <a:rPr lang="en-US" altLang="zh-CN" sz="2000" dirty="0">
                <a:latin typeface="Times New Roman" charset="0"/>
              </a:rPr>
              <a:t>P1=(</a:t>
            </a:r>
            <a:r>
              <a:rPr lang="en-US" altLang="zh-CN" sz="2000" dirty="0" err="1">
                <a:latin typeface="Times New Roman" charset="0"/>
              </a:rPr>
              <a:t>PtrToNode</a:t>
            </a:r>
            <a:r>
              <a:rPr lang="en-US" altLang="zh-CN" sz="2000" dirty="0">
                <a:latin typeface="Times New Roman" charset="0"/>
              </a:rPr>
              <a:t>)malloc(</a:t>
            </a:r>
            <a:r>
              <a:rPr lang="en-US" altLang="zh-CN" sz="2000" dirty="0" err="1">
                <a:latin typeface="Times New Roman" charset="0"/>
              </a:rPr>
              <a:t>sizeof</a:t>
            </a:r>
            <a:r>
              <a:rPr lang="en-US" altLang="zh-CN" sz="2000" dirty="0">
                <a:latin typeface="Times New Roman" charset="0"/>
              </a:rPr>
              <a:t>(</a:t>
            </a:r>
            <a:r>
              <a:rPr lang="en-US" altLang="zh-CN" sz="2000" dirty="0" err="1">
                <a:latin typeface="Times New Roman" charset="0"/>
              </a:rPr>
              <a:t>PolyNode</a:t>
            </a:r>
            <a:r>
              <a:rPr lang="en-US" altLang="zh-CN" sz="2000" dirty="0">
                <a:latin typeface="Times New Roman" charset="0"/>
              </a:rPr>
              <a:t>));</a:t>
            </a:r>
          </a:p>
          <a:p>
            <a:r>
              <a:rPr lang="en-US" altLang="zh-CN" sz="2000" dirty="0">
                <a:latin typeface="Times New Roman" charset="0"/>
              </a:rPr>
              <a:t>P1-&gt;next=NULL;</a:t>
            </a:r>
          </a:p>
          <a:p>
            <a:r>
              <a:rPr lang="en-US" altLang="zh-CN" sz="2000" dirty="0">
                <a:latin typeface="Times New Roman" charset="0"/>
              </a:rPr>
              <a:t>return P1;</a:t>
            </a:r>
          </a:p>
          <a:p>
            <a:r>
              <a:rPr lang="en-US" altLang="zh-CN" sz="2000" dirty="0">
                <a:latin typeface="Times New Roman" charset="0"/>
              </a:rPr>
              <a:t>} ;</a:t>
            </a:r>
          </a:p>
        </p:txBody>
      </p:sp>
      <p:sp>
        <p:nvSpPr>
          <p:cNvPr id="43013" name="AutoShape 5"/>
          <p:cNvSpPr>
            <a:spLocks noChangeArrowheads="1"/>
          </p:cNvSpPr>
          <p:nvPr/>
        </p:nvSpPr>
        <p:spPr bwMode="auto">
          <a:xfrm>
            <a:off x="442913" y="2492896"/>
            <a:ext cx="7200900" cy="2304120"/>
          </a:xfrm>
          <a:prstGeom prst="foldedCorner">
            <a:avLst>
              <a:gd name="adj" fmla="val 9130"/>
            </a:avLst>
          </a:prstGeom>
          <a:gradFill rotWithShape="0">
            <a:gsLst>
              <a:gs pos="0">
                <a:srgbClr val="FFFFFF"/>
              </a:gs>
              <a:gs pos="100000">
                <a:schemeClr val="bg1"/>
              </a:gs>
            </a:gsLst>
            <a:lin ang="5400000" scaled="1"/>
          </a:gradFill>
          <a:ln w="25400">
            <a:solidFill>
              <a:schemeClr val="tx1"/>
            </a:solidFill>
            <a:round/>
            <a:headEnd/>
            <a:tailEnd/>
          </a:ln>
        </p:spPr>
        <p:txBody>
          <a:bodyPr wrap="none" lIns="162000" tIns="154800" rIns="54000" bIns="46800" anchor="ctr"/>
          <a:lstStyle/>
          <a:p>
            <a:r>
              <a:rPr lang="en-US" altLang="zh-CN" sz="2000" dirty="0">
                <a:latin typeface="Times New Roman" charset="0"/>
              </a:rPr>
              <a:t>void Insert(Polynomial L, </a:t>
            </a:r>
            <a:r>
              <a:rPr lang="en-US" altLang="zh-CN" sz="2000" dirty="0" err="1">
                <a:latin typeface="Times New Roman" charset="0"/>
              </a:rPr>
              <a:t>PolyNode</a:t>
            </a:r>
            <a:r>
              <a:rPr lang="en-US" altLang="zh-CN" sz="2000" dirty="0">
                <a:latin typeface="Times New Roman" charset="0"/>
              </a:rPr>
              <a:t> S)</a:t>
            </a:r>
          </a:p>
          <a:p>
            <a:r>
              <a:rPr lang="en-US" altLang="zh-CN" sz="2000" dirty="0">
                <a:latin typeface="Times New Roman" charset="0"/>
              </a:rPr>
              <a:t>{ </a:t>
            </a:r>
          </a:p>
          <a:p>
            <a:r>
              <a:rPr lang="en-US" altLang="zh-CN" sz="2000" dirty="0">
                <a:latin typeface="Times New Roman" charset="0"/>
              </a:rPr>
              <a:t>  S-&gt;next=L-&gt;next</a:t>
            </a:r>
            <a:r>
              <a:rPr lang="zh-CN" altLang="en-US" sz="2000" dirty="0">
                <a:latin typeface="Times New Roman" charset="0"/>
              </a:rPr>
              <a:t>；</a:t>
            </a:r>
            <a:endParaRPr lang="en-US" altLang="zh-CN" sz="2000" dirty="0">
              <a:latin typeface="Times New Roman" charset="0"/>
            </a:endParaRPr>
          </a:p>
          <a:p>
            <a:r>
              <a:rPr lang="en-US" altLang="zh-CN" sz="2000" dirty="0">
                <a:latin typeface="Times New Roman" charset="0"/>
              </a:rPr>
              <a:t>  L-&gt;next=S;</a:t>
            </a:r>
          </a:p>
          <a:p>
            <a:r>
              <a:rPr lang="en-US" altLang="zh-CN" sz="2000" dirty="0">
                <a:latin typeface="Times New Roman" charset="0"/>
              </a:rPr>
              <a:t>} ;</a:t>
            </a:r>
          </a:p>
        </p:txBody>
      </p:sp>
      <p:sp>
        <p:nvSpPr>
          <p:cNvPr id="4" name="AutoShape 5">
            <a:extLst>
              <a:ext uri="{FF2B5EF4-FFF2-40B4-BE49-F238E27FC236}">
                <a16:creationId xmlns:a16="http://schemas.microsoft.com/office/drawing/2014/main" id="{B32EDD6E-4798-766A-3BBD-10C9A9D54442}"/>
              </a:ext>
            </a:extLst>
          </p:cNvPr>
          <p:cNvSpPr>
            <a:spLocks noChangeArrowheads="1"/>
          </p:cNvSpPr>
          <p:nvPr/>
        </p:nvSpPr>
        <p:spPr bwMode="auto">
          <a:xfrm>
            <a:off x="442913" y="4796879"/>
            <a:ext cx="7200900" cy="1428520"/>
          </a:xfrm>
          <a:prstGeom prst="foldedCorner">
            <a:avLst>
              <a:gd name="adj" fmla="val 9130"/>
            </a:avLst>
          </a:prstGeom>
          <a:gradFill rotWithShape="0">
            <a:gsLst>
              <a:gs pos="0">
                <a:srgbClr val="FFFFFF"/>
              </a:gs>
              <a:gs pos="100000">
                <a:schemeClr val="bg1"/>
              </a:gs>
            </a:gsLst>
            <a:lin ang="5400000" scaled="1"/>
          </a:gradFill>
          <a:ln w="25400">
            <a:solidFill>
              <a:schemeClr val="tx1"/>
            </a:solidFill>
            <a:round/>
            <a:headEnd/>
            <a:tailEnd/>
          </a:ln>
        </p:spPr>
        <p:txBody>
          <a:bodyPr wrap="none" lIns="162000" tIns="154800" rIns="54000" bIns="46800" anchor="ctr"/>
          <a:lstStyle/>
          <a:p>
            <a:pPr eaLnBrk="0" hangingPunct="0"/>
            <a:r>
              <a:rPr lang="en-US" altLang="zh-CN" sz="2000" dirty="0">
                <a:latin typeface="Times New Roman" charset="0"/>
              </a:rPr>
              <a:t>Polynomial </a:t>
            </a:r>
            <a:r>
              <a:rPr lang="en-US" altLang="zh-CN" sz="2000" dirty="0" err="1">
                <a:latin typeface="Times New Roman" charset="0"/>
              </a:rPr>
              <a:t>AddPolynomial</a:t>
            </a:r>
            <a:r>
              <a:rPr lang="en-US" altLang="zh-CN" sz="2000" dirty="0">
                <a:latin typeface="Times New Roman" charset="0"/>
              </a:rPr>
              <a:t>( Polynomial P1, Polynomial P2)</a:t>
            </a:r>
          </a:p>
          <a:p>
            <a:pPr eaLnBrk="0" hangingPunct="0"/>
            <a:r>
              <a:rPr lang="en-US" altLang="zh-CN" sz="2000" dirty="0">
                <a:latin typeface="Times New Roman" charset="0"/>
              </a:rPr>
              <a:t>{…}</a:t>
            </a:r>
          </a:p>
          <a:p>
            <a:pPr eaLnBrk="0" hangingPunct="0"/>
            <a:r>
              <a:rPr lang="en-US" altLang="zh-CN" sz="2000" dirty="0">
                <a:latin typeface="Times New Roman" charset="0"/>
              </a:rPr>
              <a:t>Polynomial </a:t>
            </a:r>
            <a:r>
              <a:rPr lang="en-US" altLang="zh-CN" sz="2000" dirty="0" err="1">
                <a:latin typeface="Times New Roman" charset="0"/>
              </a:rPr>
              <a:t>MulPolynomial</a:t>
            </a:r>
            <a:r>
              <a:rPr lang="en-US" altLang="zh-CN" sz="2000" dirty="0">
                <a:latin typeface="Times New Roman" charset="0"/>
              </a:rPr>
              <a:t>( Polynomial P1, Polynomial P2)</a:t>
            </a:r>
          </a:p>
          <a:p>
            <a:pPr eaLnBrk="0" hangingPunct="0"/>
            <a:r>
              <a:rPr lang="en-US" altLang="zh-CN" sz="2000" dirty="0">
                <a:latin typeface="Times New Roman"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animEffect transition="in" filter="blinds(horizontal)">
                                      <p:cBhvr>
                                        <p:cTn id="7" dur="500"/>
                                        <p:tgtEl>
                                          <p:spTgt spid="4301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012">
                                            <p:txEl>
                                              <p:charRg st="38" end="74"/>
                                            </p:txEl>
                                          </p:spTgt>
                                        </p:tgtEl>
                                        <p:attrNameLst>
                                          <p:attrName>style.visibility</p:attrName>
                                        </p:attrNameLst>
                                      </p:cBhvr>
                                      <p:to>
                                        <p:strVal val="visible"/>
                                      </p:to>
                                    </p:set>
                                    <p:animEffect transition="in" filter="blinds(horizontal)">
                                      <p:cBhvr>
                                        <p:cTn id="12" dur="500"/>
                                        <p:tgtEl>
                                          <p:spTgt spid="43012">
                                            <p:txEl>
                                              <p:charRg st="38" end="7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012">
                                            <p:txEl>
                                              <p:charRg st="74" end="89"/>
                                            </p:txEl>
                                          </p:spTgt>
                                        </p:tgtEl>
                                        <p:attrNameLst>
                                          <p:attrName>style.visibility</p:attrName>
                                        </p:attrNameLst>
                                      </p:cBhvr>
                                      <p:to>
                                        <p:strVal val="visible"/>
                                      </p:to>
                                    </p:set>
                                    <p:animEffect transition="in" filter="blinds(horizontal)">
                                      <p:cBhvr>
                                        <p:cTn id="17" dur="500"/>
                                        <p:tgtEl>
                                          <p:spTgt spid="43012">
                                            <p:txEl>
                                              <p:charRg st="74" end="89"/>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012">
                                            <p:txEl>
                                              <p:charRg st="89" end="100"/>
                                            </p:txEl>
                                          </p:spTgt>
                                        </p:tgtEl>
                                        <p:attrNameLst>
                                          <p:attrName>style.visibility</p:attrName>
                                        </p:attrNameLst>
                                      </p:cBhvr>
                                      <p:to>
                                        <p:strVal val="visible"/>
                                      </p:to>
                                    </p:set>
                                    <p:animEffect transition="in" filter="blinds(horizontal)">
                                      <p:cBhvr>
                                        <p:cTn id="22" dur="500"/>
                                        <p:tgtEl>
                                          <p:spTgt spid="43012">
                                            <p:txEl>
                                              <p:charRg st="89" end="10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012">
                                            <p:txEl>
                                              <p:charRg st="100" end="104"/>
                                            </p:txEl>
                                          </p:spTgt>
                                        </p:tgtEl>
                                        <p:attrNameLst>
                                          <p:attrName>style.visibility</p:attrName>
                                        </p:attrNameLst>
                                      </p:cBhvr>
                                      <p:to>
                                        <p:strVal val="visible"/>
                                      </p:to>
                                    </p:set>
                                    <p:animEffect transition="in" filter="blinds(horizontal)">
                                      <p:cBhvr>
                                        <p:cTn id="27" dur="500"/>
                                        <p:tgtEl>
                                          <p:spTgt spid="43012">
                                            <p:txEl>
                                              <p:charRg st="100" end="10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013">
                                            <p:txEl>
                                              <p:charRg st="0" end="34"/>
                                            </p:txEl>
                                          </p:spTgt>
                                        </p:tgtEl>
                                        <p:attrNameLst>
                                          <p:attrName>style.visibility</p:attrName>
                                        </p:attrNameLst>
                                      </p:cBhvr>
                                      <p:to>
                                        <p:strVal val="visible"/>
                                      </p:to>
                                    </p:set>
                                    <p:animEffect transition="in" filter="blinds(horizontal)">
                                      <p:cBhvr>
                                        <p:cTn id="32" dur="500"/>
                                        <p:tgtEl>
                                          <p:spTgt spid="43013">
                                            <p:txEl>
                                              <p:charRg st="0" end="3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3013">
                                            <p:txEl>
                                              <p:charRg st="34" end="37"/>
                                            </p:txEl>
                                          </p:spTgt>
                                        </p:tgtEl>
                                        <p:attrNameLst>
                                          <p:attrName>style.visibility</p:attrName>
                                        </p:attrNameLst>
                                      </p:cBhvr>
                                      <p:to>
                                        <p:strVal val="visible"/>
                                      </p:to>
                                    </p:set>
                                    <p:animEffect transition="in" filter="blinds(horizontal)">
                                      <p:cBhvr>
                                        <p:cTn id="35" dur="500"/>
                                        <p:tgtEl>
                                          <p:spTgt spid="43013">
                                            <p:txEl>
                                              <p:charRg st="34" end="3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3013">
                                            <p:txEl>
                                              <p:charRg st="37" end="56"/>
                                            </p:txEl>
                                          </p:spTgt>
                                        </p:tgtEl>
                                        <p:attrNameLst>
                                          <p:attrName>style.visibility</p:attrName>
                                        </p:attrNameLst>
                                      </p:cBhvr>
                                      <p:to>
                                        <p:strVal val="visible"/>
                                      </p:to>
                                    </p:set>
                                    <p:animEffect transition="in" filter="blinds(horizontal)">
                                      <p:cBhvr>
                                        <p:cTn id="40" dur="500"/>
                                        <p:tgtEl>
                                          <p:spTgt spid="43013">
                                            <p:txEl>
                                              <p:charRg st="37" end="56"/>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3013">
                                            <p:txEl>
                                              <p:charRg st="56" end="69"/>
                                            </p:txEl>
                                          </p:spTgt>
                                        </p:tgtEl>
                                        <p:attrNameLst>
                                          <p:attrName>style.visibility</p:attrName>
                                        </p:attrNameLst>
                                      </p:cBhvr>
                                      <p:to>
                                        <p:strVal val="visible"/>
                                      </p:to>
                                    </p:set>
                                    <p:animEffect transition="in" filter="blinds(horizontal)">
                                      <p:cBhvr>
                                        <p:cTn id="43" dur="500"/>
                                        <p:tgtEl>
                                          <p:spTgt spid="43013">
                                            <p:txEl>
                                              <p:charRg st="56" end="6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3013">
                                            <p:txEl>
                                              <p:charRg st="69" end="73"/>
                                            </p:txEl>
                                          </p:spTgt>
                                        </p:tgtEl>
                                        <p:attrNameLst>
                                          <p:attrName>style.visibility</p:attrName>
                                        </p:attrNameLst>
                                      </p:cBhvr>
                                      <p:to>
                                        <p:strVal val="visible"/>
                                      </p:to>
                                    </p:set>
                                    <p:animEffect transition="in" filter="blinds(horizontal)">
                                      <p:cBhvr>
                                        <p:cTn id="48" dur="500"/>
                                        <p:tgtEl>
                                          <p:spTgt spid="43013">
                                            <p:txEl>
                                              <p:charRg st="69" end="7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
                                            <p:txEl>
                                              <p:charRg st="0" end="34"/>
                                            </p:txEl>
                                          </p:spTgt>
                                        </p:tgtEl>
                                        <p:attrNameLst>
                                          <p:attrName>style.visibility</p:attrName>
                                        </p:attrNameLst>
                                      </p:cBhvr>
                                      <p:to>
                                        <p:strVal val="visible"/>
                                      </p:to>
                                    </p:set>
                                    <p:animEffect transition="in" filter="blinds(horizontal)">
                                      <p:cBhvr>
                                        <p:cTn id="53" dur="500"/>
                                        <p:tgtEl>
                                          <p:spTgt spid="4">
                                            <p:txEl>
                                              <p:charRg st="0" end="34"/>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4">
                                            <p:txEl>
                                              <p:charRg st="34" end="37"/>
                                            </p:txEl>
                                          </p:spTgt>
                                        </p:tgtEl>
                                        <p:attrNameLst>
                                          <p:attrName>style.visibility</p:attrName>
                                        </p:attrNameLst>
                                      </p:cBhvr>
                                      <p:to>
                                        <p:strVal val="visible"/>
                                      </p:to>
                                    </p:set>
                                    <p:animEffect transition="in" filter="blinds(horizontal)">
                                      <p:cBhvr>
                                        <p:cTn id="56" dur="500"/>
                                        <p:tgtEl>
                                          <p:spTgt spid="4">
                                            <p:txEl>
                                              <p:charRg st="34" end="3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
                                            <p:txEl>
                                              <p:charRg st="37" end="56"/>
                                            </p:txEl>
                                          </p:spTgt>
                                        </p:tgtEl>
                                        <p:attrNameLst>
                                          <p:attrName>style.visibility</p:attrName>
                                        </p:attrNameLst>
                                      </p:cBhvr>
                                      <p:to>
                                        <p:strVal val="visible"/>
                                      </p:to>
                                    </p:set>
                                    <p:animEffect transition="in" filter="blinds(horizontal)">
                                      <p:cBhvr>
                                        <p:cTn id="61" dur="500"/>
                                        <p:tgtEl>
                                          <p:spTgt spid="4">
                                            <p:txEl>
                                              <p:charRg st="37" end="56"/>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4">
                                            <p:txEl>
                                              <p:charRg st="56" end="69"/>
                                            </p:txEl>
                                          </p:spTgt>
                                        </p:tgtEl>
                                        <p:attrNameLst>
                                          <p:attrName>style.visibility</p:attrName>
                                        </p:attrNameLst>
                                      </p:cBhvr>
                                      <p:to>
                                        <p:strVal val="visible"/>
                                      </p:to>
                                    </p:set>
                                    <p:animEffect transition="in" filter="blinds(horizontal)">
                                      <p:cBhvr>
                                        <p:cTn id="64" dur="500"/>
                                        <p:tgtEl>
                                          <p:spTgt spid="4">
                                            <p:txEl>
                                              <p:charRg st="56" end="6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
                                            <p:txEl>
                                              <p:charRg st="69" end="73"/>
                                            </p:txEl>
                                          </p:spTgt>
                                        </p:tgtEl>
                                        <p:attrNameLst>
                                          <p:attrName>style.visibility</p:attrName>
                                        </p:attrNameLst>
                                      </p:cBhvr>
                                      <p:to>
                                        <p:strVal val="visible"/>
                                      </p:to>
                                    </p:set>
                                    <p:animEffect transition="in" filter="blinds(horizontal)">
                                      <p:cBhvr>
                                        <p:cTn id="69" dur="500"/>
                                        <p:tgtEl>
                                          <p:spTgt spid="4">
                                            <p:txEl>
                                              <p:charRg st="69"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p:cNvSpPr>
            <a:spLocks noChangeArrowheads="1"/>
          </p:cNvSpPr>
          <p:nvPr/>
        </p:nvSpPr>
        <p:spPr bwMode="auto">
          <a:xfrm>
            <a:off x="990600" y="1196975"/>
            <a:ext cx="7162800" cy="5332413"/>
          </a:xfrm>
          <a:prstGeom prst="foldedCorner">
            <a:avLst>
              <a:gd name="adj" fmla="val 9130"/>
            </a:avLst>
          </a:prstGeom>
          <a:gradFill rotWithShape="0">
            <a:gsLst>
              <a:gs pos="0">
                <a:srgbClr val="FFFFFF"/>
              </a:gs>
              <a:gs pos="100000">
                <a:schemeClr val="bg1"/>
              </a:gs>
            </a:gsLst>
            <a:lin ang="5400000" scaled="1"/>
          </a:gradFill>
          <a:ln w="25400">
            <a:solidFill>
              <a:schemeClr val="tx1"/>
            </a:solidFill>
            <a:round/>
            <a:headEnd/>
            <a:tailEnd/>
          </a:ln>
        </p:spPr>
        <p:txBody>
          <a:bodyPr wrap="none" lIns="162000" tIns="154800" rIns="54000" bIns="46800" anchor="ctr"/>
          <a:lstStyle/>
          <a:p>
            <a:r>
              <a:rPr lang="en-US" altLang="zh-CN" sz="2000">
                <a:latin typeface="Times New Roman" charset="0"/>
              </a:rPr>
              <a:t>Polynomial P1, P2;</a:t>
            </a:r>
          </a:p>
          <a:p>
            <a:r>
              <a:rPr lang="en-US" altLang="zh-CN" sz="2000">
                <a:latin typeface="Times New Roman" charset="0"/>
              </a:rPr>
              <a:t>PolyNode S;</a:t>
            </a:r>
          </a:p>
          <a:p>
            <a:r>
              <a:rPr lang="en-US" altLang="zh-CN" sz="2000">
                <a:latin typeface="Times New Roman" charset="0"/>
              </a:rPr>
              <a:t>P1=Create();</a:t>
            </a:r>
          </a:p>
          <a:p>
            <a:r>
              <a:rPr lang="en-US" altLang="zh-CN" sz="2000">
                <a:latin typeface="Times New Roman" charset="0"/>
              </a:rPr>
              <a:t>P2=Create();</a:t>
            </a:r>
          </a:p>
          <a:p>
            <a:endParaRPr lang="en-US" altLang="zh-CN" sz="2000">
              <a:latin typeface="Times New Roman" charset="0"/>
            </a:endParaRPr>
          </a:p>
          <a:p>
            <a:r>
              <a:rPr lang="en-US" altLang="zh-CN" sz="2000">
                <a:latin typeface="Times New Roman" charset="0"/>
              </a:rPr>
              <a:t>S=(PtrToNode)malloc(sizeof(PolyNode));</a:t>
            </a:r>
          </a:p>
          <a:p>
            <a:r>
              <a:rPr lang="en-US" altLang="zh-CN" sz="2000">
                <a:latin typeface="Times New Roman" charset="0"/>
              </a:rPr>
              <a:t>S-&gt;Coeff=4;S-&gt;expo=0;</a:t>
            </a:r>
          </a:p>
          <a:p>
            <a:r>
              <a:rPr lang="en-US" altLang="zh-CN" sz="2000">
                <a:latin typeface="Times New Roman" charset="0"/>
              </a:rPr>
              <a:t>Insert(P1,S);</a:t>
            </a:r>
          </a:p>
          <a:p>
            <a:endParaRPr lang="en-US" altLang="zh-CN" sz="2000">
              <a:latin typeface="Times New Roman" charset="0"/>
            </a:endParaRPr>
          </a:p>
          <a:p>
            <a:r>
              <a:rPr lang="en-US" altLang="zh-CN" sz="2000">
                <a:latin typeface="Times New Roman" charset="0"/>
              </a:rPr>
              <a:t>S=(PtrToNode)malloc(sizeof(PolyNode));</a:t>
            </a:r>
          </a:p>
          <a:p>
            <a:r>
              <a:rPr lang="en-US" altLang="zh-CN" sz="2000">
                <a:latin typeface="Times New Roman" charset="0"/>
              </a:rPr>
              <a:t>S-&gt;Coeff=2;S-&gt;expo=1;</a:t>
            </a:r>
          </a:p>
          <a:p>
            <a:r>
              <a:rPr lang="en-US" altLang="zh-CN" sz="2000">
                <a:latin typeface="Times New Roman" charset="0"/>
              </a:rPr>
              <a:t>Insert(P1,S);</a:t>
            </a:r>
          </a:p>
          <a:p>
            <a:endParaRPr lang="en-US" altLang="zh-CN" sz="2000">
              <a:latin typeface="Times New Roman" charset="0"/>
            </a:endParaRPr>
          </a:p>
          <a:p>
            <a:r>
              <a:rPr lang="en-US" altLang="zh-CN" sz="2000">
                <a:latin typeface="Times New Roman" charset="0"/>
              </a:rPr>
              <a:t>S=(PtrToNode)malloc(sizeof(PolyNode));</a:t>
            </a:r>
          </a:p>
          <a:p>
            <a:r>
              <a:rPr lang="en-US" altLang="zh-CN" sz="2000">
                <a:latin typeface="Times New Roman" charset="0"/>
              </a:rPr>
              <a:t>S-&gt;Coeff=3;S-&gt;expo=2;</a:t>
            </a:r>
          </a:p>
          <a:p>
            <a:r>
              <a:rPr lang="en-US" altLang="zh-CN" sz="2000">
                <a:latin typeface="Times New Roman" charset="0"/>
              </a:rPr>
              <a:t>Insert(P1,S);</a:t>
            </a:r>
          </a:p>
        </p:txBody>
      </p:sp>
      <p:pic>
        <p:nvPicPr>
          <p:cNvPr id="665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4450"/>
            <a:ext cx="45624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charRg st="19" end="27"/>
                                            </p:txEl>
                                          </p:spTgt>
                                        </p:tgtEl>
                                        <p:attrNameLst>
                                          <p:attrName>style.visibility</p:attrName>
                                        </p:attrNameLst>
                                      </p:cBhvr>
                                      <p:to>
                                        <p:strVal val="visible"/>
                                      </p:to>
                                    </p:set>
                                    <p:animEffect transition="in" filter="blinds(horizontal)">
                                      <p:cBhvr>
                                        <p:cTn id="10" dur="500"/>
                                        <p:tgtEl>
                                          <p:spTgt spid="4">
                                            <p:txEl>
                                              <p:charRg st="19" end="2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charRg st="27" end="40"/>
                                            </p:txEl>
                                          </p:spTgt>
                                        </p:tgtEl>
                                        <p:attrNameLst>
                                          <p:attrName>style.visibility</p:attrName>
                                        </p:attrNameLst>
                                      </p:cBhvr>
                                      <p:to>
                                        <p:strVal val="visible"/>
                                      </p:to>
                                    </p:set>
                                    <p:animEffect transition="in" filter="blinds(horizontal)">
                                      <p:cBhvr>
                                        <p:cTn id="13" dur="500"/>
                                        <p:tgtEl>
                                          <p:spTgt spid="4">
                                            <p:txEl>
                                              <p:charRg st="27" end="4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charRg st="40" end="53"/>
                                            </p:txEl>
                                          </p:spTgt>
                                        </p:tgtEl>
                                        <p:attrNameLst>
                                          <p:attrName>style.visibility</p:attrName>
                                        </p:attrNameLst>
                                      </p:cBhvr>
                                      <p:to>
                                        <p:strVal val="visible"/>
                                      </p:to>
                                    </p:set>
                                    <p:animEffect transition="in" filter="blinds(horizontal)">
                                      <p:cBhvr>
                                        <p:cTn id="16" dur="500"/>
                                        <p:tgtEl>
                                          <p:spTgt spid="4">
                                            <p:txEl>
                                              <p:charRg st="40" end="5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charRg st="54" end="89"/>
                                            </p:txEl>
                                          </p:spTgt>
                                        </p:tgtEl>
                                        <p:attrNameLst>
                                          <p:attrName>style.visibility</p:attrName>
                                        </p:attrNameLst>
                                      </p:cBhvr>
                                      <p:to>
                                        <p:strVal val="visible"/>
                                      </p:to>
                                    </p:set>
                                    <p:animEffect transition="in" filter="blinds(horizontal)">
                                      <p:cBhvr>
                                        <p:cTn id="21" dur="500"/>
                                        <p:tgtEl>
                                          <p:spTgt spid="4">
                                            <p:txEl>
                                              <p:charRg st="54" end="8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charRg st="89" end="111"/>
                                            </p:txEl>
                                          </p:spTgt>
                                        </p:tgtEl>
                                        <p:attrNameLst>
                                          <p:attrName>style.visibility</p:attrName>
                                        </p:attrNameLst>
                                      </p:cBhvr>
                                      <p:to>
                                        <p:strVal val="visible"/>
                                      </p:to>
                                    </p:set>
                                    <p:animEffect transition="in" filter="blinds(horizontal)">
                                      <p:cBhvr>
                                        <p:cTn id="24" dur="500"/>
                                        <p:tgtEl>
                                          <p:spTgt spid="4">
                                            <p:txEl>
                                              <p:charRg st="89" end="11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
                                            <p:txEl>
                                              <p:charRg st="111" end="125"/>
                                            </p:txEl>
                                          </p:spTgt>
                                        </p:tgtEl>
                                        <p:attrNameLst>
                                          <p:attrName>style.visibility</p:attrName>
                                        </p:attrNameLst>
                                      </p:cBhvr>
                                      <p:to>
                                        <p:strVal val="visible"/>
                                      </p:to>
                                    </p:set>
                                    <p:animEffect transition="in" filter="blinds(horizontal)">
                                      <p:cBhvr>
                                        <p:cTn id="27" dur="500"/>
                                        <p:tgtEl>
                                          <p:spTgt spid="4">
                                            <p:txEl>
                                              <p:charRg st="111" end="12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charRg st="126" end="161"/>
                                            </p:txEl>
                                          </p:spTgt>
                                        </p:tgtEl>
                                        <p:attrNameLst>
                                          <p:attrName>style.visibility</p:attrName>
                                        </p:attrNameLst>
                                      </p:cBhvr>
                                      <p:to>
                                        <p:strVal val="visible"/>
                                      </p:to>
                                    </p:set>
                                    <p:animEffect transition="in" filter="blinds(horizontal)">
                                      <p:cBhvr>
                                        <p:cTn id="32" dur="500"/>
                                        <p:tgtEl>
                                          <p:spTgt spid="4">
                                            <p:txEl>
                                              <p:charRg st="126" end="16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charRg st="161" end="183"/>
                                            </p:txEl>
                                          </p:spTgt>
                                        </p:tgtEl>
                                        <p:attrNameLst>
                                          <p:attrName>style.visibility</p:attrName>
                                        </p:attrNameLst>
                                      </p:cBhvr>
                                      <p:to>
                                        <p:strVal val="visible"/>
                                      </p:to>
                                    </p:set>
                                    <p:animEffect transition="in" filter="blinds(horizontal)">
                                      <p:cBhvr>
                                        <p:cTn id="35" dur="500"/>
                                        <p:tgtEl>
                                          <p:spTgt spid="4">
                                            <p:txEl>
                                              <p:charRg st="161" end="183"/>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
                                            <p:txEl>
                                              <p:charRg st="183" end="197"/>
                                            </p:txEl>
                                          </p:spTgt>
                                        </p:tgtEl>
                                        <p:attrNameLst>
                                          <p:attrName>style.visibility</p:attrName>
                                        </p:attrNameLst>
                                      </p:cBhvr>
                                      <p:to>
                                        <p:strVal val="visible"/>
                                      </p:to>
                                    </p:set>
                                    <p:animEffect transition="in" filter="blinds(horizontal)">
                                      <p:cBhvr>
                                        <p:cTn id="38" dur="500"/>
                                        <p:tgtEl>
                                          <p:spTgt spid="4">
                                            <p:txEl>
                                              <p:charRg st="183" end="19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
                                            <p:txEl>
                                              <p:charRg st="198" end="233"/>
                                            </p:txEl>
                                          </p:spTgt>
                                        </p:tgtEl>
                                        <p:attrNameLst>
                                          <p:attrName>style.visibility</p:attrName>
                                        </p:attrNameLst>
                                      </p:cBhvr>
                                      <p:to>
                                        <p:strVal val="visible"/>
                                      </p:to>
                                    </p:set>
                                    <p:animEffect transition="in" filter="blinds(horizontal)">
                                      <p:cBhvr>
                                        <p:cTn id="43" dur="500"/>
                                        <p:tgtEl>
                                          <p:spTgt spid="4">
                                            <p:txEl>
                                              <p:charRg st="198" end="23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charRg st="233" end="255"/>
                                            </p:txEl>
                                          </p:spTgt>
                                        </p:tgtEl>
                                        <p:attrNameLst>
                                          <p:attrName>style.visibility</p:attrName>
                                        </p:attrNameLst>
                                      </p:cBhvr>
                                      <p:to>
                                        <p:strVal val="visible"/>
                                      </p:to>
                                    </p:set>
                                    <p:animEffect transition="in" filter="blinds(horizontal)">
                                      <p:cBhvr>
                                        <p:cTn id="46" dur="500"/>
                                        <p:tgtEl>
                                          <p:spTgt spid="4">
                                            <p:txEl>
                                              <p:charRg st="233" end="255"/>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
                                            <p:txEl>
                                              <p:charRg st="255" end="269"/>
                                            </p:txEl>
                                          </p:spTgt>
                                        </p:tgtEl>
                                        <p:attrNameLst>
                                          <p:attrName>style.visibility</p:attrName>
                                        </p:attrNameLst>
                                      </p:cBhvr>
                                      <p:to>
                                        <p:strVal val="visible"/>
                                      </p:to>
                                    </p:set>
                                    <p:animEffect transition="in" filter="blinds(horizontal)">
                                      <p:cBhvr>
                                        <p:cTn id="49" dur="500"/>
                                        <p:tgtEl>
                                          <p:spTgt spid="4">
                                            <p:txEl>
                                              <p:charRg st="255" end="2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noChangeArrowheads="1"/>
          </p:cNvSpPr>
          <p:nvPr>
            <p:ph type="title"/>
          </p:nvPr>
        </p:nvSpPr>
        <p:spPr/>
        <p:txBody>
          <a:bodyPr/>
          <a:lstStyle/>
          <a:p>
            <a:r>
              <a:rPr lang="en-US" altLang="zh-CN"/>
              <a:t>vocabulary</a:t>
            </a:r>
            <a:endParaRPr lang="zh-CN" altLang="en-US"/>
          </a:p>
        </p:txBody>
      </p:sp>
      <p:sp>
        <p:nvSpPr>
          <p:cNvPr id="67586" name="内容占位符 2"/>
          <p:cNvSpPr>
            <a:spLocks noGrp="1" noChangeArrowheads="1"/>
          </p:cNvSpPr>
          <p:nvPr>
            <p:ph idx="1"/>
          </p:nvPr>
        </p:nvSpPr>
        <p:spPr/>
        <p:txBody>
          <a:bodyPr/>
          <a:lstStyle/>
          <a:p>
            <a:r>
              <a:rPr lang="en-US" altLang="zh-CN"/>
              <a:t>List </a:t>
            </a:r>
            <a:r>
              <a:rPr lang="zh-CN" altLang="en-US"/>
              <a:t>线性表，列表</a:t>
            </a:r>
            <a:endParaRPr lang="en-US" altLang="zh-CN"/>
          </a:p>
          <a:p>
            <a:r>
              <a:rPr lang="en-US" altLang="zh-CN"/>
              <a:t>Sequential list </a:t>
            </a:r>
            <a:r>
              <a:rPr lang="zh-CN" altLang="en-US"/>
              <a:t>顺序表</a:t>
            </a:r>
            <a:endParaRPr lang="en-US" altLang="zh-CN"/>
          </a:p>
          <a:p>
            <a:r>
              <a:rPr lang="en-US" altLang="zh-CN"/>
              <a:t>Linked</a:t>
            </a:r>
            <a:r>
              <a:rPr lang="zh-CN" altLang="en-US"/>
              <a:t> </a:t>
            </a:r>
            <a:r>
              <a:rPr lang="en-US" altLang="zh-CN"/>
              <a:t>list</a:t>
            </a:r>
            <a:r>
              <a:rPr lang="zh-CN" altLang="en-US"/>
              <a:t> 链表</a:t>
            </a:r>
            <a:endParaRPr lang="en-US" altLang="zh-CN"/>
          </a:p>
          <a:p>
            <a:r>
              <a:rPr lang="en-US" altLang="zh-CN"/>
              <a:t>Node </a:t>
            </a:r>
            <a:r>
              <a:rPr lang="zh-CN" altLang="en-US"/>
              <a:t>节点</a:t>
            </a:r>
            <a:endParaRPr lang="en-US" altLang="zh-CN"/>
          </a:p>
          <a:p>
            <a:r>
              <a:rPr lang="en-US" altLang="zh-CN"/>
              <a:t>Singly linked list </a:t>
            </a:r>
            <a:r>
              <a:rPr lang="zh-CN" altLang="en-US"/>
              <a:t>单链表</a:t>
            </a:r>
            <a:endParaRPr lang="en-US" altLang="zh-CN"/>
          </a:p>
          <a:p>
            <a:r>
              <a:rPr lang="en-US" altLang="zh-CN"/>
              <a:t>Doubly linked list </a:t>
            </a:r>
            <a:r>
              <a:rPr lang="zh-CN" altLang="en-US"/>
              <a:t>双链表</a:t>
            </a:r>
            <a:endParaRPr lang="en-US" altLang="zh-CN"/>
          </a:p>
          <a:p>
            <a:r>
              <a:rPr lang="en-US" altLang="zh-CN"/>
              <a:t>linked circular list </a:t>
            </a:r>
            <a:r>
              <a:rPr lang="zh-CN" altLang="en-US"/>
              <a:t>循环链表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876300" y="195263"/>
            <a:ext cx="6489700" cy="1279525"/>
          </a:xfrm>
        </p:spPr>
        <p:txBody>
          <a:bodyPr/>
          <a:lstStyle/>
          <a:p>
            <a:pPr eaLnBrk="1" hangingPunct="1"/>
            <a:r>
              <a:rPr lang="en-US" altLang="zh-CN"/>
              <a:t>What is a stack(</a:t>
            </a:r>
            <a:r>
              <a:rPr lang="zh-CN" altLang="en-US"/>
              <a:t>堆栈</a:t>
            </a:r>
            <a:r>
              <a:rPr lang="en-US" altLang="zh-CN"/>
              <a:t>)?</a:t>
            </a:r>
          </a:p>
        </p:txBody>
      </p:sp>
      <p:sp>
        <p:nvSpPr>
          <p:cNvPr id="68610" name="Rectangle 3"/>
          <p:cNvSpPr>
            <a:spLocks noGrp="1" noChangeArrowheads="1"/>
          </p:cNvSpPr>
          <p:nvPr>
            <p:ph idx="1"/>
          </p:nvPr>
        </p:nvSpPr>
        <p:spPr>
          <a:xfrm>
            <a:off x="539750" y="1600200"/>
            <a:ext cx="7772400" cy="4892675"/>
          </a:xfrm>
        </p:spPr>
        <p:txBody>
          <a:bodyPr/>
          <a:lstStyle/>
          <a:p>
            <a:pPr eaLnBrk="1" hangingPunct="1"/>
            <a:r>
              <a:rPr lang="en-US" altLang="zh-CN" sz="2400"/>
              <a:t>It is an ordered group of </a:t>
            </a:r>
            <a:r>
              <a:rPr lang="en-US" altLang="zh-CN" sz="2400" b="1">
                <a:solidFill>
                  <a:srgbClr val="FF0000"/>
                </a:solidFill>
              </a:rPr>
              <a:t>homogeneous</a:t>
            </a:r>
            <a:r>
              <a:rPr lang="en-US" altLang="zh-CN" sz="2400"/>
              <a:t> items of elements.</a:t>
            </a:r>
          </a:p>
          <a:p>
            <a:pPr eaLnBrk="1" hangingPunct="1"/>
            <a:r>
              <a:rPr lang="en-US" altLang="zh-CN" sz="2400"/>
              <a:t>Elements are added to and removed from the top of the stack (the most</a:t>
            </a:r>
            <a:r>
              <a:rPr lang="en-US" altLang="zh-CN" sz="2400">
                <a:latin typeface="Courier New" charset="0"/>
              </a:rPr>
              <a:t> </a:t>
            </a:r>
            <a:r>
              <a:rPr lang="en-US" altLang="zh-CN" sz="2400"/>
              <a:t>recently added items are at the </a:t>
            </a:r>
            <a:r>
              <a:rPr lang="en-US" altLang="zh-CN" sz="2400">
                <a:solidFill>
                  <a:srgbClr val="FF0000"/>
                </a:solidFill>
              </a:rPr>
              <a:t>top</a:t>
            </a:r>
            <a:r>
              <a:rPr lang="en-US" altLang="zh-CN" sz="2400"/>
              <a:t> of the stack).</a:t>
            </a:r>
          </a:p>
          <a:p>
            <a:pPr lvl="1" eaLnBrk="1" hangingPunct="1"/>
            <a:endParaRPr lang="en-US" altLang="zh-CN"/>
          </a:p>
        </p:txBody>
      </p:sp>
      <p:pic>
        <p:nvPicPr>
          <p:cNvPr id="68611" name="Picture 4" descr="Fig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86200"/>
            <a:ext cx="6781800"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3" name="Text Box 4"/>
          <p:cNvSpPr txBox="1">
            <a:spLocks noChangeArrowheads="1"/>
          </p:cNvSpPr>
          <p:nvPr/>
        </p:nvSpPr>
        <p:spPr bwMode="auto">
          <a:xfrm>
            <a:off x="419100" y="1035050"/>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Times New Roman" charset="0"/>
              </a:rPr>
              <a:t>      </a:t>
            </a:r>
            <a:r>
              <a:rPr lang="en-US" altLang="zh-CN" sz="2400" b="1">
                <a:latin typeface="Arial" charset="0"/>
              </a:rPr>
              <a:t>A </a:t>
            </a:r>
            <a:r>
              <a:rPr lang="en-US" altLang="zh-CN" sz="2400" b="1">
                <a:solidFill>
                  <a:schemeClr val="hlink"/>
                </a:solidFill>
                <a:latin typeface="Arial" charset="0"/>
              </a:rPr>
              <a:t>stack</a:t>
            </a:r>
            <a:r>
              <a:rPr lang="en-US" altLang="zh-CN" sz="2400" b="1">
                <a:latin typeface="Arial" charset="0"/>
              </a:rPr>
              <a:t> is a Last-In-First-Out (</a:t>
            </a:r>
            <a:r>
              <a:rPr lang="en-US" altLang="zh-CN" sz="2400" b="1">
                <a:solidFill>
                  <a:srgbClr val="FF0000"/>
                </a:solidFill>
                <a:latin typeface="Arial" charset="0"/>
              </a:rPr>
              <a:t>LIFO</a:t>
            </a:r>
            <a:r>
              <a:rPr lang="en-US" altLang="zh-CN" sz="2400" b="1">
                <a:latin typeface="Arial" charset="0"/>
              </a:rPr>
              <a:t>) list, that is, an ordered list in which insertions and deletions are made at the </a:t>
            </a:r>
            <a:r>
              <a:rPr lang="en-US" altLang="zh-CN" sz="2400" b="1">
                <a:solidFill>
                  <a:schemeClr val="hlink"/>
                </a:solidFill>
                <a:latin typeface="Arial" charset="0"/>
              </a:rPr>
              <a:t>top</a:t>
            </a:r>
            <a:r>
              <a:rPr lang="en-US" altLang="zh-CN" sz="2400" b="1">
                <a:latin typeface="Arial" charset="0"/>
              </a:rPr>
              <a:t> only.</a:t>
            </a:r>
          </a:p>
        </p:txBody>
      </p:sp>
      <p:sp>
        <p:nvSpPr>
          <p:cNvPr id="83973" name="Rectangle 5" descr="花岗岩"/>
          <p:cNvSpPr>
            <a:spLocks noChangeArrowheads="1"/>
          </p:cNvSpPr>
          <p:nvPr/>
        </p:nvSpPr>
        <p:spPr bwMode="auto">
          <a:xfrm>
            <a:off x="3733800" y="57912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1</a:t>
            </a:r>
            <a:endParaRPr lang="en-US" altLang="zh-CN" sz="3200" b="1">
              <a:latin typeface="Times New Roman" charset="0"/>
            </a:endParaRPr>
          </a:p>
        </p:txBody>
      </p:sp>
      <p:sp>
        <p:nvSpPr>
          <p:cNvPr id="83974" name="Rectangle 6" descr="花岗岩"/>
          <p:cNvSpPr>
            <a:spLocks noChangeArrowheads="1"/>
          </p:cNvSpPr>
          <p:nvPr/>
        </p:nvSpPr>
        <p:spPr bwMode="auto">
          <a:xfrm>
            <a:off x="3733800" y="53340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2</a:t>
            </a:r>
            <a:endParaRPr lang="en-US" altLang="zh-CN" sz="3200">
              <a:latin typeface="Times New Roman" charset="0"/>
            </a:endParaRPr>
          </a:p>
        </p:txBody>
      </p:sp>
      <p:sp>
        <p:nvSpPr>
          <p:cNvPr id="83975" name="Rectangle 7" descr="花岗岩"/>
          <p:cNvSpPr>
            <a:spLocks noChangeArrowheads="1"/>
          </p:cNvSpPr>
          <p:nvPr/>
        </p:nvSpPr>
        <p:spPr bwMode="auto">
          <a:xfrm>
            <a:off x="3733800" y="48768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3</a:t>
            </a:r>
          </a:p>
        </p:txBody>
      </p:sp>
      <p:sp>
        <p:nvSpPr>
          <p:cNvPr id="83976" name="Rectangle 8" descr="花岗岩"/>
          <p:cNvSpPr>
            <a:spLocks noChangeArrowheads="1"/>
          </p:cNvSpPr>
          <p:nvPr/>
        </p:nvSpPr>
        <p:spPr bwMode="auto">
          <a:xfrm>
            <a:off x="3733800" y="44196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4</a:t>
            </a:r>
          </a:p>
        </p:txBody>
      </p:sp>
      <p:sp>
        <p:nvSpPr>
          <p:cNvPr id="83977" name="Rectangle 9" descr="花岗岩"/>
          <p:cNvSpPr>
            <a:spLocks noChangeArrowheads="1"/>
          </p:cNvSpPr>
          <p:nvPr/>
        </p:nvSpPr>
        <p:spPr bwMode="auto">
          <a:xfrm>
            <a:off x="3733800" y="39624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5</a:t>
            </a:r>
          </a:p>
        </p:txBody>
      </p:sp>
      <p:sp>
        <p:nvSpPr>
          <p:cNvPr id="83978" name="Rectangle 10" descr="花岗岩"/>
          <p:cNvSpPr>
            <a:spLocks noChangeArrowheads="1"/>
          </p:cNvSpPr>
          <p:nvPr/>
        </p:nvSpPr>
        <p:spPr bwMode="auto">
          <a:xfrm>
            <a:off x="3733800" y="35052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6</a:t>
            </a:r>
          </a:p>
        </p:txBody>
      </p:sp>
      <p:sp>
        <p:nvSpPr>
          <p:cNvPr id="83979" name="Rectangle 11"/>
          <p:cNvSpPr>
            <a:spLocks noChangeArrowheads="1"/>
          </p:cNvSpPr>
          <p:nvPr/>
        </p:nvSpPr>
        <p:spPr bwMode="auto">
          <a:xfrm>
            <a:off x="3752850" y="3467100"/>
            <a:ext cx="877888"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zh-CN">
              <a:latin typeface="Times New Roman" charset="0"/>
            </a:endParaRPr>
          </a:p>
        </p:txBody>
      </p:sp>
      <p:sp>
        <p:nvSpPr>
          <p:cNvPr id="83980" name="Rectangle 12" descr="花岗岩"/>
          <p:cNvSpPr>
            <a:spLocks noChangeArrowheads="1"/>
          </p:cNvSpPr>
          <p:nvPr/>
        </p:nvSpPr>
        <p:spPr bwMode="auto">
          <a:xfrm>
            <a:off x="3733800" y="27432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6</a:t>
            </a:r>
          </a:p>
        </p:txBody>
      </p:sp>
      <p:sp>
        <p:nvSpPr>
          <p:cNvPr id="83981" name="Rectangle 13"/>
          <p:cNvSpPr>
            <a:spLocks noChangeArrowheads="1"/>
          </p:cNvSpPr>
          <p:nvPr/>
        </p:nvSpPr>
        <p:spPr bwMode="auto">
          <a:xfrm>
            <a:off x="3752850" y="3924300"/>
            <a:ext cx="877888"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zh-CN">
              <a:latin typeface="Times New Roman" charset="0"/>
            </a:endParaRPr>
          </a:p>
        </p:txBody>
      </p:sp>
      <p:sp>
        <p:nvSpPr>
          <p:cNvPr id="83982" name="Rectangle 14" descr="花岗岩"/>
          <p:cNvSpPr>
            <a:spLocks noChangeArrowheads="1"/>
          </p:cNvSpPr>
          <p:nvPr/>
        </p:nvSpPr>
        <p:spPr bwMode="auto">
          <a:xfrm>
            <a:off x="3733800" y="27432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5</a:t>
            </a:r>
          </a:p>
        </p:txBody>
      </p:sp>
      <p:sp>
        <p:nvSpPr>
          <p:cNvPr id="83983" name="Rectangle 15" descr="花岗岩"/>
          <p:cNvSpPr>
            <a:spLocks noChangeArrowheads="1"/>
          </p:cNvSpPr>
          <p:nvPr/>
        </p:nvSpPr>
        <p:spPr bwMode="auto">
          <a:xfrm>
            <a:off x="2667000" y="57912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6</a:t>
            </a:r>
          </a:p>
        </p:txBody>
      </p:sp>
      <p:sp>
        <p:nvSpPr>
          <p:cNvPr id="83984" name="Rectangle 16" descr="花岗岩"/>
          <p:cNvSpPr>
            <a:spLocks noChangeArrowheads="1"/>
          </p:cNvSpPr>
          <p:nvPr/>
        </p:nvSpPr>
        <p:spPr bwMode="auto">
          <a:xfrm>
            <a:off x="2667000" y="5334000"/>
            <a:ext cx="914400" cy="4572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5</a:t>
            </a:r>
          </a:p>
        </p:txBody>
      </p:sp>
      <p:sp>
        <p:nvSpPr>
          <p:cNvPr id="83985" name="Line 17"/>
          <p:cNvSpPr>
            <a:spLocks noChangeShapeType="1"/>
          </p:cNvSpPr>
          <p:nvPr/>
        </p:nvSpPr>
        <p:spPr bwMode="auto">
          <a:xfrm>
            <a:off x="3962400" y="3505200"/>
            <a:ext cx="0" cy="83820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3986" name="Line 18"/>
          <p:cNvSpPr>
            <a:spLocks noChangeShapeType="1"/>
          </p:cNvSpPr>
          <p:nvPr/>
        </p:nvSpPr>
        <p:spPr bwMode="auto">
          <a:xfrm flipV="1">
            <a:off x="4419600" y="3505200"/>
            <a:ext cx="0" cy="83820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69648" name="Group 27"/>
          <p:cNvGrpSpPr>
            <a:grpSpLocks/>
          </p:cNvGrpSpPr>
          <p:nvPr/>
        </p:nvGrpSpPr>
        <p:grpSpPr bwMode="auto">
          <a:xfrm>
            <a:off x="5029200" y="4572000"/>
            <a:ext cx="762000" cy="228600"/>
            <a:chOff x="2736" y="3648"/>
            <a:chExt cx="480" cy="144"/>
          </a:xfrm>
        </p:grpSpPr>
        <p:sp>
          <p:nvSpPr>
            <p:cNvPr id="69649" name="Rectangle 28"/>
            <p:cNvSpPr>
              <a:spLocks noChangeArrowheads="1"/>
            </p:cNvSpPr>
            <p:nvPr/>
          </p:nvSpPr>
          <p:spPr bwMode="auto">
            <a:xfrm>
              <a:off x="2928" y="3648"/>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1">
                  <a:solidFill>
                    <a:schemeClr val="hlink"/>
                  </a:solidFill>
                  <a:latin typeface="Times New Roman" charset="0"/>
                </a:rPr>
                <a:t>s p</a:t>
              </a:r>
              <a:endParaRPr lang="en-US" altLang="zh-CN" sz="2000" b="1">
                <a:latin typeface="Times New Roman" charset="0"/>
              </a:endParaRPr>
            </a:p>
          </p:txBody>
        </p:sp>
        <p:sp>
          <p:nvSpPr>
            <p:cNvPr id="69650" name="Line 29"/>
            <p:cNvSpPr>
              <a:spLocks noChangeShapeType="1"/>
            </p:cNvSpPr>
            <p:nvPr/>
          </p:nvSpPr>
          <p:spPr bwMode="auto">
            <a:xfrm flipH="1">
              <a:off x="2736" y="3744"/>
              <a:ext cx="192" cy="0"/>
            </a:xfrm>
            <a:prstGeom prst="line">
              <a:avLst/>
            </a:prstGeom>
            <a:noFill/>
            <a:ln w="190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9651" name="Group 30"/>
          <p:cNvGrpSpPr>
            <a:grpSpLocks/>
          </p:cNvGrpSpPr>
          <p:nvPr/>
        </p:nvGrpSpPr>
        <p:grpSpPr bwMode="auto">
          <a:xfrm>
            <a:off x="5029200" y="4267200"/>
            <a:ext cx="762000" cy="228600"/>
            <a:chOff x="2736" y="3648"/>
            <a:chExt cx="480" cy="144"/>
          </a:xfrm>
        </p:grpSpPr>
        <p:sp>
          <p:nvSpPr>
            <p:cNvPr id="69652" name="Rectangle 31"/>
            <p:cNvSpPr>
              <a:spLocks noChangeArrowheads="1"/>
            </p:cNvSpPr>
            <p:nvPr/>
          </p:nvSpPr>
          <p:spPr bwMode="auto">
            <a:xfrm>
              <a:off x="2928" y="3648"/>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1">
                  <a:solidFill>
                    <a:schemeClr val="hlink"/>
                  </a:solidFill>
                  <a:latin typeface="Times New Roman" charset="0"/>
                </a:rPr>
                <a:t>s p</a:t>
              </a:r>
              <a:endParaRPr lang="en-US" altLang="zh-CN" sz="2000" b="1">
                <a:latin typeface="Times New Roman" charset="0"/>
              </a:endParaRPr>
            </a:p>
          </p:txBody>
        </p:sp>
        <p:sp>
          <p:nvSpPr>
            <p:cNvPr id="69653" name="Line 32"/>
            <p:cNvSpPr>
              <a:spLocks noChangeShapeType="1"/>
            </p:cNvSpPr>
            <p:nvPr/>
          </p:nvSpPr>
          <p:spPr bwMode="auto">
            <a:xfrm flipH="1">
              <a:off x="2736" y="3744"/>
              <a:ext cx="192" cy="0"/>
            </a:xfrm>
            <a:prstGeom prst="line">
              <a:avLst/>
            </a:prstGeom>
            <a:noFill/>
            <a:ln w="190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9654" name="Group 34"/>
          <p:cNvGrpSpPr>
            <a:grpSpLocks/>
          </p:cNvGrpSpPr>
          <p:nvPr/>
        </p:nvGrpSpPr>
        <p:grpSpPr bwMode="auto">
          <a:xfrm>
            <a:off x="5029200" y="4038600"/>
            <a:ext cx="762000" cy="228600"/>
            <a:chOff x="2736" y="3648"/>
            <a:chExt cx="480" cy="144"/>
          </a:xfrm>
        </p:grpSpPr>
        <p:sp>
          <p:nvSpPr>
            <p:cNvPr id="69655" name="Rectangle 35"/>
            <p:cNvSpPr>
              <a:spLocks noChangeArrowheads="1"/>
            </p:cNvSpPr>
            <p:nvPr/>
          </p:nvSpPr>
          <p:spPr bwMode="auto">
            <a:xfrm>
              <a:off x="2928" y="3648"/>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1">
                  <a:solidFill>
                    <a:schemeClr val="hlink"/>
                  </a:solidFill>
                  <a:latin typeface="Times New Roman" charset="0"/>
                </a:rPr>
                <a:t>s p</a:t>
              </a:r>
              <a:endParaRPr lang="en-US" altLang="zh-CN" sz="2000" b="1">
                <a:latin typeface="Times New Roman" charset="0"/>
              </a:endParaRPr>
            </a:p>
          </p:txBody>
        </p:sp>
        <p:sp>
          <p:nvSpPr>
            <p:cNvPr id="69656" name="Line 36"/>
            <p:cNvSpPr>
              <a:spLocks noChangeShapeType="1"/>
            </p:cNvSpPr>
            <p:nvPr/>
          </p:nvSpPr>
          <p:spPr bwMode="auto">
            <a:xfrm flipH="1">
              <a:off x="2736" y="3744"/>
              <a:ext cx="192" cy="0"/>
            </a:xfrm>
            <a:prstGeom prst="line">
              <a:avLst/>
            </a:prstGeom>
            <a:noFill/>
            <a:ln w="190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69657" name="Rectangle 45"/>
          <p:cNvSpPr>
            <a:spLocks noChangeArrowheads="1"/>
          </p:cNvSpPr>
          <p:nvPr/>
        </p:nvSpPr>
        <p:spPr bwMode="auto">
          <a:xfrm>
            <a:off x="5029200" y="45720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charset="0"/>
            </a:endParaRPr>
          </a:p>
        </p:txBody>
      </p:sp>
      <p:sp>
        <p:nvSpPr>
          <p:cNvPr id="69658" name="Rectangle 46"/>
          <p:cNvSpPr>
            <a:spLocks noChangeArrowheads="1"/>
          </p:cNvSpPr>
          <p:nvPr/>
        </p:nvSpPr>
        <p:spPr bwMode="auto">
          <a:xfrm>
            <a:off x="5029200" y="4337050"/>
            <a:ext cx="762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charset="0"/>
            </a:endParaRPr>
          </a:p>
        </p:txBody>
      </p:sp>
      <p:grpSp>
        <p:nvGrpSpPr>
          <p:cNvPr id="5" name="Group 60"/>
          <p:cNvGrpSpPr>
            <a:grpSpLocks/>
          </p:cNvGrpSpPr>
          <p:nvPr/>
        </p:nvGrpSpPr>
        <p:grpSpPr bwMode="auto">
          <a:xfrm>
            <a:off x="3657600" y="3048000"/>
            <a:ext cx="1066800" cy="3276600"/>
            <a:chOff x="4560" y="480"/>
            <a:chExt cx="672" cy="2064"/>
          </a:xfrm>
        </p:grpSpPr>
        <p:sp>
          <p:nvSpPr>
            <p:cNvPr id="69660" name="Rectangle 61" descr="栎木"/>
            <p:cNvSpPr>
              <a:spLocks noChangeArrowheads="1"/>
            </p:cNvSpPr>
            <p:nvPr/>
          </p:nvSpPr>
          <p:spPr bwMode="auto">
            <a:xfrm>
              <a:off x="4560" y="480"/>
              <a:ext cx="48" cy="2016"/>
            </a:xfrm>
            <a:prstGeom prst="rect">
              <a:avLst/>
            </a:prstGeom>
            <a:blipFill dpi="0" rotWithShape="0">
              <a:blip r:embed="rId3"/>
              <a:srcRect/>
              <a:tile tx="0" ty="0" sx="100000" sy="100000" flip="none" algn="tl"/>
            </a:blipFill>
            <a:ln w="9525">
              <a:solidFill>
                <a:schemeClr val="accent2"/>
              </a:solidFill>
              <a:miter lim="800000"/>
              <a:headEnd/>
              <a:tailEnd/>
            </a:ln>
          </p:spPr>
          <p:txBody>
            <a:bodyPr wrap="none" anchor="ctr"/>
            <a:lstStyle/>
            <a:p>
              <a:endParaRPr lang="zh-CN" altLang="zh-CN">
                <a:latin typeface="Times New Roman" charset="0"/>
              </a:endParaRPr>
            </a:p>
          </p:txBody>
        </p:sp>
        <p:sp>
          <p:nvSpPr>
            <p:cNvPr id="69661" name="Rectangle 62" descr="栎木"/>
            <p:cNvSpPr>
              <a:spLocks noChangeArrowheads="1"/>
            </p:cNvSpPr>
            <p:nvPr/>
          </p:nvSpPr>
          <p:spPr bwMode="auto">
            <a:xfrm>
              <a:off x="5184" y="480"/>
              <a:ext cx="48" cy="2016"/>
            </a:xfrm>
            <a:prstGeom prst="rect">
              <a:avLst/>
            </a:prstGeom>
            <a:blipFill dpi="0" rotWithShape="0">
              <a:blip r:embed="rId3"/>
              <a:srcRect/>
              <a:tile tx="0" ty="0" sx="100000" sy="100000" flip="none" algn="tl"/>
            </a:blipFill>
            <a:ln w="9525">
              <a:solidFill>
                <a:schemeClr val="accent2"/>
              </a:solidFill>
              <a:miter lim="800000"/>
              <a:headEnd/>
              <a:tailEnd/>
            </a:ln>
          </p:spPr>
          <p:txBody>
            <a:bodyPr wrap="none" anchor="ctr"/>
            <a:lstStyle/>
            <a:p>
              <a:endParaRPr lang="zh-CN" altLang="zh-CN">
                <a:latin typeface="Times New Roman" charset="0"/>
              </a:endParaRPr>
            </a:p>
          </p:txBody>
        </p:sp>
        <p:sp>
          <p:nvSpPr>
            <p:cNvPr id="69662" name="Rectangle 63" descr="栎木"/>
            <p:cNvSpPr>
              <a:spLocks noChangeArrowheads="1"/>
            </p:cNvSpPr>
            <p:nvPr/>
          </p:nvSpPr>
          <p:spPr bwMode="auto">
            <a:xfrm rot="-5400000">
              <a:off x="4872" y="2184"/>
              <a:ext cx="48" cy="672"/>
            </a:xfrm>
            <a:prstGeom prst="rect">
              <a:avLst/>
            </a:prstGeom>
            <a:blipFill dpi="0" rotWithShape="0">
              <a:blip r:embed="rId3"/>
              <a:srcRect/>
              <a:tile tx="0" ty="0" sx="100000" sy="100000" flip="none" algn="tl"/>
            </a:blipFill>
            <a:ln w="9525">
              <a:solidFill>
                <a:schemeClr val="accent2"/>
              </a:solidFill>
              <a:miter lim="800000"/>
              <a:headEnd/>
              <a:tailEnd/>
            </a:ln>
          </p:spPr>
          <p:txBody>
            <a:bodyPr vert="eaVert" wrap="none" anchor="ctr"/>
            <a:lstStyle/>
            <a:p>
              <a:endParaRPr lang="zh-CN" altLang="zh-CN">
                <a:latin typeface="Times New Roman" charset="0"/>
              </a:endParaRPr>
            </a:p>
          </p:txBody>
        </p:sp>
      </p:grpSp>
      <p:sp>
        <p:nvSpPr>
          <p:cNvPr id="69663" name="Rectangle 68"/>
          <p:cNvSpPr>
            <a:spLocks noChangeArrowheads="1"/>
          </p:cNvSpPr>
          <p:nvPr/>
        </p:nvSpPr>
        <p:spPr bwMode="auto">
          <a:xfrm>
            <a:off x="5062538" y="4114800"/>
            <a:ext cx="762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charset="0"/>
            </a:endParaRPr>
          </a:p>
        </p:txBody>
      </p:sp>
      <p:grpSp>
        <p:nvGrpSpPr>
          <p:cNvPr id="6" name="Group 33"/>
          <p:cNvGrpSpPr>
            <a:grpSpLocks/>
          </p:cNvGrpSpPr>
          <p:nvPr/>
        </p:nvGrpSpPr>
        <p:grpSpPr bwMode="auto">
          <a:xfrm>
            <a:off x="4932363" y="6308725"/>
            <a:ext cx="1944687" cy="396875"/>
            <a:chOff x="3107" y="3657"/>
            <a:chExt cx="1225" cy="250"/>
          </a:xfrm>
        </p:grpSpPr>
        <p:sp>
          <p:nvSpPr>
            <p:cNvPr id="69665" name="Line 34"/>
            <p:cNvSpPr>
              <a:spLocks noChangeShapeType="1"/>
            </p:cNvSpPr>
            <p:nvPr/>
          </p:nvSpPr>
          <p:spPr bwMode="auto">
            <a:xfrm flipH="1">
              <a:off x="3107" y="3793"/>
              <a:ext cx="363"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666" name="Text Box 35"/>
            <p:cNvSpPr txBox="1">
              <a:spLocks noChangeArrowheads="1"/>
            </p:cNvSpPr>
            <p:nvPr/>
          </p:nvSpPr>
          <p:spPr bwMode="auto">
            <a:xfrm>
              <a:off x="3560" y="3657"/>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latin typeface="Arial" charset="0"/>
                </a:rPr>
                <a:t>top</a:t>
              </a:r>
            </a:p>
          </p:txBody>
        </p:sp>
      </p:grpSp>
      <p:grpSp>
        <p:nvGrpSpPr>
          <p:cNvPr id="7" name="Group 36"/>
          <p:cNvGrpSpPr>
            <a:grpSpLocks/>
          </p:cNvGrpSpPr>
          <p:nvPr/>
        </p:nvGrpSpPr>
        <p:grpSpPr bwMode="auto">
          <a:xfrm>
            <a:off x="4932363" y="5805488"/>
            <a:ext cx="1944687" cy="396875"/>
            <a:chOff x="3107" y="3657"/>
            <a:chExt cx="1225" cy="250"/>
          </a:xfrm>
        </p:grpSpPr>
        <p:sp>
          <p:nvSpPr>
            <p:cNvPr id="69668" name="Line 37"/>
            <p:cNvSpPr>
              <a:spLocks noChangeShapeType="1"/>
            </p:cNvSpPr>
            <p:nvPr/>
          </p:nvSpPr>
          <p:spPr bwMode="auto">
            <a:xfrm flipH="1">
              <a:off x="3107" y="3793"/>
              <a:ext cx="363"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669" name="Text Box 38"/>
            <p:cNvSpPr txBox="1">
              <a:spLocks noChangeArrowheads="1"/>
            </p:cNvSpPr>
            <p:nvPr/>
          </p:nvSpPr>
          <p:spPr bwMode="auto">
            <a:xfrm>
              <a:off x="3560" y="3657"/>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latin typeface="Arial" charset="0"/>
                </a:rPr>
                <a:t>top</a:t>
              </a:r>
            </a:p>
          </p:txBody>
        </p:sp>
      </p:grpSp>
      <p:grpSp>
        <p:nvGrpSpPr>
          <p:cNvPr id="8" name="Group 39"/>
          <p:cNvGrpSpPr>
            <a:grpSpLocks/>
          </p:cNvGrpSpPr>
          <p:nvPr/>
        </p:nvGrpSpPr>
        <p:grpSpPr bwMode="auto">
          <a:xfrm>
            <a:off x="4932363" y="5408613"/>
            <a:ext cx="1944687" cy="396875"/>
            <a:chOff x="3107" y="3657"/>
            <a:chExt cx="1225" cy="250"/>
          </a:xfrm>
        </p:grpSpPr>
        <p:sp>
          <p:nvSpPr>
            <p:cNvPr id="69671" name="Line 40"/>
            <p:cNvSpPr>
              <a:spLocks noChangeShapeType="1"/>
            </p:cNvSpPr>
            <p:nvPr/>
          </p:nvSpPr>
          <p:spPr bwMode="auto">
            <a:xfrm flipH="1">
              <a:off x="3107" y="3793"/>
              <a:ext cx="363"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672" name="Text Box 41"/>
            <p:cNvSpPr txBox="1">
              <a:spLocks noChangeArrowheads="1"/>
            </p:cNvSpPr>
            <p:nvPr/>
          </p:nvSpPr>
          <p:spPr bwMode="auto">
            <a:xfrm>
              <a:off x="3560" y="3657"/>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latin typeface="Arial" charset="0"/>
                </a:rPr>
                <a:t>top</a:t>
              </a:r>
            </a:p>
          </p:txBody>
        </p:sp>
      </p:grpSp>
      <p:grpSp>
        <p:nvGrpSpPr>
          <p:cNvPr id="9" name="Group 42"/>
          <p:cNvGrpSpPr>
            <a:grpSpLocks/>
          </p:cNvGrpSpPr>
          <p:nvPr/>
        </p:nvGrpSpPr>
        <p:grpSpPr bwMode="auto">
          <a:xfrm>
            <a:off x="4932363" y="4941888"/>
            <a:ext cx="1944687" cy="396875"/>
            <a:chOff x="3107" y="3657"/>
            <a:chExt cx="1225" cy="250"/>
          </a:xfrm>
        </p:grpSpPr>
        <p:sp>
          <p:nvSpPr>
            <p:cNvPr id="69674" name="Line 43"/>
            <p:cNvSpPr>
              <a:spLocks noChangeShapeType="1"/>
            </p:cNvSpPr>
            <p:nvPr/>
          </p:nvSpPr>
          <p:spPr bwMode="auto">
            <a:xfrm flipH="1">
              <a:off x="3107" y="3793"/>
              <a:ext cx="363"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675" name="Text Box 44"/>
            <p:cNvSpPr txBox="1">
              <a:spLocks noChangeArrowheads="1"/>
            </p:cNvSpPr>
            <p:nvPr/>
          </p:nvSpPr>
          <p:spPr bwMode="auto">
            <a:xfrm>
              <a:off x="3560" y="3657"/>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latin typeface="Arial" charset="0"/>
                </a:rPr>
                <a:t>top</a:t>
              </a:r>
            </a:p>
          </p:txBody>
        </p:sp>
      </p:grpSp>
      <p:grpSp>
        <p:nvGrpSpPr>
          <p:cNvPr id="10" name="Group 45"/>
          <p:cNvGrpSpPr>
            <a:grpSpLocks/>
          </p:cNvGrpSpPr>
          <p:nvPr/>
        </p:nvGrpSpPr>
        <p:grpSpPr bwMode="auto">
          <a:xfrm>
            <a:off x="4932363" y="4437063"/>
            <a:ext cx="1944687" cy="396875"/>
            <a:chOff x="3107" y="3657"/>
            <a:chExt cx="1225" cy="250"/>
          </a:xfrm>
        </p:grpSpPr>
        <p:sp>
          <p:nvSpPr>
            <p:cNvPr id="69677" name="Line 46"/>
            <p:cNvSpPr>
              <a:spLocks noChangeShapeType="1"/>
            </p:cNvSpPr>
            <p:nvPr/>
          </p:nvSpPr>
          <p:spPr bwMode="auto">
            <a:xfrm flipH="1">
              <a:off x="3107" y="3793"/>
              <a:ext cx="363"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678" name="Text Box 47"/>
            <p:cNvSpPr txBox="1">
              <a:spLocks noChangeArrowheads="1"/>
            </p:cNvSpPr>
            <p:nvPr/>
          </p:nvSpPr>
          <p:spPr bwMode="auto">
            <a:xfrm>
              <a:off x="3560" y="3657"/>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latin typeface="Arial" charset="0"/>
                </a:rPr>
                <a:t>top</a:t>
              </a:r>
            </a:p>
          </p:txBody>
        </p:sp>
      </p:grpSp>
      <p:grpSp>
        <p:nvGrpSpPr>
          <p:cNvPr id="11" name="Group 48"/>
          <p:cNvGrpSpPr>
            <a:grpSpLocks/>
          </p:cNvGrpSpPr>
          <p:nvPr/>
        </p:nvGrpSpPr>
        <p:grpSpPr bwMode="auto">
          <a:xfrm>
            <a:off x="4932363" y="4005263"/>
            <a:ext cx="1944687" cy="396875"/>
            <a:chOff x="3107" y="3657"/>
            <a:chExt cx="1225" cy="250"/>
          </a:xfrm>
        </p:grpSpPr>
        <p:sp>
          <p:nvSpPr>
            <p:cNvPr id="69680" name="Line 49"/>
            <p:cNvSpPr>
              <a:spLocks noChangeShapeType="1"/>
            </p:cNvSpPr>
            <p:nvPr/>
          </p:nvSpPr>
          <p:spPr bwMode="auto">
            <a:xfrm flipH="1">
              <a:off x="3107" y="3793"/>
              <a:ext cx="363"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681" name="Text Box 50"/>
            <p:cNvSpPr txBox="1">
              <a:spLocks noChangeArrowheads="1"/>
            </p:cNvSpPr>
            <p:nvPr/>
          </p:nvSpPr>
          <p:spPr bwMode="auto">
            <a:xfrm>
              <a:off x="3560" y="3657"/>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latin typeface="Arial" charset="0"/>
                </a:rPr>
                <a:t>top</a:t>
              </a:r>
            </a:p>
          </p:txBody>
        </p:sp>
      </p:grpSp>
      <p:grpSp>
        <p:nvGrpSpPr>
          <p:cNvPr id="12" name="Group 51"/>
          <p:cNvGrpSpPr>
            <a:grpSpLocks/>
          </p:cNvGrpSpPr>
          <p:nvPr/>
        </p:nvGrpSpPr>
        <p:grpSpPr bwMode="auto">
          <a:xfrm>
            <a:off x="4932363" y="3573463"/>
            <a:ext cx="1944687" cy="396875"/>
            <a:chOff x="3107" y="3657"/>
            <a:chExt cx="1225" cy="250"/>
          </a:xfrm>
        </p:grpSpPr>
        <p:sp>
          <p:nvSpPr>
            <p:cNvPr id="69683" name="Line 52"/>
            <p:cNvSpPr>
              <a:spLocks noChangeShapeType="1"/>
            </p:cNvSpPr>
            <p:nvPr/>
          </p:nvSpPr>
          <p:spPr bwMode="auto">
            <a:xfrm flipH="1">
              <a:off x="3107" y="3793"/>
              <a:ext cx="363"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684" name="Text Box 53"/>
            <p:cNvSpPr txBox="1">
              <a:spLocks noChangeArrowheads="1"/>
            </p:cNvSpPr>
            <p:nvPr/>
          </p:nvSpPr>
          <p:spPr bwMode="auto">
            <a:xfrm>
              <a:off x="3560" y="3657"/>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latin typeface="Arial" charset="0"/>
                </a:rPr>
                <a:t>top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83973"/>
                                        </p:tgtEl>
                                        <p:attrNameLst>
                                          <p:attrName>style.visibility</p:attrName>
                                        </p:attrNameLst>
                                      </p:cBhvr>
                                      <p:to>
                                        <p:strVal val="visible"/>
                                      </p:to>
                                    </p:set>
                                    <p:anim calcmode="lin" valueType="num">
                                      <p:cBhvr additive="base">
                                        <p:cTn id="16" dur="500" fill="hold"/>
                                        <p:tgtEl>
                                          <p:spTgt spid="83973"/>
                                        </p:tgtEl>
                                        <p:attrNameLst>
                                          <p:attrName>ppt_x</p:attrName>
                                        </p:attrNameLst>
                                      </p:cBhvr>
                                      <p:tavLst>
                                        <p:tav tm="0">
                                          <p:val>
                                            <p:strVal val="#ppt_x"/>
                                          </p:val>
                                        </p:tav>
                                        <p:tav tm="100000">
                                          <p:val>
                                            <p:strVal val="#ppt_x"/>
                                          </p:val>
                                        </p:tav>
                                      </p:tavLst>
                                    </p:anim>
                                    <p:anim calcmode="lin" valueType="num">
                                      <p:cBhvr additive="base">
                                        <p:cTn id="17" dur="500" fill="hold"/>
                                        <p:tgtEl>
                                          <p:spTgt spid="83973"/>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83974"/>
                                        </p:tgtEl>
                                        <p:attrNameLst>
                                          <p:attrName>style.visibility</p:attrName>
                                        </p:attrNameLst>
                                      </p:cBhvr>
                                      <p:to>
                                        <p:strVal val="visible"/>
                                      </p:to>
                                    </p:set>
                                    <p:anim calcmode="lin" valueType="num">
                                      <p:cBhvr additive="base">
                                        <p:cTn id="32" dur="500" fill="hold"/>
                                        <p:tgtEl>
                                          <p:spTgt spid="83974"/>
                                        </p:tgtEl>
                                        <p:attrNameLst>
                                          <p:attrName>ppt_x</p:attrName>
                                        </p:attrNameLst>
                                      </p:cBhvr>
                                      <p:tavLst>
                                        <p:tav tm="0">
                                          <p:val>
                                            <p:strVal val="#ppt_x"/>
                                          </p:val>
                                        </p:tav>
                                        <p:tav tm="100000">
                                          <p:val>
                                            <p:strVal val="#ppt_x"/>
                                          </p:val>
                                        </p:tav>
                                      </p:tavLst>
                                    </p:anim>
                                    <p:anim calcmode="lin" valueType="num">
                                      <p:cBhvr additive="base">
                                        <p:cTn id="33" dur="500" fill="hold"/>
                                        <p:tgtEl>
                                          <p:spTgt spid="83974"/>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xit" presetSubtype="10" fill="hold" nodeType="clickEffect">
                                  <p:stCondLst>
                                    <p:cond delay="0"/>
                                  </p:stCondLst>
                                  <p:childTnLst>
                                    <p:animEffect transition="out" filter="blinds(horizontal)">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83975"/>
                                        </p:tgtEl>
                                        <p:attrNameLst>
                                          <p:attrName>style.visibility</p:attrName>
                                        </p:attrNameLst>
                                      </p:cBhvr>
                                      <p:to>
                                        <p:strVal val="visible"/>
                                      </p:to>
                                    </p:set>
                                    <p:anim calcmode="lin" valueType="num">
                                      <p:cBhvr additive="base">
                                        <p:cTn id="48" dur="500" fill="hold"/>
                                        <p:tgtEl>
                                          <p:spTgt spid="83975"/>
                                        </p:tgtEl>
                                        <p:attrNameLst>
                                          <p:attrName>ppt_x</p:attrName>
                                        </p:attrNameLst>
                                      </p:cBhvr>
                                      <p:tavLst>
                                        <p:tav tm="0">
                                          <p:val>
                                            <p:strVal val="#ppt_x"/>
                                          </p:val>
                                        </p:tav>
                                        <p:tav tm="100000">
                                          <p:val>
                                            <p:strVal val="#ppt_x"/>
                                          </p:val>
                                        </p:tav>
                                      </p:tavLst>
                                    </p:anim>
                                    <p:anim calcmode="lin" valueType="num">
                                      <p:cBhvr additive="base">
                                        <p:cTn id="49" dur="500" fill="hold"/>
                                        <p:tgtEl>
                                          <p:spTgt spid="83975"/>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xit" presetSubtype="10" fill="hold" nodeType="clickEffect">
                                  <p:stCondLst>
                                    <p:cond delay="0"/>
                                  </p:stCondLst>
                                  <p:childTnLst>
                                    <p:animEffect transition="out" filter="blinds(horizontal)">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blinds(horizontal)">
                                      <p:cBhvr>
                                        <p:cTn id="59" dur="500"/>
                                        <p:tgtEl>
                                          <p:spTgt spid="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1" fill="hold" grpId="0" nodeType="clickEffect">
                                  <p:stCondLst>
                                    <p:cond delay="0"/>
                                  </p:stCondLst>
                                  <p:childTnLst>
                                    <p:set>
                                      <p:cBhvr>
                                        <p:cTn id="63" dur="1" fill="hold">
                                          <p:stCondLst>
                                            <p:cond delay="0"/>
                                          </p:stCondLst>
                                        </p:cTn>
                                        <p:tgtEl>
                                          <p:spTgt spid="83976"/>
                                        </p:tgtEl>
                                        <p:attrNameLst>
                                          <p:attrName>style.visibility</p:attrName>
                                        </p:attrNameLst>
                                      </p:cBhvr>
                                      <p:to>
                                        <p:strVal val="visible"/>
                                      </p:to>
                                    </p:set>
                                    <p:anim calcmode="lin" valueType="num">
                                      <p:cBhvr additive="base">
                                        <p:cTn id="64" dur="500" fill="hold"/>
                                        <p:tgtEl>
                                          <p:spTgt spid="83976"/>
                                        </p:tgtEl>
                                        <p:attrNameLst>
                                          <p:attrName>ppt_x</p:attrName>
                                        </p:attrNameLst>
                                      </p:cBhvr>
                                      <p:tavLst>
                                        <p:tav tm="0">
                                          <p:val>
                                            <p:strVal val="#ppt_x"/>
                                          </p:val>
                                        </p:tav>
                                        <p:tav tm="100000">
                                          <p:val>
                                            <p:strVal val="#ppt_x"/>
                                          </p:val>
                                        </p:tav>
                                      </p:tavLst>
                                    </p:anim>
                                    <p:anim calcmode="lin" valueType="num">
                                      <p:cBhvr additive="base">
                                        <p:cTn id="65" dur="500" fill="hold"/>
                                        <p:tgtEl>
                                          <p:spTgt spid="83976"/>
                                        </p:tgtEl>
                                        <p:attrNameLst>
                                          <p:attrName>ppt_y</p:attrName>
                                        </p:attrNameLst>
                                      </p:cBhvr>
                                      <p:tavLst>
                                        <p:tav tm="0">
                                          <p:val>
                                            <p:strVal val="0-#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xit" presetSubtype="10" fill="hold" nodeType="clickEffect">
                                  <p:stCondLst>
                                    <p:cond delay="0"/>
                                  </p:stCondLst>
                                  <p:childTnLst>
                                    <p:animEffect transition="out" filter="blinds(horizontal)">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blinds(horizontal)">
                                      <p:cBhvr>
                                        <p:cTn id="75" dur="500"/>
                                        <p:tgtEl>
                                          <p:spTgt spid="1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83977"/>
                                        </p:tgtEl>
                                        <p:attrNameLst>
                                          <p:attrName>style.visibility</p:attrName>
                                        </p:attrNameLst>
                                      </p:cBhvr>
                                      <p:to>
                                        <p:strVal val="visible"/>
                                      </p:to>
                                    </p:set>
                                    <p:anim calcmode="lin" valueType="num">
                                      <p:cBhvr additive="base">
                                        <p:cTn id="80" dur="500" fill="hold"/>
                                        <p:tgtEl>
                                          <p:spTgt spid="83977"/>
                                        </p:tgtEl>
                                        <p:attrNameLst>
                                          <p:attrName>ppt_x</p:attrName>
                                        </p:attrNameLst>
                                      </p:cBhvr>
                                      <p:tavLst>
                                        <p:tav tm="0">
                                          <p:val>
                                            <p:strVal val="#ppt_x"/>
                                          </p:val>
                                        </p:tav>
                                        <p:tav tm="100000">
                                          <p:val>
                                            <p:strVal val="#ppt_x"/>
                                          </p:val>
                                        </p:tav>
                                      </p:tavLst>
                                    </p:anim>
                                    <p:anim calcmode="lin" valueType="num">
                                      <p:cBhvr additive="base">
                                        <p:cTn id="81" dur="500" fill="hold"/>
                                        <p:tgtEl>
                                          <p:spTgt spid="83977"/>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xit" presetSubtype="10" fill="hold" nodeType="clickEffect">
                                  <p:stCondLst>
                                    <p:cond delay="0"/>
                                  </p:stCondLst>
                                  <p:childTnLst>
                                    <p:animEffect transition="out" filter="blinds(horizontal)">
                                      <p:cBhvr>
                                        <p:cTn id="85" dur="500"/>
                                        <p:tgtEl>
                                          <p:spTgt spid="10"/>
                                        </p:tgtEl>
                                      </p:cBhvr>
                                    </p:animEffect>
                                    <p:set>
                                      <p:cBhvr>
                                        <p:cTn id="86" dur="1" fill="hold">
                                          <p:stCondLst>
                                            <p:cond delay="499"/>
                                          </p:stCondLst>
                                        </p:cTn>
                                        <p:tgtEl>
                                          <p:spTgt spid="10"/>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blinds(horizontal)">
                                      <p:cBhvr>
                                        <p:cTn id="91" dur="500"/>
                                        <p:tgtEl>
                                          <p:spTgt spid="1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1" fill="hold" grpId="0" nodeType="clickEffect">
                                  <p:stCondLst>
                                    <p:cond delay="0"/>
                                  </p:stCondLst>
                                  <p:childTnLst>
                                    <p:set>
                                      <p:cBhvr>
                                        <p:cTn id="95" dur="1" fill="hold">
                                          <p:stCondLst>
                                            <p:cond delay="0"/>
                                          </p:stCondLst>
                                        </p:cTn>
                                        <p:tgtEl>
                                          <p:spTgt spid="83978"/>
                                        </p:tgtEl>
                                        <p:attrNameLst>
                                          <p:attrName>style.visibility</p:attrName>
                                        </p:attrNameLst>
                                      </p:cBhvr>
                                      <p:to>
                                        <p:strVal val="visible"/>
                                      </p:to>
                                    </p:set>
                                    <p:anim calcmode="lin" valueType="num">
                                      <p:cBhvr additive="base">
                                        <p:cTn id="96" dur="500" fill="hold"/>
                                        <p:tgtEl>
                                          <p:spTgt spid="83978"/>
                                        </p:tgtEl>
                                        <p:attrNameLst>
                                          <p:attrName>ppt_x</p:attrName>
                                        </p:attrNameLst>
                                      </p:cBhvr>
                                      <p:tavLst>
                                        <p:tav tm="0">
                                          <p:val>
                                            <p:strVal val="#ppt_x"/>
                                          </p:val>
                                        </p:tav>
                                        <p:tav tm="100000">
                                          <p:val>
                                            <p:strVal val="#ppt_x"/>
                                          </p:val>
                                        </p:tav>
                                      </p:tavLst>
                                    </p:anim>
                                    <p:anim calcmode="lin" valueType="num">
                                      <p:cBhvr additive="base">
                                        <p:cTn id="97" dur="500" fill="hold"/>
                                        <p:tgtEl>
                                          <p:spTgt spid="83978"/>
                                        </p:tgtEl>
                                        <p:attrNameLst>
                                          <p:attrName>ppt_y</p:attrName>
                                        </p:attrNameLst>
                                      </p:cBhvr>
                                      <p:tavLst>
                                        <p:tav tm="0">
                                          <p:val>
                                            <p:strVal val="0-#ppt_h/2"/>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xit" presetSubtype="10" fill="hold" nodeType="clickEffect">
                                  <p:stCondLst>
                                    <p:cond delay="0"/>
                                  </p:stCondLst>
                                  <p:childTnLst>
                                    <p:animEffect transition="out" filter="blinds(horizontal)">
                                      <p:cBhvr>
                                        <p:cTn id="101" dur="500"/>
                                        <p:tgtEl>
                                          <p:spTgt spid="11"/>
                                        </p:tgtEl>
                                      </p:cBhvr>
                                    </p:animEffect>
                                    <p:set>
                                      <p:cBhvr>
                                        <p:cTn id="102" dur="1" fill="hold">
                                          <p:stCondLst>
                                            <p:cond delay="499"/>
                                          </p:stCondLst>
                                        </p:cTn>
                                        <p:tgtEl>
                                          <p:spTgt spid="11"/>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blinds(horizontal)">
                                      <p:cBhvr>
                                        <p:cTn id="107" dur="500"/>
                                        <p:tgtEl>
                                          <p:spTgt spid="1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83979"/>
                                        </p:tgtEl>
                                        <p:attrNameLst>
                                          <p:attrName>style.visibility</p:attrName>
                                        </p:attrNameLst>
                                      </p:cBhvr>
                                      <p:to>
                                        <p:strVal val="visible"/>
                                      </p:to>
                                    </p:set>
                                    <p:animEffect transition="in" filter="wipe(down)">
                                      <p:cBhvr>
                                        <p:cTn id="112" dur="500"/>
                                        <p:tgtEl>
                                          <p:spTgt spid="8397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xit" presetSubtype="10" fill="hold" nodeType="clickEffect">
                                  <p:stCondLst>
                                    <p:cond delay="0"/>
                                  </p:stCondLst>
                                  <p:childTnLst>
                                    <p:animEffect transition="out" filter="blinds(horizontal)">
                                      <p:cBhvr>
                                        <p:cTn id="116" dur="500"/>
                                        <p:tgtEl>
                                          <p:spTgt spid="12"/>
                                        </p:tgtEl>
                                      </p:cBhvr>
                                    </p:animEffect>
                                    <p:set>
                                      <p:cBhvr>
                                        <p:cTn id="117" dur="1" fill="hold">
                                          <p:stCondLst>
                                            <p:cond delay="499"/>
                                          </p:stCondLst>
                                        </p:cTn>
                                        <p:tgtEl>
                                          <p:spTgt spid="12"/>
                                        </p:tgtEl>
                                        <p:attrNameLst>
                                          <p:attrName>style.visibility</p:attrName>
                                        </p:attrNameLst>
                                      </p:cBhvr>
                                      <p:to>
                                        <p:strVal val="hidden"/>
                                      </p:to>
                                    </p:set>
                                  </p:childTnLst>
                                </p:cTn>
                              </p:par>
                            </p:childTnLst>
                          </p:cTn>
                        </p:par>
                        <p:par>
                          <p:cTn id="118" fill="hold" nodeType="afterGroup">
                            <p:stCondLst>
                              <p:cond delay="500"/>
                            </p:stCondLst>
                            <p:childTnLst>
                              <p:par>
                                <p:cTn id="119" presetID="12" presetClass="entr" presetSubtype="4" fill="hold" grpId="0" nodeType="afterEffect">
                                  <p:stCondLst>
                                    <p:cond delay="0"/>
                                  </p:stCondLst>
                                  <p:childTnLst>
                                    <p:set>
                                      <p:cBhvr>
                                        <p:cTn id="120" dur="1" fill="hold">
                                          <p:stCondLst>
                                            <p:cond delay="0"/>
                                          </p:stCondLst>
                                        </p:cTn>
                                        <p:tgtEl>
                                          <p:spTgt spid="83980"/>
                                        </p:tgtEl>
                                        <p:attrNameLst>
                                          <p:attrName>style.visibility</p:attrName>
                                        </p:attrNameLst>
                                      </p:cBhvr>
                                      <p:to>
                                        <p:strVal val="visible"/>
                                      </p:to>
                                    </p:set>
                                    <p:animEffect transition="in" filter="slide(fromBottom)">
                                      <p:cBhvr>
                                        <p:cTn id="121" dur="500"/>
                                        <p:tgtEl>
                                          <p:spTgt spid="83980"/>
                                        </p:tgtEl>
                                      </p:cBhvr>
                                    </p:animEffect>
                                  </p:childTnLst>
                                  <p:subTnLst>
                                    <p:set>
                                      <p:cBhvr override="childStyle">
                                        <p:cTn dur="1" fill="hold" display="0" masterRel="sameClick" afterEffect="1">
                                          <p:stCondLst>
                                            <p:cond evt="end" delay="0">
                                              <p:tn val="119"/>
                                            </p:cond>
                                          </p:stCondLst>
                                        </p:cTn>
                                        <p:tgtEl>
                                          <p:spTgt spid="83980"/>
                                        </p:tgtEl>
                                        <p:attrNameLst>
                                          <p:attrName>style.visibility</p:attrName>
                                        </p:attrNameLst>
                                      </p:cBhvr>
                                      <p:to>
                                        <p:strVal val="hidden"/>
                                      </p:to>
                                    </p:set>
                                  </p:subTnLst>
                                </p:cTn>
                              </p:par>
                            </p:childTnLst>
                          </p:cTn>
                        </p:par>
                        <p:par>
                          <p:cTn id="122" fill="hold" nodeType="afterGroup">
                            <p:stCondLst>
                              <p:cond delay="1000"/>
                            </p:stCondLst>
                            <p:childTnLst>
                              <p:par>
                                <p:cTn id="123" presetID="9" presetClass="entr" presetSubtype="0" fill="hold" grpId="0" nodeType="afterEffect">
                                  <p:stCondLst>
                                    <p:cond delay="0"/>
                                  </p:stCondLst>
                                  <p:childTnLst>
                                    <p:set>
                                      <p:cBhvr>
                                        <p:cTn id="124" dur="1" fill="hold">
                                          <p:stCondLst>
                                            <p:cond delay="0"/>
                                          </p:stCondLst>
                                        </p:cTn>
                                        <p:tgtEl>
                                          <p:spTgt spid="83983"/>
                                        </p:tgtEl>
                                        <p:attrNameLst>
                                          <p:attrName>style.visibility</p:attrName>
                                        </p:attrNameLst>
                                      </p:cBhvr>
                                      <p:to>
                                        <p:strVal val="visible"/>
                                      </p:to>
                                    </p:set>
                                    <p:animEffect transition="in" filter="dissolve">
                                      <p:cBhvr>
                                        <p:cTn id="125" dur="500"/>
                                        <p:tgtEl>
                                          <p:spTgt spid="83983"/>
                                        </p:tgtEl>
                                      </p:cBhvr>
                                    </p:animEffect>
                                  </p:childTnLst>
                                </p:cTn>
                              </p:par>
                            </p:childTnLst>
                          </p:cTn>
                        </p:par>
                        <p:par>
                          <p:cTn id="126" fill="hold" nodeType="afterGroup">
                            <p:stCondLst>
                              <p:cond delay="1500"/>
                            </p:stCondLst>
                            <p:childTnLst>
                              <p:par>
                                <p:cTn id="127" presetID="22" presetClass="entr" presetSubtype="4" fill="hold" grpId="0" nodeType="afterEffect">
                                  <p:stCondLst>
                                    <p:cond delay="0"/>
                                  </p:stCondLst>
                                  <p:childTnLst>
                                    <p:set>
                                      <p:cBhvr>
                                        <p:cTn id="128" dur="1" fill="hold">
                                          <p:stCondLst>
                                            <p:cond delay="0"/>
                                          </p:stCondLst>
                                        </p:cTn>
                                        <p:tgtEl>
                                          <p:spTgt spid="83981"/>
                                        </p:tgtEl>
                                        <p:attrNameLst>
                                          <p:attrName>style.visibility</p:attrName>
                                        </p:attrNameLst>
                                      </p:cBhvr>
                                      <p:to>
                                        <p:strVal val="visible"/>
                                      </p:to>
                                    </p:set>
                                    <p:animEffect transition="in" filter="wipe(down)">
                                      <p:cBhvr>
                                        <p:cTn id="129" dur="500"/>
                                        <p:tgtEl>
                                          <p:spTgt spid="83981"/>
                                        </p:tgtEl>
                                      </p:cBhvr>
                                    </p:animEffect>
                                  </p:childTnLst>
                                </p:cTn>
                              </p:par>
                            </p:childTnLst>
                          </p:cTn>
                        </p:par>
                        <p:par>
                          <p:cTn id="130" fill="hold" nodeType="afterGroup">
                            <p:stCondLst>
                              <p:cond delay="2000"/>
                            </p:stCondLst>
                            <p:childTnLst>
                              <p:par>
                                <p:cTn id="131" presetID="12" presetClass="entr" presetSubtype="4" fill="hold" grpId="0" nodeType="afterEffect">
                                  <p:stCondLst>
                                    <p:cond delay="0"/>
                                  </p:stCondLst>
                                  <p:childTnLst>
                                    <p:set>
                                      <p:cBhvr>
                                        <p:cTn id="132" dur="1" fill="hold">
                                          <p:stCondLst>
                                            <p:cond delay="0"/>
                                          </p:stCondLst>
                                        </p:cTn>
                                        <p:tgtEl>
                                          <p:spTgt spid="83982"/>
                                        </p:tgtEl>
                                        <p:attrNameLst>
                                          <p:attrName>style.visibility</p:attrName>
                                        </p:attrNameLst>
                                      </p:cBhvr>
                                      <p:to>
                                        <p:strVal val="visible"/>
                                      </p:to>
                                    </p:set>
                                    <p:animEffect transition="in" filter="slide(fromBottom)">
                                      <p:cBhvr>
                                        <p:cTn id="133" dur="500"/>
                                        <p:tgtEl>
                                          <p:spTgt spid="83982"/>
                                        </p:tgtEl>
                                      </p:cBhvr>
                                    </p:animEffect>
                                  </p:childTnLst>
                                  <p:subTnLst>
                                    <p:set>
                                      <p:cBhvr override="childStyle">
                                        <p:cTn dur="1" fill="hold" display="0" masterRel="sameClick" afterEffect="1">
                                          <p:stCondLst>
                                            <p:cond evt="end" delay="0">
                                              <p:tn val="131"/>
                                            </p:cond>
                                          </p:stCondLst>
                                        </p:cTn>
                                        <p:tgtEl>
                                          <p:spTgt spid="83982"/>
                                        </p:tgtEl>
                                        <p:attrNameLst>
                                          <p:attrName>style.visibility</p:attrName>
                                        </p:attrNameLst>
                                      </p:cBhvr>
                                      <p:to>
                                        <p:strVal val="hidden"/>
                                      </p:to>
                                    </p:set>
                                  </p:subTnLst>
                                </p:cTn>
                              </p:par>
                            </p:childTnLst>
                          </p:cTn>
                        </p:par>
                        <p:par>
                          <p:cTn id="134" fill="hold" nodeType="afterGroup">
                            <p:stCondLst>
                              <p:cond delay="2500"/>
                            </p:stCondLst>
                            <p:childTnLst>
                              <p:par>
                                <p:cTn id="135" presetID="9" presetClass="entr" presetSubtype="0" fill="hold" grpId="0" nodeType="afterEffect">
                                  <p:stCondLst>
                                    <p:cond delay="0"/>
                                  </p:stCondLst>
                                  <p:childTnLst>
                                    <p:set>
                                      <p:cBhvr>
                                        <p:cTn id="136" dur="1" fill="hold">
                                          <p:stCondLst>
                                            <p:cond delay="0"/>
                                          </p:stCondLst>
                                        </p:cTn>
                                        <p:tgtEl>
                                          <p:spTgt spid="83984"/>
                                        </p:tgtEl>
                                        <p:attrNameLst>
                                          <p:attrName>style.visibility</p:attrName>
                                        </p:attrNameLst>
                                      </p:cBhvr>
                                      <p:to>
                                        <p:strVal val="visible"/>
                                      </p:to>
                                    </p:set>
                                    <p:animEffect transition="in" filter="dissolve">
                                      <p:cBhvr>
                                        <p:cTn id="137" dur="500"/>
                                        <p:tgtEl>
                                          <p:spTgt spid="83984"/>
                                        </p:tgtEl>
                                      </p:cBhvr>
                                    </p:animEffect>
                                  </p:childTnLst>
                                </p:cTn>
                              </p:par>
                            </p:childTnLst>
                          </p:cTn>
                        </p:par>
                        <p:par>
                          <p:cTn id="138" fill="hold" nodeType="afterGroup">
                            <p:stCondLst>
                              <p:cond delay="3000"/>
                            </p:stCondLst>
                            <p:childTnLst>
                              <p:par>
                                <p:cTn id="139" presetID="17" presetClass="entr" presetSubtype="1" fill="hold" grpId="0" nodeType="afterEffect">
                                  <p:stCondLst>
                                    <p:cond delay="0"/>
                                  </p:stCondLst>
                                  <p:childTnLst>
                                    <p:set>
                                      <p:cBhvr>
                                        <p:cTn id="140" dur="1" fill="hold">
                                          <p:stCondLst>
                                            <p:cond delay="0"/>
                                          </p:stCondLst>
                                        </p:cTn>
                                        <p:tgtEl>
                                          <p:spTgt spid="83985"/>
                                        </p:tgtEl>
                                        <p:attrNameLst>
                                          <p:attrName>style.visibility</p:attrName>
                                        </p:attrNameLst>
                                      </p:cBhvr>
                                      <p:to>
                                        <p:strVal val="visible"/>
                                      </p:to>
                                    </p:set>
                                    <p:anim calcmode="lin" valueType="num">
                                      <p:cBhvr>
                                        <p:cTn id="141" dur="500" fill="hold"/>
                                        <p:tgtEl>
                                          <p:spTgt spid="83985"/>
                                        </p:tgtEl>
                                        <p:attrNameLst>
                                          <p:attrName>ppt_x</p:attrName>
                                        </p:attrNameLst>
                                      </p:cBhvr>
                                      <p:tavLst>
                                        <p:tav tm="0">
                                          <p:val>
                                            <p:strVal val="#ppt_x"/>
                                          </p:val>
                                        </p:tav>
                                        <p:tav tm="100000">
                                          <p:val>
                                            <p:strVal val="#ppt_x"/>
                                          </p:val>
                                        </p:tav>
                                      </p:tavLst>
                                    </p:anim>
                                    <p:anim calcmode="lin" valueType="num">
                                      <p:cBhvr>
                                        <p:cTn id="142" dur="500" fill="hold"/>
                                        <p:tgtEl>
                                          <p:spTgt spid="83985"/>
                                        </p:tgtEl>
                                        <p:attrNameLst>
                                          <p:attrName>ppt_y</p:attrName>
                                        </p:attrNameLst>
                                      </p:cBhvr>
                                      <p:tavLst>
                                        <p:tav tm="0">
                                          <p:val>
                                            <p:strVal val="#ppt_y-#ppt_h/2"/>
                                          </p:val>
                                        </p:tav>
                                        <p:tav tm="100000">
                                          <p:val>
                                            <p:strVal val="#ppt_y"/>
                                          </p:val>
                                        </p:tav>
                                      </p:tavLst>
                                    </p:anim>
                                    <p:anim calcmode="lin" valueType="num">
                                      <p:cBhvr>
                                        <p:cTn id="143" dur="500" fill="hold"/>
                                        <p:tgtEl>
                                          <p:spTgt spid="83985"/>
                                        </p:tgtEl>
                                        <p:attrNameLst>
                                          <p:attrName>ppt_w</p:attrName>
                                        </p:attrNameLst>
                                      </p:cBhvr>
                                      <p:tavLst>
                                        <p:tav tm="0">
                                          <p:val>
                                            <p:strVal val="#ppt_w"/>
                                          </p:val>
                                        </p:tav>
                                        <p:tav tm="100000">
                                          <p:val>
                                            <p:strVal val="#ppt_w"/>
                                          </p:val>
                                        </p:tav>
                                      </p:tavLst>
                                    </p:anim>
                                    <p:anim calcmode="lin" valueType="num">
                                      <p:cBhvr>
                                        <p:cTn id="144" dur="500" fill="hold"/>
                                        <p:tgtEl>
                                          <p:spTgt spid="83985"/>
                                        </p:tgtEl>
                                        <p:attrNameLst>
                                          <p:attrName>ppt_h</p:attrName>
                                        </p:attrNameLst>
                                      </p:cBhvr>
                                      <p:tavLst>
                                        <p:tav tm="0">
                                          <p:val>
                                            <p:fltVal val="0"/>
                                          </p:val>
                                        </p:tav>
                                        <p:tav tm="100000">
                                          <p:val>
                                            <p:strVal val="#ppt_h"/>
                                          </p:val>
                                        </p:tav>
                                      </p:tavLst>
                                    </p:anim>
                                  </p:childTnLst>
                                </p:cTn>
                              </p:par>
                            </p:childTnLst>
                          </p:cTn>
                        </p:par>
                        <p:par>
                          <p:cTn id="145" fill="hold" nodeType="afterGroup">
                            <p:stCondLst>
                              <p:cond delay="3500"/>
                            </p:stCondLst>
                            <p:childTnLst>
                              <p:par>
                                <p:cTn id="146" presetID="17" presetClass="entr" presetSubtype="4" fill="hold" grpId="0" nodeType="afterEffect">
                                  <p:stCondLst>
                                    <p:cond delay="0"/>
                                  </p:stCondLst>
                                  <p:childTnLst>
                                    <p:set>
                                      <p:cBhvr>
                                        <p:cTn id="147" dur="1" fill="hold">
                                          <p:stCondLst>
                                            <p:cond delay="0"/>
                                          </p:stCondLst>
                                        </p:cTn>
                                        <p:tgtEl>
                                          <p:spTgt spid="83986"/>
                                        </p:tgtEl>
                                        <p:attrNameLst>
                                          <p:attrName>style.visibility</p:attrName>
                                        </p:attrNameLst>
                                      </p:cBhvr>
                                      <p:to>
                                        <p:strVal val="visible"/>
                                      </p:to>
                                    </p:set>
                                    <p:anim calcmode="lin" valueType="num">
                                      <p:cBhvr>
                                        <p:cTn id="148" dur="500" fill="hold"/>
                                        <p:tgtEl>
                                          <p:spTgt spid="83986"/>
                                        </p:tgtEl>
                                        <p:attrNameLst>
                                          <p:attrName>ppt_x</p:attrName>
                                        </p:attrNameLst>
                                      </p:cBhvr>
                                      <p:tavLst>
                                        <p:tav tm="0">
                                          <p:val>
                                            <p:strVal val="#ppt_x"/>
                                          </p:val>
                                        </p:tav>
                                        <p:tav tm="100000">
                                          <p:val>
                                            <p:strVal val="#ppt_x"/>
                                          </p:val>
                                        </p:tav>
                                      </p:tavLst>
                                    </p:anim>
                                    <p:anim calcmode="lin" valueType="num">
                                      <p:cBhvr>
                                        <p:cTn id="149" dur="500" fill="hold"/>
                                        <p:tgtEl>
                                          <p:spTgt spid="83986"/>
                                        </p:tgtEl>
                                        <p:attrNameLst>
                                          <p:attrName>ppt_y</p:attrName>
                                        </p:attrNameLst>
                                      </p:cBhvr>
                                      <p:tavLst>
                                        <p:tav tm="0">
                                          <p:val>
                                            <p:strVal val="#ppt_y+#ppt_h/2"/>
                                          </p:val>
                                        </p:tav>
                                        <p:tav tm="100000">
                                          <p:val>
                                            <p:strVal val="#ppt_y"/>
                                          </p:val>
                                        </p:tav>
                                      </p:tavLst>
                                    </p:anim>
                                    <p:anim calcmode="lin" valueType="num">
                                      <p:cBhvr>
                                        <p:cTn id="150" dur="500" fill="hold"/>
                                        <p:tgtEl>
                                          <p:spTgt spid="83986"/>
                                        </p:tgtEl>
                                        <p:attrNameLst>
                                          <p:attrName>ppt_w</p:attrName>
                                        </p:attrNameLst>
                                      </p:cBhvr>
                                      <p:tavLst>
                                        <p:tav tm="0">
                                          <p:val>
                                            <p:strVal val="#ppt_w"/>
                                          </p:val>
                                        </p:tav>
                                        <p:tav tm="100000">
                                          <p:val>
                                            <p:strVal val="#ppt_w"/>
                                          </p:val>
                                        </p:tav>
                                      </p:tavLst>
                                    </p:anim>
                                    <p:anim calcmode="lin" valueType="num">
                                      <p:cBhvr>
                                        <p:cTn id="151" dur="500" fill="hold"/>
                                        <p:tgtEl>
                                          <p:spTgt spid="839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p:bldP spid="83974" grpId="0" animBg="1"/>
      <p:bldP spid="83975" grpId="0" animBg="1"/>
      <p:bldP spid="83976" grpId="0" animBg="1"/>
      <p:bldP spid="83977" grpId="0" animBg="1"/>
      <p:bldP spid="83978" grpId="0" animBg="1"/>
      <p:bldP spid="83979" grpId="0" animBg="1"/>
      <p:bldP spid="83980" grpId="0" animBg="1"/>
      <p:bldP spid="83981" grpId="0" animBg="1"/>
      <p:bldP spid="83982" grpId="0" animBg="1"/>
      <p:bldP spid="83983" grpId="0" animBg="1"/>
      <p:bldP spid="83984" grpId="0" animBg="1"/>
      <p:bldP spid="83985" grpId="0" animBg="1"/>
      <p:bldP spid="8398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r>
              <a:rPr lang="en-US" altLang="zh-CN"/>
              <a:t>User Defined Data Type</a:t>
            </a:r>
          </a:p>
        </p:txBody>
      </p:sp>
      <p:sp>
        <p:nvSpPr>
          <p:cNvPr id="3" name="内容占位符 2"/>
          <p:cNvSpPr>
            <a:spLocks noGrp="1"/>
          </p:cNvSpPr>
          <p:nvPr>
            <p:ph idx="1"/>
          </p:nvPr>
        </p:nvSpPr>
        <p:spPr>
          <a:xfrm>
            <a:off x="683960" y="1988840"/>
            <a:ext cx="7696200" cy="3657600"/>
          </a:xfrm>
        </p:spPr>
        <p:txBody>
          <a:bodyPr/>
          <a:lstStyle/>
          <a:p>
            <a:r>
              <a:rPr lang="en-US" altLang="zh-CN" sz="2200" noProof="1">
                <a:cs typeface="+mn-ea"/>
                <a:sym typeface="+mn-ea"/>
              </a:rPr>
              <a:t>D</a:t>
            </a:r>
            <a:r>
              <a:rPr lang="en-US" sz="2200" noProof="1">
                <a:cs typeface="+mn-ea"/>
                <a:sym typeface="+mn-ea"/>
              </a:rPr>
              <a:t>eclare variables of this new type:</a:t>
            </a:r>
          </a:p>
          <a:p>
            <a:pPr marL="0" indent="0">
              <a:buNone/>
            </a:pPr>
            <a:r>
              <a:rPr lang="en-US" sz="2200" noProof="1">
                <a:cs typeface="+mn-ea"/>
                <a:sym typeface="+mn-ea"/>
              </a:rPr>
              <a:t> </a:t>
            </a:r>
            <a:br>
              <a:rPr lang="en-US" sz="2200" dirty="0">
                <a:sym typeface="+mn-ea"/>
              </a:rPr>
            </a:br>
            <a:r>
              <a:rPr lang="en-US" sz="2200" noProof="1">
                <a:cs typeface="+mn-ea"/>
                <a:sym typeface="+mn-ea"/>
              </a:rPr>
              <a:t>        </a:t>
            </a:r>
            <a:r>
              <a:rPr lang="en-US" sz="2200" noProof="1">
                <a:solidFill>
                  <a:srgbClr val="0000FF"/>
                </a:solidFill>
                <a:cs typeface="+mn-ea"/>
                <a:sym typeface="+mn-ea"/>
              </a:rPr>
              <a:t>BankAccount </a:t>
            </a:r>
            <a:r>
              <a:rPr lang="en-US" altLang="zh-CN" sz="2200" noProof="1">
                <a:solidFill>
                  <a:srgbClr val="0000FF"/>
                </a:solidFill>
                <a:cs typeface="+mn-ea"/>
                <a:sym typeface="+mn-ea"/>
              </a:rPr>
              <a:t>MyA</a:t>
            </a:r>
            <a:r>
              <a:rPr lang="en-US" sz="2200" noProof="1">
                <a:solidFill>
                  <a:srgbClr val="0000FF"/>
                </a:solidFill>
                <a:cs typeface="+mn-ea"/>
                <a:sym typeface="+mn-ea"/>
              </a:rPr>
              <a:t>ccount;</a:t>
            </a:r>
          </a:p>
          <a:p>
            <a:pPr marL="57150" indent="0">
              <a:buFontTx/>
              <a:buNone/>
            </a:pPr>
            <a:r>
              <a:rPr lang="en-US" sz="2200" noProof="1">
                <a:solidFill>
                  <a:srgbClr val="0000FF"/>
                </a:solidFill>
                <a:cs typeface="+mn-ea"/>
                <a:sym typeface="+mn-ea"/>
              </a:rPr>
              <a:t>       BankAccount *P</a:t>
            </a:r>
            <a:r>
              <a:rPr lang="en-US" altLang="zh-CN" sz="2200" noProof="1">
                <a:solidFill>
                  <a:srgbClr val="0000FF"/>
                </a:solidFill>
                <a:cs typeface="+mn-ea"/>
                <a:sym typeface="+mn-ea"/>
              </a:rPr>
              <a:t>=&amp;MyAccount</a:t>
            </a:r>
            <a:r>
              <a:rPr lang="en-US" sz="2200" noProof="1">
                <a:solidFill>
                  <a:srgbClr val="0000FF"/>
                </a:solidFill>
                <a:cs typeface="+mn-ea"/>
                <a:sym typeface="+mn-ea"/>
              </a:rPr>
              <a:t>;</a:t>
            </a:r>
            <a:endParaRPr lang="zh-CN" altLang="en-US" sz="2200" noProof="1">
              <a:solidFill>
                <a:srgbClr val="0000FF"/>
              </a:solidFill>
              <a:cs typeface="+mn-ea"/>
              <a:sym typeface="+mn-ea"/>
            </a:endParaRPr>
          </a:p>
          <a:p>
            <a:pPr marL="457200" lvl="1" indent="0">
              <a:buFontTx/>
              <a:buNone/>
            </a:pPr>
            <a:r>
              <a:rPr lang="zh-CN" altLang="en-US" sz="2200" noProof="1">
                <a:solidFill>
                  <a:srgbClr val="0000FF"/>
                </a:solidFill>
                <a:cs typeface="+mn-ea"/>
              </a:rPr>
              <a:t>  </a:t>
            </a:r>
            <a:r>
              <a:rPr lang="en-US" altLang="zh-CN" sz="2200" noProof="1">
                <a:solidFill>
                  <a:srgbClr val="0000FF"/>
                </a:solidFill>
                <a:cs typeface="+mn-ea"/>
              </a:rPr>
              <a:t>initial(&amp;MyAccount);</a:t>
            </a:r>
          </a:p>
          <a:p>
            <a:pPr marL="457200" lvl="1" indent="0">
              <a:buFontTx/>
              <a:buNone/>
            </a:pPr>
            <a:r>
              <a:rPr lang="zh-CN" altLang="en-US" sz="2200" noProof="1">
                <a:solidFill>
                  <a:srgbClr val="0000FF"/>
                </a:solidFill>
                <a:cs typeface="+mn-ea"/>
              </a:rPr>
              <a:t>  </a:t>
            </a:r>
            <a:r>
              <a:rPr lang="en-US" altLang="zh-CN" sz="2200" noProof="1">
                <a:solidFill>
                  <a:srgbClr val="0000FF"/>
                </a:solidFill>
                <a:cs typeface="+mn-ea"/>
              </a:rPr>
              <a:t>Deposit(&amp;MyAccount, 1000);</a:t>
            </a:r>
          </a:p>
          <a:p>
            <a:pPr lvl="2" eaLnBrk="1" hangingPunct="1"/>
            <a:endParaRPr lang="en-US" sz="1535" noProof="1">
              <a:cs typeface="+mn-ea"/>
            </a:endParaRPr>
          </a:p>
          <a:p>
            <a:pPr lvl="2"/>
            <a:endParaRPr lang="en-US" sz="1540" noProof="1">
              <a:solidFill>
                <a:srgbClr val="0000FF"/>
              </a:solidFill>
              <a:cs typeface="+mn-ea"/>
            </a:endParaRPr>
          </a:p>
          <a:p>
            <a:pPr lvl="1"/>
            <a:endParaRPr lang="en-US" altLang="zh-CN" sz="1800" noProof="1">
              <a:cs typeface="+mn-ea"/>
            </a:endParaRPr>
          </a:p>
        </p:txBody>
      </p:sp>
    </p:spTree>
    <p:extLst>
      <p:ext uri="{BB962C8B-B14F-4D97-AF65-F5344CB8AC3E}">
        <p14:creationId xmlns:p14="http://schemas.microsoft.com/office/powerpoint/2010/main" val="1687926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altLang="zh-CN"/>
              <a:t>Stack ADT</a:t>
            </a:r>
          </a:p>
        </p:txBody>
      </p:sp>
      <p:sp>
        <p:nvSpPr>
          <p:cNvPr id="70658" name="Rectangle 3"/>
          <p:cNvSpPr>
            <a:spLocks noGrp="1" noChangeArrowheads="1"/>
          </p:cNvSpPr>
          <p:nvPr>
            <p:ph idx="1"/>
          </p:nvPr>
        </p:nvSpPr>
        <p:spPr/>
        <p:txBody>
          <a:bodyPr/>
          <a:lstStyle/>
          <a:p>
            <a:pPr eaLnBrk="1" hangingPunct="1"/>
            <a:endParaRPr lang="zh-CN" altLang="zh-CN"/>
          </a:p>
        </p:txBody>
      </p:sp>
      <p:sp>
        <p:nvSpPr>
          <p:cNvPr id="36868" name="Text Box 4"/>
          <p:cNvSpPr txBox="1">
            <a:spLocks noChangeArrowheads="1"/>
          </p:cNvSpPr>
          <p:nvPr/>
        </p:nvSpPr>
        <p:spPr bwMode="auto">
          <a:xfrm>
            <a:off x="685800" y="2133600"/>
            <a:ext cx="563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44600" indent="-1244600">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pPr>
              <a:spcBef>
                <a:spcPct val="50000"/>
              </a:spcBef>
            </a:pPr>
            <a:r>
              <a:rPr lang="en-US" altLang="zh-CN" sz="2400" b="1">
                <a:solidFill>
                  <a:schemeClr val="hlink"/>
                </a:solidFill>
                <a:latin typeface="Times New Roman" charset="0"/>
              </a:rPr>
              <a:t>Objects</a:t>
            </a:r>
            <a:r>
              <a:rPr lang="en-US" altLang="zh-CN" sz="2400" b="1">
                <a:latin typeface="Times New Roman" charset="0"/>
              </a:rPr>
              <a:t>:  A finite ordered list with zero or more elements.</a:t>
            </a:r>
          </a:p>
        </p:txBody>
      </p:sp>
      <p:sp>
        <p:nvSpPr>
          <p:cNvPr id="36869" name="Rectangle 5"/>
          <p:cNvSpPr>
            <a:spLocks noChangeArrowheads="1"/>
          </p:cNvSpPr>
          <p:nvPr/>
        </p:nvSpPr>
        <p:spPr bwMode="auto">
          <a:xfrm>
            <a:off x="685800" y="2951163"/>
            <a:ext cx="7862888"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spcAft>
                <a:spcPct val="40000"/>
              </a:spcAft>
            </a:pPr>
            <a:r>
              <a:rPr lang="en-US" altLang="zh-CN" sz="2400" b="1">
                <a:solidFill>
                  <a:schemeClr val="hlink"/>
                </a:solidFill>
                <a:latin typeface="Times New Roman" charset="0"/>
              </a:rPr>
              <a:t>Operations</a:t>
            </a:r>
            <a:r>
              <a:rPr lang="en-US" altLang="zh-CN" sz="2400" b="1">
                <a:latin typeface="Times New Roman" charset="0"/>
              </a:rPr>
              <a:t>:</a:t>
            </a:r>
          </a:p>
          <a:p>
            <a:pPr fontAlgn="ctr">
              <a:lnSpc>
                <a:spcPct val="80000"/>
              </a:lnSpc>
            </a:pPr>
            <a:r>
              <a:rPr lang="en-US" altLang="zh-CN" sz="2800" b="1">
                <a:latin typeface="Times New Roman" charset="0"/>
                <a:sym typeface="Wingdings" charset="2"/>
              </a:rPr>
              <a:t></a:t>
            </a:r>
            <a:r>
              <a:rPr lang="en-US" altLang="zh-CN" sz="3600" b="1">
                <a:latin typeface="Times New Roman" charset="0"/>
                <a:sym typeface="Wingdings" charset="2"/>
              </a:rPr>
              <a:t> </a:t>
            </a:r>
            <a:r>
              <a:rPr lang="en-US" altLang="zh-CN" sz="2000" b="1">
                <a:solidFill>
                  <a:srgbClr val="008000"/>
                </a:solidFill>
                <a:latin typeface="Arial" charset="0"/>
              </a:rPr>
              <a:t>Push</a:t>
            </a:r>
            <a:r>
              <a:rPr lang="en-US" altLang="zh-CN" sz="2000" b="1">
                <a:latin typeface="Arial" charset="0"/>
              </a:rPr>
              <a:t>( ElementType X, Stack S ); </a:t>
            </a:r>
          </a:p>
          <a:p>
            <a:pPr fontAlgn="ctr">
              <a:lnSpc>
                <a:spcPct val="80000"/>
              </a:lnSpc>
            </a:pPr>
            <a:r>
              <a:rPr lang="en-US" altLang="zh-CN" sz="2800" b="1">
                <a:latin typeface="Times New Roman" charset="0"/>
                <a:sym typeface="Wingdings" charset="2"/>
              </a:rPr>
              <a:t></a:t>
            </a:r>
            <a:r>
              <a:rPr lang="en-US" altLang="zh-CN" sz="3600" b="1">
                <a:latin typeface="Times New Roman" charset="0"/>
                <a:sym typeface="Wingdings" charset="2"/>
              </a:rPr>
              <a:t> </a:t>
            </a:r>
            <a:r>
              <a:rPr lang="en-US" altLang="zh-CN" sz="2000" b="1">
                <a:latin typeface="Arial" charset="0"/>
                <a:sym typeface="Wingdings" charset="2"/>
              </a:rPr>
              <a:t>ElementType</a:t>
            </a:r>
            <a:r>
              <a:rPr lang="en-US" altLang="zh-CN" sz="2000" b="1">
                <a:latin typeface="Times New Roman" charset="0"/>
                <a:sym typeface="Wingdings" charset="2"/>
              </a:rPr>
              <a:t> </a:t>
            </a:r>
            <a:r>
              <a:rPr lang="en-US" altLang="zh-CN" sz="2000" b="1">
                <a:solidFill>
                  <a:srgbClr val="008000"/>
                </a:solidFill>
                <a:latin typeface="Arial" charset="0"/>
              </a:rPr>
              <a:t>Pop</a:t>
            </a:r>
            <a:r>
              <a:rPr lang="en-US" altLang="zh-CN" sz="2000" b="1">
                <a:latin typeface="Arial" charset="0"/>
              </a:rPr>
              <a:t>( Stack S ); </a:t>
            </a:r>
            <a:endParaRPr lang="en-US" altLang="zh-CN" sz="2800" b="1">
              <a:latin typeface="Times New Roman" charset="0"/>
              <a:sym typeface="Wingdings" charset="2"/>
            </a:endParaRPr>
          </a:p>
          <a:p>
            <a:pPr fontAlgn="ctr">
              <a:lnSpc>
                <a:spcPct val="80000"/>
              </a:lnSpc>
            </a:pPr>
            <a:r>
              <a:rPr lang="en-US" altLang="zh-CN" sz="2800" b="1">
                <a:latin typeface="Times New Roman" charset="0"/>
                <a:sym typeface="Wingdings" charset="2"/>
              </a:rPr>
              <a:t> </a:t>
            </a:r>
            <a:r>
              <a:rPr lang="en-US" altLang="zh-CN" sz="2000" b="1">
                <a:latin typeface="Arial" charset="0"/>
                <a:sym typeface="Wingdings" charset="2"/>
              </a:rPr>
              <a:t>Int  </a:t>
            </a:r>
            <a:r>
              <a:rPr lang="en-US" altLang="zh-CN" sz="2000" b="1">
                <a:solidFill>
                  <a:srgbClr val="008000"/>
                </a:solidFill>
                <a:latin typeface="Arial" charset="0"/>
              </a:rPr>
              <a:t>IsEmpty</a:t>
            </a:r>
            <a:r>
              <a:rPr lang="en-US" altLang="zh-CN" sz="2000" b="1">
                <a:latin typeface="Arial" charset="0"/>
              </a:rPr>
              <a:t>( Stack S );</a:t>
            </a:r>
          </a:p>
          <a:p>
            <a:pPr fontAlgn="ctr">
              <a:lnSpc>
                <a:spcPct val="80000"/>
              </a:lnSpc>
            </a:pPr>
            <a:r>
              <a:rPr lang="en-US" altLang="zh-CN" sz="2800" b="1">
                <a:latin typeface="Times New Roman" charset="0"/>
                <a:sym typeface="Wingdings" charset="2"/>
              </a:rPr>
              <a:t> </a:t>
            </a:r>
            <a:r>
              <a:rPr lang="en-US" altLang="zh-CN" sz="2000" b="1">
                <a:latin typeface="Arial" charset="0"/>
              </a:rPr>
              <a:t>Stack </a:t>
            </a:r>
            <a:r>
              <a:rPr lang="en-US" altLang="zh-CN" sz="2000" b="1">
                <a:solidFill>
                  <a:srgbClr val="008000"/>
                </a:solidFill>
                <a:latin typeface="Arial" charset="0"/>
              </a:rPr>
              <a:t>CreateStack</a:t>
            </a:r>
            <a:r>
              <a:rPr lang="en-US" altLang="zh-CN" sz="2000" b="1">
                <a:latin typeface="Arial" charset="0"/>
              </a:rPr>
              <a:t>( ); </a:t>
            </a:r>
          </a:p>
          <a:p>
            <a:pPr fontAlgn="ctr">
              <a:lnSpc>
                <a:spcPct val="80000"/>
              </a:lnSpc>
            </a:pPr>
            <a:r>
              <a:rPr lang="en-US" altLang="zh-CN" sz="2800" b="1">
                <a:latin typeface="Times New Roman" charset="0"/>
                <a:sym typeface="Wingdings" charset="2"/>
              </a:rPr>
              <a:t> </a:t>
            </a:r>
            <a:r>
              <a:rPr lang="en-US" altLang="zh-CN" sz="2000" b="1">
                <a:solidFill>
                  <a:srgbClr val="008000"/>
                </a:solidFill>
                <a:latin typeface="Arial" charset="0"/>
              </a:rPr>
              <a:t>DisposeStack</a:t>
            </a:r>
            <a:r>
              <a:rPr lang="en-US" altLang="zh-CN" sz="2000" b="1">
                <a:latin typeface="Arial" charset="0"/>
              </a:rPr>
              <a:t>( Stack S ); </a:t>
            </a:r>
          </a:p>
          <a:p>
            <a:pPr fontAlgn="ctr">
              <a:lnSpc>
                <a:spcPct val="80000"/>
              </a:lnSpc>
            </a:pPr>
            <a:r>
              <a:rPr lang="en-US" altLang="zh-CN" sz="2800" b="1">
                <a:latin typeface="Times New Roman" charset="0"/>
                <a:sym typeface="Wingdings" charset="2"/>
              </a:rPr>
              <a:t> </a:t>
            </a:r>
            <a:r>
              <a:rPr lang="en-US" altLang="zh-CN" sz="2000" b="1">
                <a:solidFill>
                  <a:srgbClr val="008000"/>
                </a:solidFill>
                <a:latin typeface="Arial" charset="0"/>
              </a:rPr>
              <a:t>MakeEmpty</a:t>
            </a:r>
            <a:r>
              <a:rPr lang="en-US" altLang="zh-CN" sz="2000" b="1">
                <a:latin typeface="Arial" charset="0"/>
              </a:rPr>
              <a:t>( Stack S ); </a:t>
            </a:r>
          </a:p>
          <a:p>
            <a:pPr fontAlgn="ctr">
              <a:lnSpc>
                <a:spcPct val="80000"/>
              </a:lnSpc>
            </a:pPr>
            <a:r>
              <a:rPr lang="en-US" altLang="zh-CN" sz="2800" b="1">
                <a:latin typeface="Times New Roman" charset="0"/>
                <a:sym typeface="Wingdings" charset="2"/>
              </a:rPr>
              <a:t> </a:t>
            </a:r>
            <a:r>
              <a:rPr lang="en-US" altLang="zh-CN" sz="2000" b="1">
                <a:latin typeface="Arial" charset="0"/>
                <a:sym typeface="Wingdings" charset="2"/>
              </a:rPr>
              <a:t>ElementType  </a:t>
            </a:r>
            <a:r>
              <a:rPr lang="en-US" altLang="zh-CN" sz="2000" b="1">
                <a:solidFill>
                  <a:srgbClr val="008000"/>
                </a:solidFill>
                <a:latin typeface="Arial" charset="0"/>
              </a:rPr>
              <a:t>Top</a:t>
            </a:r>
            <a:r>
              <a:rPr lang="en-US" altLang="zh-CN" sz="2000" b="1">
                <a:latin typeface="Arial" charset="0"/>
              </a:rPr>
              <a:t>( Stack S ); // return the top element    </a:t>
            </a:r>
          </a:p>
          <a:p>
            <a:pPr fontAlgn="ctr">
              <a:lnSpc>
                <a:spcPct val="80000"/>
              </a:lnSpc>
            </a:pPr>
            <a:r>
              <a:rPr lang="en-US" altLang="zh-CN" sz="2000" b="1">
                <a:latin typeface="Arial" charset="0"/>
              </a:rPr>
              <a:t>                                                        // without pop</a:t>
            </a:r>
          </a:p>
        </p:txBody>
      </p:sp>
      <p:sp>
        <p:nvSpPr>
          <p:cNvPr id="36870" name="AutoShape 6" descr="再生纸"/>
          <p:cNvSpPr>
            <a:spLocks noChangeArrowheads="1"/>
          </p:cNvSpPr>
          <p:nvPr/>
        </p:nvSpPr>
        <p:spPr bwMode="auto">
          <a:xfrm>
            <a:off x="5708650" y="2854325"/>
            <a:ext cx="3352800" cy="2209800"/>
          </a:xfrm>
          <a:prstGeom prst="roundRect">
            <a:avLst>
              <a:gd name="adj" fmla="val 8602"/>
            </a:avLst>
          </a:prstGeom>
          <a:blipFill dpi="0" rotWithShape="0">
            <a:blip r:embed="rId2"/>
            <a:srcRect/>
            <a:tile tx="0" ty="0" sx="100000" sy="100000" flip="none" algn="tl"/>
          </a:blipFill>
          <a:ln>
            <a:noFill/>
          </a:ln>
          <a:effectLst>
            <a:outerShdw blurRad="63500" dist="107763" dir="2700000" algn="ctr" rotWithShape="0">
              <a:schemeClr val="bg2">
                <a:alpha val="74997"/>
              </a:schemeClr>
            </a:outerShdw>
          </a:effectLst>
          <a:extLst>
            <a:ext uri="{91240B29-F687-4F45-9708-019B960494DF}">
              <a14:hiddenLine xmlns:a14="http://schemas.microsoft.com/office/drawing/2010/main" w="9525">
                <a:solidFill>
                  <a:srgbClr val="000000"/>
                </a:solidFill>
                <a:round/>
                <a:headEnd/>
                <a:tailEnd/>
              </a14:hiddenLine>
            </a:ext>
          </a:extLst>
        </p:spPr>
        <p:txBody>
          <a:bodyPr lIns="162000" rIns="162000"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defRPr/>
            </a:pPr>
            <a:r>
              <a:rPr kumimoji="1" lang="en-US" altLang="zh-CN" sz="2000" b="1">
                <a:solidFill>
                  <a:schemeClr val="hlink"/>
                </a:solidFill>
                <a:latin typeface="Times New Roman" panose="02020603050405020304" pitchFamily="18" charset="0"/>
              </a:rPr>
              <a:t>Note:</a:t>
            </a:r>
            <a:r>
              <a:rPr kumimoji="1" lang="en-US" altLang="zh-CN" sz="2000" b="1">
                <a:latin typeface="Times New Roman" panose="02020603050405020304" pitchFamily="18" charset="0"/>
              </a:rPr>
              <a:t> A </a:t>
            </a:r>
            <a:r>
              <a:rPr kumimoji="1" lang="en-US" altLang="zh-CN" b="1">
                <a:solidFill>
                  <a:schemeClr val="hlink"/>
                </a:solidFill>
                <a:latin typeface="Arial" panose="020B0604020202020204" pitchFamily="34" charset="0"/>
              </a:rPr>
              <a:t>Pop</a:t>
            </a:r>
            <a:r>
              <a:rPr kumimoji="1" lang="en-US" altLang="zh-CN" sz="2000" b="1">
                <a:solidFill>
                  <a:schemeClr val="hlink"/>
                </a:solidFill>
                <a:latin typeface="Times New Roman" panose="02020603050405020304" pitchFamily="18" charset="0"/>
              </a:rPr>
              <a:t> </a:t>
            </a:r>
            <a:r>
              <a:rPr kumimoji="1" lang="en-US" altLang="zh-CN" sz="2000" b="1">
                <a:latin typeface="Times New Roman" panose="02020603050405020304" pitchFamily="18" charset="0"/>
              </a:rPr>
              <a:t>(or</a:t>
            </a:r>
            <a:r>
              <a:rPr kumimoji="1" lang="en-US" altLang="zh-CN" sz="2000" b="1">
                <a:solidFill>
                  <a:schemeClr val="hlink"/>
                </a:solidFill>
                <a:latin typeface="Times New Roman" panose="02020603050405020304" pitchFamily="18" charset="0"/>
              </a:rPr>
              <a:t> </a:t>
            </a:r>
            <a:r>
              <a:rPr kumimoji="1" lang="en-US" altLang="zh-CN" b="1">
                <a:solidFill>
                  <a:schemeClr val="hlink"/>
                </a:solidFill>
                <a:latin typeface="Arial" panose="020B0604020202020204" pitchFamily="34" charset="0"/>
              </a:rPr>
              <a:t>Top</a:t>
            </a:r>
            <a:r>
              <a:rPr kumimoji="1" lang="en-US" altLang="zh-CN" sz="2000" b="1">
                <a:latin typeface="Times New Roman" panose="02020603050405020304" pitchFamily="18" charset="0"/>
              </a:rPr>
              <a:t>) on an </a:t>
            </a:r>
            <a:r>
              <a:rPr kumimoji="1" lang="en-US" altLang="zh-CN" sz="2000" b="1">
                <a:solidFill>
                  <a:srgbClr val="FF0000"/>
                </a:solidFill>
                <a:latin typeface="Times New Roman" panose="02020603050405020304" pitchFamily="18" charset="0"/>
              </a:rPr>
              <a:t>empty</a:t>
            </a:r>
            <a:r>
              <a:rPr kumimoji="1" lang="en-US" altLang="zh-CN" sz="2000" b="1">
                <a:latin typeface="Times New Roman" panose="02020603050405020304" pitchFamily="18" charset="0"/>
              </a:rPr>
              <a:t> stack is an error in the stack ADT.</a:t>
            </a:r>
          </a:p>
          <a:p>
            <a:pPr>
              <a:defRPr/>
            </a:pPr>
            <a:r>
              <a:rPr kumimoji="1" lang="en-US" altLang="zh-CN" sz="2000" b="1">
                <a:latin typeface="Times New Roman" panose="02020603050405020304" pitchFamily="18" charset="0"/>
              </a:rPr>
              <a:t>      </a:t>
            </a:r>
            <a:r>
              <a:rPr kumimoji="1" lang="en-US" altLang="zh-CN" b="1">
                <a:solidFill>
                  <a:schemeClr val="hlink"/>
                </a:solidFill>
                <a:latin typeface="Arial" panose="020B0604020202020204" pitchFamily="34" charset="0"/>
              </a:rPr>
              <a:t>Push</a:t>
            </a:r>
            <a:r>
              <a:rPr kumimoji="1" lang="en-US" altLang="zh-CN" sz="2000" b="1">
                <a:latin typeface="Times New Roman" panose="02020603050405020304" pitchFamily="18" charset="0"/>
              </a:rPr>
              <a:t> on a </a:t>
            </a:r>
            <a:r>
              <a:rPr kumimoji="1" lang="en-US" altLang="zh-CN" sz="2000" b="1">
                <a:solidFill>
                  <a:srgbClr val="FF0000"/>
                </a:solidFill>
                <a:latin typeface="Times New Roman" panose="02020603050405020304" pitchFamily="18" charset="0"/>
              </a:rPr>
              <a:t>full</a:t>
            </a:r>
            <a:r>
              <a:rPr kumimoji="1" lang="en-US" altLang="zh-CN" sz="2000" b="1">
                <a:latin typeface="Times New Roman" panose="02020603050405020304" pitchFamily="18" charset="0"/>
              </a:rPr>
              <a:t> stack is an implementation error but not an ADT error.</a:t>
            </a:r>
          </a:p>
        </p:txBody>
      </p:sp>
      <p:sp>
        <p:nvSpPr>
          <p:cNvPr id="70662" name="文本框 1"/>
          <p:cNvSpPr txBox="1">
            <a:spLocks noChangeArrowheads="1"/>
          </p:cNvSpPr>
          <p:nvPr/>
        </p:nvSpPr>
        <p:spPr bwMode="auto">
          <a:xfrm>
            <a:off x="6324600" y="504825"/>
            <a:ext cx="27368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400"/>
              <a:t>Stack  </a:t>
            </a:r>
            <a:r>
              <a:rPr lang="zh-CN" altLang="en-US" sz="2400"/>
              <a:t>堆栈</a:t>
            </a:r>
            <a:endParaRPr lang="en-US" altLang="zh-CN" sz="2400"/>
          </a:p>
          <a:p>
            <a:pPr eaLnBrk="0" hangingPunct="0"/>
            <a:r>
              <a:rPr lang="en-US" altLang="zh-CN" sz="2400"/>
              <a:t>Top      </a:t>
            </a:r>
            <a:r>
              <a:rPr lang="zh-CN" altLang="en-US" sz="2400"/>
              <a:t>栈顶</a:t>
            </a:r>
            <a:endParaRPr lang="en-US" altLang="zh-CN" sz="2400"/>
          </a:p>
          <a:p>
            <a:pPr eaLnBrk="0" hangingPunct="0"/>
            <a:r>
              <a:rPr lang="en-US" altLang="zh-CN" sz="2400"/>
              <a:t>Push     </a:t>
            </a:r>
            <a:r>
              <a:rPr lang="zh-CN" altLang="en-US" sz="2400"/>
              <a:t>入栈</a:t>
            </a:r>
            <a:endParaRPr lang="en-US" altLang="zh-CN" sz="2400"/>
          </a:p>
          <a:p>
            <a:pPr eaLnBrk="0" hangingPunct="0"/>
            <a:r>
              <a:rPr lang="en-US" altLang="zh-CN" sz="2400"/>
              <a:t>Pop       </a:t>
            </a:r>
            <a:r>
              <a:rPr lang="zh-CN" altLang="en-US" sz="2400"/>
              <a:t>出栈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up)">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wipe(up)">
                                      <p:cBhvr>
                                        <p:cTn id="12" dur="500"/>
                                        <p:tgtEl>
                                          <p:spTgt spid="36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box(in)">
                                      <p:cBhvr>
                                        <p:cTn id="17"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p:bldP spid="3687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Box 4"/>
          <p:cNvSpPr txBox="1">
            <a:spLocks noChangeArrowheads="1"/>
          </p:cNvSpPr>
          <p:nvPr>
            <p:custDataLst>
              <p:tags r:id="rId2"/>
            </p:custDataLst>
          </p:nvPr>
        </p:nvSpPr>
        <p:spPr bwMode="auto">
          <a:xfrm>
            <a:off x="928688" y="642938"/>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400">
                <a:solidFill>
                  <a:srgbClr val="000000"/>
                </a:solidFill>
                <a:latin typeface="微软雅黑" charset="0"/>
                <a:sym typeface="微软雅黑" charset="0"/>
              </a:rPr>
              <a:t>Given a char stack and four characters ‘a’, ’b’, ’c’and ‘d’. Suppose each of the characters is pushed into the stack once in alphabetic order, after pop all the characters from the stack, the output cannot be </a:t>
            </a:r>
            <a:endParaRPr lang="zh-CN" altLang="en-US" sz="2400">
              <a:solidFill>
                <a:srgbClr val="000000"/>
              </a:solidFill>
              <a:latin typeface="微软雅黑" charset="0"/>
              <a:sym typeface="微软雅黑" charset="0"/>
            </a:endParaRPr>
          </a:p>
        </p:txBody>
      </p:sp>
      <p:sp>
        <p:nvSpPr>
          <p:cNvPr id="71682" name="TextBox 5"/>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600">
                <a:solidFill>
                  <a:srgbClr val="000000"/>
                </a:solidFill>
                <a:latin typeface="微软雅黑" charset="0"/>
                <a:sym typeface="微软雅黑" charset="0"/>
              </a:rPr>
              <a:t>abcd</a:t>
            </a:r>
            <a:endParaRPr lang="zh-CN" altLang="en-US" sz="2600">
              <a:solidFill>
                <a:srgbClr val="000000"/>
              </a:solidFill>
              <a:latin typeface="微软雅黑" charset="0"/>
              <a:sym typeface="微软雅黑" charset="0"/>
            </a:endParaRPr>
          </a:p>
        </p:txBody>
      </p:sp>
      <p:sp>
        <p:nvSpPr>
          <p:cNvPr id="71683" name="TextBox 6"/>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600">
                <a:solidFill>
                  <a:srgbClr val="000000"/>
                </a:solidFill>
                <a:latin typeface="微软雅黑" charset="0"/>
                <a:sym typeface="微软雅黑" charset="0"/>
              </a:rPr>
              <a:t>bacd</a:t>
            </a:r>
            <a:endParaRPr lang="zh-CN" altLang="en-US" sz="2600">
              <a:solidFill>
                <a:srgbClr val="000000"/>
              </a:solidFill>
              <a:latin typeface="微软雅黑" charset="0"/>
              <a:sym typeface="微软雅黑" charset="0"/>
            </a:endParaRPr>
          </a:p>
        </p:txBody>
      </p:sp>
      <p:sp>
        <p:nvSpPr>
          <p:cNvPr id="71684" name="TextBox 7"/>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600">
                <a:solidFill>
                  <a:srgbClr val="000000"/>
                </a:solidFill>
                <a:latin typeface="微软雅黑" charset="0"/>
                <a:sym typeface="微软雅黑" charset="0"/>
              </a:rPr>
              <a:t>cdba</a:t>
            </a:r>
            <a:endParaRPr lang="zh-CN" altLang="en-US" sz="2600">
              <a:solidFill>
                <a:srgbClr val="000000"/>
              </a:solidFill>
              <a:latin typeface="微软雅黑" charset="0"/>
              <a:sym typeface="微软雅黑" charset="0"/>
            </a:endParaRPr>
          </a:p>
        </p:txBody>
      </p:sp>
      <p:sp>
        <p:nvSpPr>
          <p:cNvPr id="71685" name="TextBox 8"/>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600">
                <a:solidFill>
                  <a:srgbClr val="000000"/>
                </a:solidFill>
                <a:latin typeface="微软雅黑" charset="0"/>
                <a:sym typeface="微软雅黑" charset="0"/>
              </a:rPr>
              <a:t>cadb</a:t>
            </a:r>
            <a:endParaRPr lang="zh-CN" altLang="en-US" sz="2600">
              <a:solidFill>
                <a:srgbClr val="000000"/>
              </a:solidFill>
              <a:latin typeface="微软雅黑" charset="0"/>
              <a:sym typeface="微软雅黑" charset="0"/>
            </a:endParaRPr>
          </a:p>
        </p:txBody>
      </p:sp>
      <p:sp>
        <p:nvSpPr>
          <p:cNvPr id="10" name="椭圆 9"/>
          <p:cNvSpPr>
            <a:spLocks noChangeAspect="1"/>
          </p:cNvSpPr>
          <p:nvPr>
            <p:custDataLst>
              <p:tags r:id="rId7"/>
            </p:custDataLst>
          </p:nvPr>
        </p:nvSpPr>
        <p:spPr>
          <a:xfrm>
            <a:off x="1114425" y="28495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en-US" altLang="zh-CN" sz="1600">
                <a:solidFill>
                  <a:srgbClr val="FFFFFF"/>
                </a:solidFill>
                <a:latin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37068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en-US" altLang="zh-CN" sz="1600">
                <a:solidFill>
                  <a:srgbClr val="FFFFFF"/>
                </a:solidFill>
                <a:latin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45640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en-US" altLang="zh-CN" sz="1600">
                <a:solidFill>
                  <a:srgbClr val="FFFFFF"/>
                </a:solidFill>
                <a:latin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sym typeface="微软雅黑" panose="020B0503020204020204" charset="-122"/>
            </a:endParaRPr>
          </a:p>
        </p:txBody>
      </p:sp>
      <p:sp>
        <p:nvSpPr>
          <p:cNvPr id="13" name="椭圆 12"/>
          <p:cNvSpPr>
            <a:spLocks noChangeAspect="1"/>
          </p:cNvSpPr>
          <p:nvPr>
            <p:custDataLst>
              <p:tags r:id="rId10"/>
            </p:custDataLst>
          </p:nvPr>
        </p:nvSpPr>
        <p:spPr>
          <a:xfrm>
            <a:off x="1114425" y="542131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en-US" altLang="zh-CN" sz="1600">
                <a:solidFill>
                  <a:srgbClr val="FFFFFF"/>
                </a:solidFill>
                <a:latin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sym typeface="微软雅黑" panose="020B0503020204020204" charset="-122"/>
            </a:endParaRPr>
          </a:p>
        </p:txBody>
      </p:sp>
      <p:sp>
        <p:nvSpPr>
          <p:cNvPr id="14" name="圆角矩形 13"/>
          <p:cNvSpPr/>
          <p:nvPr>
            <p:custDataLst>
              <p:tags r:id="rId11"/>
            </p:custDataLst>
          </p:nvPr>
        </p:nvSpPr>
        <p:spPr>
          <a:xfrm>
            <a:off x="61722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zh-CN" altLang="en-US" sz="1600">
                <a:solidFill>
                  <a:srgbClr val="FFFFFF"/>
                </a:solidFill>
                <a:latin typeface="微软雅黑" panose="020B0503020204020204" charset="-122"/>
                <a:sym typeface="微软雅黑" panose="020B0503020204020204" charset="-122"/>
              </a:rPr>
              <a:t>提交</a:t>
            </a:r>
          </a:p>
        </p:txBody>
      </p:sp>
      <p:grpSp>
        <p:nvGrpSpPr>
          <p:cNvPr id="71691" name="组合 18"/>
          <p:cNvGrpSpPr>
            <a:grpSpLocks/>
          </p:cNvGrpSpPr>
          <p:nvPr>
            <p:custDataLst>
              <p:tags r:id="rId12"/>
            </p:custDataLst>
          </p:nvPr>
        </p:nvGrpSpPr>
        <p:grpSpPr bwMode="auto">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71694"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r>
                <a:rPr lang="zh-CN" altLang="en-US" sz="2600">
                  <a:solidFill>
                    <a:srgbClr val="000000"/>
                  </a:solidFill>
                  <a:latin typeface="微软雅黑" charset="0"/>
                  <a:sym typeface="微软雅黑" charset="0"/>
                </a:rPr>
                <a:t>单选题</a:t>
              </a:r>
            </a:p>
          </p:txBody>
        </p:sp>
        <p:sp>
          <p:nvSpPr>
            <p:cNvPr id="71695"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r>
                <a:rPr lang="en-US" altLang="zh-CN" sz="2000">
                  <a:solidFill>
                    <a:srgbClr val="808080"/>
                  </a:solidFill>
                  <a:latin typeface="微软雅黑" charset="0"/>
                  <a:sym typeface="微软雅黑" charset="0"/>
                </a:rPr>
                <a:t>1</a:t>
              </a:r>
              <a:r>
                <a:rPr lang="zh-CN" altLang="en-US" sz="2000">
                  <a:solidFill>
                    <a:srgbClr val="808080"/>
                  </a:solidFill>
                  <a:latin typeface="微软雅黑" charset="0"/>
                  <a:sym typeface="微软雅黑" charset="0"/>
                </a:rPr>
                <a:t>分</a:t>
              </a:r>
            </a:p>
          </p:txBody>
        </p:sp>
      </p:grpSp>
      <p:pic>
        <p:nvPicPr>
          <p:cNvPr id="71696" name="图片 3" descr="tmpCFC3.tmp"/>
          <p:cNvPicPr>
            <a:picLocks noChangeArrowheads="1"/>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53" name="Text Box 65"/>
          <p:cNvSpPr txBox="1">
            <a:spLocks noChangeArrowheads="1"/>
          </p:cNvSpPr>
          <p:nvPr/>
        </p:nvSpPr>
        <p:spPr bwMode="auto">
          <a:xfrm>
            <a:off x="1547813" y="2133600"/>
            <a:ext cx="3959225"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Struct Node;</a:t>
            </a:r>
          </a:p>
          <a:p>
            <a:pPr>
              <a:spcBef>
                <a:spcPct val="50000"/>
              </a:spcBef>
            </a:pPr>
            <a:r>
              <a:rPr lang="en-US" altLang="zh-CN"/>
              <a:t>Typedef struct Node *PtrToNode;</a:t>
            </a:r>
          </a:p>
          <a:p>
            <a:pPr>
              <a:spcBef>
                <a:spcPct val="50000"/>
              </a:spcBef>
            </a:pPr>
            <a:r>
              <a:rPr lang="en-US" altLang="zh-CN"/>
              <a:t>Typedef PtrToNode Stack;</a:t>
            </a:r>
          </a:p>
          <a:p>
            <a:pPr>
              <a:spcBef>
                <a:spcPct val="50000"/>
              </a:spcBef>
            </a:pPr>
            <a:r>
              <a:rPr lang="en-US" altLang="zh-CN"/>
              <a:t>Struct Node</a:t>
            </a:r>
          </a:p>
          <a:p>
            <a:pPr>
              <a:spcBef>
                <a:spcPct val="50000"/>
              </a:spcBef>
            </a:pPr>
            <a:r>
              <a:rPr lang="en-US" altLang="zh-CN"/>
              <a:t>{</a:t>
            </a:r>
          </a:p>
          <a:p>
            <a:pPr>
              <a:spcBef>
                <a:spcPct val="50000"/>
              </a:spcBef>
            </a:pPr>
            <a:r>
              <a:rPr lang="en-US" altLang="zh-CN"/>
              <a:t>    ElementType Element;</a:t>
            </a:r>
          </a:p>
          <a:p>
            <a:pPr>
              <a:spcBef>
                <a:spcPct val="50000"/>
              </a:spcBef>
            </a:pPr>
            <a:r>
              <a:rPr lang="en-US" altLang="zh-CN"/>
              <a:t>    PtrToNode Next;</a:t>
            </a:r>
          </a:p>
          <a:p>
            <a:pPr>
              <a:spcBef>
                <a:spcPct val="50000"/>
              </a:spcBef>
            </a:pPr>
            <a:r>
              <a:rPr lang="en-US" altLang="zh-CN"/>
              <a:t>};</a:t>
            </a:r>
          </a:p>
        </p:txBody>
      </p:sp>
      <p:sp>
        <p:nvSpPr>
          <p:cNvPr id="72706" name="Rectangle 2"/>
          <p:cNvSpPr>
            <a:spLocks noGrp="1" noChangeArrowheads="1"/>
          </p:cNvSpPr>
          <p:nvPr>
            <p:ph type="title"/>
          </p:nvPr>
        </p:nvSpPr>
        <p:spPr>
          <a:xfrm>
            <a:off x="685800" y="152400"/>
            <a:ext cx="6870700" cy="1331913"/>
          </a:xfrm>
        </p:spPr>
        <p:txBody>
          <a:bodyPr/>
          <a:lstStyle/>
          <a:p>
            <a:pPr eaLnBrk="1" hangingPunct="1"/>
            <a:r>
              <a:rPr lang="en-US" altLang="zh-CN"/>
              <a:t>Linked List Implementation</a:t>
            </a:r>
          </a:p>
        </p:txBody>
      </p:sp>
      <p:sp>
        <p:nvSpPr>
          <p:cNvPr id="72707" name="Rectangle 3"/>
          <p:cNvSpPr>
            <a:spLocks noGrp="1" noChangeArrowheads="1"/>
          </p:cNvSpPr>
          <p:nvPr>
            <p:ph idx="1"/>
          </p:nvPr>
        </p:nvSpPr>
        <p:spPr>
          <a:xfrm>
            <a:off x="684213" y="1557338"/>
            <a:ext cx="7696200" cy="3929062"/>
          </a:xfrm>
        </p:spPr>
        <p:txBody>
          <a:bodyPr/>
          <a:lstStyle/>
          <a:p>
            <a:pPr eaLnBrk="1" hangingPunct="1"/>
            <a:r>
              <a:rPr lang="en-US" altLang="zh-CN" sz="2400"/>
              <a:t>Linked list implementation (with a head node)</a:t>
            </a:r>
          </a:p>
        </p:txBody>
      </p:sp>
      <p:grpSp>
        <p:nvGrpSpPr>
          <p:cNvPr id="2" name="Group 51"/>
          <p:cNvGrpSpPr>
            <a:grpSpLocks/>
          </p:cNvGrpSpPr>
          <p:nvPr/>
        </p:nvGrpSpPr>
        <p:grpSpPr bwMode="auto">
          <a:xfrm>
            <a:off x="4711700" y="3462338"/>
            <a:ext cx="1371600" cy="366712"/>
            <a:chOff x="2784" y="1824"/>
            <a:chExt cx="864" cy="231"/>
          </a:xfrm>
        </p:grpSpPr>
        <p:sp>
          <p:nvSpPr>
            <p:cNvPr id="72709" name="Text Box 52"/>
            <p:cNvSpPr txBox="1">
              <a:spLocks noChangeArrowheads="1"/>
            </p:cNvSpPr>
            <p:nvPr/>
          </p:nvSpPr>
          <p:spPr bwMode="auto">
            <a:xfrm>
              <a:off x="2784" y="1824"/>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b="1">
                  <a:solidFill>
                    <a:schemeClr val="hlink"/>
                  </a:solidFill>
                  <a:latin typeface="Times New Roman" charset="0"/>
                </a:rPr>
                <a:t>FirstCell</a:t>
              </a:r>
            </a:p>
          </p:txBody>
        </p:sp>
        <p:sp>
          <p:nvSpPr>
            <p:cNvPr id="72710" name="Line 53"/>
            <p:cNvSpPr>
              <a:spLocks noChangeShapeType="1"/>
            </p:cNvSpPr>
            <p:nvPr/>
          </p:nvSpPr>
          <p:spPr bwMode="auto">
            <a:xfrm rot="-5400000">
              <a:off x="3528" y="1848"/>
              <a:ext cx="0" cy="24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37949" name="Rectangle 61"/>
          <p:cNvSpPr>
            <a:spLocks noChangeArrowheads="1"/>
          </p:cNvSpPr>
          <p:nvPr/>
        </p:nvSpPr>
        <p:spPr bwMode="auto">
          <a:xfrm>
            <a:off x="4711700" y="3448050"/>
            <a:ext cx="1371600" cy="457200"/>
          </a:xfrm>
          <a:prstGeom prst="rect">
            <a:avLst/>
          </a:prstGeom>
          <a:solidFill>
            <a:schemeClr val="bg1"/>
          </a:solidFill>
          <a:ln w="9525">
            <a:solidFill>
              <a:schemeClr val="bg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53"/>
                                        </p:tgtEl>
                                        <p:attrNameLst>
                                          <p:attrName>style.visibility</p:attrName>
                                        </p:attrNameLst>
                                      </p:cBhvr>
                                      <p:to>
                                        <p:strVal val="visible"/>
                                      </p:to>
                                    </p:set>
                                    <p:animEffect transition="in" filter="blinds(horizontal)">
                                      <p:cBhvr>
                                        <p:cTn id="7" dur="500"/>
                                        <p:tgtEl>
                                          <p:spTgt spid="379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7953"/>
                                        </p:tgtEl>
                                      </p:cBhvr>
                                    </p:animEffect>
                                    <p:set>
                                      <p:cBhvr>
                                        <p:cTn id="12" dur="1" fill="hold">
                                          <p:stCondLst>
                                            <p:cond delay="499"/>
                                          </p:stCondLst>
                                        </p:cTn>
                                        <p:tgtEl>
                                          <p:spTgt spid="3795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7949"/>
                                        </p:tgtEl>
                                        <p:attrNameLst>
                                          <p:attrName>style.visibility</p:attrName>
                                        </p:attrNameLst>
                                      </p:cBhvr>
                                      <p:to>
                                        <p:strVal val="visible"/>
                                      </p:to>
                                    </p:set>
                                    <p:animEffect transition="in" filter="dissolve">
                                      <p:cBhvr>
                                        <p:cTn id="21" dur="500"/>
                                        <p:tgtEl>
                                          <p:spTgt spid="37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3" grpId="0"/>
      <p:bldP spid="37953" grpId="1"/>
      <p:bldP spid="3794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29" name="Rectangle 3"/>
          <p:cNvSpPr>
            <a:spLocks noGrp="1" noChangeArrowheads="1"/>
          </p:cNvSpPr>
          <p:nvPr>
            <p:ph idx="1"/>
          </p:nvPr>
        </p:nvSpPr>
        <p:spPr>
          <a:xfrm>
            <a:off x="684213" y="1557338"/>
            <a:ext cx="7696200" cy="3929062"/>
          </a:xfrm>
        </p:spPr>
        <p:txBody>
          <a:bodyPr/>
          <a:lstStyle/>
          <a:p>
            <a:pPr eaLnBrk="1" hangingPunct="1"/>
            <a:r>
              <a:rPr lang="en-US" altLang="zh-CN" sz="2400"/>
              <a:t>Linked list implementation (with a head node)</a:t>
            </a:r>
          </a:p>
        </p:txBody>
      </p:sp>
      <p:grpSp>
        <p:nvGrpSpPr>
          <p:cNvPr id="2" name="Group 4"/>
          <p:cNvGrpSpPr>
            <a:grpSpLocks/>
          </p:cNvGrpSpPr>
          <p:nvPr/>
        </p:nvGrpSpPr>
        <p:grpSpPr bwMode="auto">
          <a:xfrm>
            <a:off x="6197600" y="4210050"/>
            <a:ext cx="876300" cy="2590800"/>
            <a:chOff x="3672" y="2256"/>
            <a:chExt cx="552" cy="1632"/>
          </a:xfrm>
        </p:grpSpPr>
        <p:grpSp>
          <p:nvGrpSpPr>
            <p:cNvPr id="73731" name="Group 5"/>
            <p:cNvGrpSpPr>
              <a:grpSpLocks/>
            </p:cNvGrpSpPr>
            <p:nvPr/>
          </p:nvGrpSpPr>
          <p:grpSpPr bwMode="auto">
            <a:xfrm>
              <a:off x="3672" y="3504"/>
              <a:ext cx="552" cy="384"/>
              <a:chOff x="4176" y="3360"/>
              <a:chExt cx="768" cy="384"/>
            </a:xfrm>
          </p:grpSpPr>
          <p:sp>
            <p:nvSpPr>
              <p:cNvPr id="73732" name="Rectangle 6"/>
              <p:cNvSpPr>
                <a:spLocks noChangeArrowheads="1"/>
              </p:cNvSpPr>
              <p:nvPr/>
            </p:nvSpPr>
            <p:spPr bwMode="auto">
              <a:xfrm>
                <a:off x="4176" y="3552"/>
                <a:ext cx="768"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b="1">
                    <a:latin typeface="Arial" charset="0"/>
                  </a:rPr>
                  <a:t>NULL</a:t>
                </a:r>
              </a:p>
            </p:txBody>
          </p:sp>
          <p:sp>
            <p:nvSpPr>
              <p:cNvPr id="73733" name="Rectangle 7"/>
              <p:cNvSpPr>
                <a:spLocks noChangeArrowheads="1"/>
              </p:cNvSpPr>
              <p:nvPr/>
            </p:nvSpPr>
            <p:spPr bwMode="auto">
              <a:xfrm>
                <a:off x="4176" y="3360"/>
                <a:ext cx="768"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1600" b="1">
                    <a:latin typeface="Arial" charset="0"/>
                  </a:rPr>
                  <a:t>Element</a:t>
                </a:r>
              </a:p>
            </p:txBody>
          </p:sp>
        </p:grpSp>
        <p:grpSp>
          <p:nvGrpSpPr>
            <p:cNvPr id="73734" name="Group 8"/>
            <p:cNvGrpSpPr>
              <a:grpSpLocks/>
            </p:cNvGrpSpPr>
            <p:nvPr/>
          </p:nvGrpSpPr>
          <p:grpSpPr bwMode="auto">
            <a:xfrm>
              <a:off x="3672" y="2880"/>
              <a:ext cx="552" cy="384"/>
              <a:chOff x="4176" y="3360"/>
              <a:chExt cx="768" cy="384"/>
            </a:xfrm>
          </p:grpSpPr>
          <p:sp>
            <p:nvSpPr>
              <p:cNvPr id="73735" name="Rectangle 9"/>
              <p:cNvSpPr>
                <a:spLocks noChangeArrowheads="1"/>
              </p:cNvSpPr>
              <p:nvPr/>
            </p:nvSpPr>
            <p:spPr bwMode="auto">
              <a:xfrm>
                <a:off x="4176" y="3552"/>
                <a:ext cx="768"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3200" b="1">
                    <a:latin typeface="Arial" charset="0"/>
                    <a:sym typeface="Symbol" charset="2"/>
                  </a:rPr>
                  <a:t></a:t>
                </a:r>
                <a:endParaRPr lang="en-US" altLang="zh-CN" b="1">
                  <a:latin typeface="Arial" charset="0"/>
                </a:endParaRPr>
              </a:p>
            </p:txBody>
          </p:sp>
          <p:sp>
            <p:nvSpPr>
              <p:cNvPr id="73736" name="Rectangle 10"/>
              <p:cNvSpPr>
                <a:spLocks noChangeArrowheads="1"/>
              </p:cNvSpPr>
              <p:nvPr/>
            </p:nvSpPr>
            <p:spPr bwMode="auto">
              <a:xfrm>
                <a:off x="4176" y="3360"/>
                <a:ext cx="768"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1600" b="1">
                    <a:latin typeface="Arial" charset="0"/>
                  </a:rPr>
                  <a:t>Element</a:t>
                </a:r>
              </a:p>
            </p:txBody>
          </p:sp>
        </p:grpSp>
        <p:sp>
          <p:nvSpPr>
            <p:cNvPr id="73737" name="Line 11"/>
            <p:cNvSpPr>
              <a:spLocks noChangeShapeType="1"/>
            </p:cNvSpPr>
            <p:nvPr/>
          </p:nvSpPr>
          <p:spPr bwMode="auto">
            <a:xfrm>
              <a:off x="3936" y="3216"/>
              <a:ext cx="0" cy="288"/>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73738" name="Group 12"/>
            <p:cNvGrpSpPr>
              <a:grpSpLocks/>
            </p:cNvGrpSpPr>
            <p:nvPr/>
          </p:nvGrpSpPr>
          <p:grpSpPr bwMode="auto">
            <a:xfrm>
              <a:off x="3672" y="2256"/>
              <a:ext cx="552" cy="384"/>
              <a:chOff x="4176" y="3360"/>
              <a:chExt cx="768" cy="384"/>
            </a:xfrm>
          </p:grpSpPr>
          <p:sp>
            <p:nvSpPr>
              <p:cNvPr id="73739" name="Rectangle 13"/>
              <p:cNvSpPr>
                <a:spLocks noChangeArrowheads="1"/>
              </p:cNvSpPr>
              <p:nvPr/>
            </p:nvSpPr>
            <p:spPr bwMode="auto">
              <a:xfrm>
                <a:off x="4176" y="3552"/>
                <a:ext cx="768"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3200" b="1">
                    <a:latin typeface="Arial" charset="0"/>
                    <a:sym typeface="Symbol" charset="2"/>
                  </a:rPr>
                  <a:t></a:t>
                </a:r>
                <a:endParaRPr lang="en-US" altLang="zh-CN" b="1">
                  <a:latin typeface="Arial" charset="0"/>
                </a:endParaRPr>
              </a:p>
            </p:txBody>
          </p:sp>
          <p:sp>
            <p:nvSpPr>
              <p:cNvPr id="73740" name="Rectangle 14"/>
              <p:cNvSpPr>
                <a:spLocks noChangeArrowheads="1"/>
              </p:cNvSpPr>
              <p:nvPr/>
            </p:nvSpPr>
            <p:spPr bwMode="auto">
              <a:xfrm>
                <a:off x="4176" y="3360"/>
                <a:ext cx="768"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1600" b="1">
                    <a:latin typeface="Arial" charset="0"/>
                  </a:rPr>
                  <a:t>Element</a:t>
                </a:r>
              </a:p>
            </p:txBody>
          </p:sp>
        </p:grpSp>
        <p:sp>
          <p:nvSpPr>
            <p:cNvPr id="73741" name="Line 15"/>
            <p:cNvSpPr>
              <a:spLocks noChangeShapeType="1"/>
            </p:cNvSpPr>
            <p:nvPr/>
          </p:nvSpPr>
          <p:spPr bwMode="auto">
            <a:xfrm>
              <a:off x="3936" y="2592"/>
              <a:ext cx="0" cy="288"/>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37904" name="Rectangle 16"/>
          <p:cNvSpPr>
            <a:spLocks noChangeArrowheads="1"/>
          </p:cNvSpPr>
          <p:nvPr/>
        </p:nvSpPr>
        <p:spPr bwMode="auto">
          <a:xfrm>
            <a:off x="825500" y="314483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r>
              <a:rPr lang="en-US" altLang="zh-CN" sz="3200" b="1">
                <a:solidFill>
                  <a:srgbClr val="008000"/>
                </a:solidFill>
                <a:latin typeface="Times New Roman" charset="0"/>
                <a:sym typeface="Wingdings" charset="2"/>
              </a:rPr>
              <a:t></a:t>
            </a:r>
            <a:r>
              <a:rPr lang="en-US" altLang="zh-CN" sz="2000" b="1">
                <a:solidFill>
                  <a:srgbClr val="008000"/>
                </a:solidFill>
                <a:latin typeface="Arial" charset="0"/>
                <a:sym typeface="Wingdings" charset="2"/>
              </a:rPr>
              <a:t> </a:t>
            </a:r>
            <a:r>
              <a:rPr lang="en-US" altLang="zh-CN" sz="2000" b="1">
                <a:solidFill>
                  <a:srgbClr val="008000"/>
                </a:solidFill>
                <a:latin typeface="Arial" charset="0"/>
              </a:rPr>
              <a:t>Push:</a:t>
            </a:r>
          </a:p>
        </p:txBody>
      </p:sp>
      <p:sp>
        <p:nvSpPr>
          <p:cNvPr id="37905" name="Text Box 17"/>
          <p:cNvSpPr txBox="1">
            <a:spLocks noChangeArrowheads="1"/>
          </p:cNvSpPr>
          <p:nvPr/>
        </p:nvSpPr>
        <p:spPr bwMode="auto">
          <a:xfrm>
            <a:off x="1892300" y="3068638"/>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spAutoFit/>
          </a:bodyPr>
          <a:lstStyle/>
          <a:p>
            <a:r>
              <a:rPr lang="en-US" altLang="zh-CN" sz="2400" b="1">
                <a:latin typeface="Times New Roman" charset="0"/>
                <a:sym typeface="Wingdings" charset="2"/>
              </a:rPr>
              <a:t>  </a:t>
            </a:r>
            <a:r>
              <a:rPr lang="en-US" altLang="zh-CN" sz="2000" b="1">
                <a:latin typeface="Arial" charset="0"/>
                <a:sym typeface="Wingdings" charset="2"/>
              </a:rPr>
              <a:t>TmpCell-&gt;Next = S-&gt;Next</a:t>
            </a:r>
            <a:endParaRPr lang="en-US" altLang="zh-CN" sz="2400" b="1">
              <a:latin typeface="Times New Roman" charset="0"/>
            </a:endParaRPr>
          </a:p>
        </p:txBody>
      </p:sp>
      <p:sp>
        <p:nvSpPr>
          <p:cNvPr id="37906" name="Text Box 18"/>
          <p:cNvSpPr txBox="1">
            <a:spLocks noChangeArrowheads="1"/>
          </p:cNvSpPr>
          <p:nvPr/>
        </p:nvSpPr>
        <p:spPr bwMode="auto">
          <a:xfrm>
            <a:off x="1892300" y="352583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zh-CN" sz="2400" b="1">
                <a:latin typeface="Times New Roman" charset="0"/>
                <a:sym typeface="Wingdings" charset="2"/>
              </a:rPr>
              <a:t>  </a:t>
            </a:r>
            <a:r>
              <a:rPr lang="en-US" altLang="zh-CN" sz="2000" b="1">
                <a:latin typeface="Arial" charset="0"/>
                <a:sym typeface="Wingdings" charset="2"/>
              </a:rPr>
              <a:t>S-&gt;Next = TmpCell</a:t>
            </a:r>
          </a:p>
        </p:txBody>
      </p:sp>
      <p:sp>
        <p:nvSpPr>
          <p:cNvPr id="37907" name="Rectangle 19"/>
          <p:cNvSpPr>
            <a:spLocks noChangeArrowheads="1"/>
          </p:cNvSpPr>
          <p:nvPr/>
        </p:nvSpPr>
        <p:spPr bwMode="auto">
          <a:xfrm>
            <a:off x="749300" y="411321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r>
              <a:rPr lang="en-US" altLang="zh-CN" sz="3200" b="1">
                <a:solidFill>
                  <a:srgbClr val="008000"/>
                </a:solidFill>
                <a:latin typeface="Times New Roman" charset="0"/>
                <a:sym typeface="Wingdings" charset="2"/>
              </a:rPr>
              <a:t></a:t>
            </a:r>
            <a:r>
              <a:rPr lang="en-US" altLang="zh-CN" sz="2000" b="1">
                <a:solidFill>
                  <a:srgbClr val="008000"/>
                </a:solidFill>
                <a:latin typeface="Arial" charset="0"/>
                <a:sym typeface="Wingdings" charset="2"/>
              </a:rPr>
              <a:t> </a:t>
            </a:r>
            <a:r>
              <a:rPr lang="en-US" altLang="zh-CN" sz="2000" b="1">
                <a:solidFill>
                  <a:srgbClr val="008000"/>
                </a:solidFill>
                <a:latin typeface="Arial" charset="0"/>
              </a:rPr>
              <a:t>Top:</a:t>
            </a:r>
          </a:p>
        </p:txBody>
      </p:sp>
      <p:sp>
        <p:nvSpPr>
          <p:cNvPr id="37908" name="Text Box 20"/>
          <p:cNvSpPr txBox="1">
            <a:spLocks noChangeArrowheads="1"/>
          </p:cNvSpPr>
          <p:nvPr/>
        </p:nvSpPr>
        <p:spPr bwMode="auto">
          <a:xfrm>
            <a:off x="1892300" y="489743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nchor="ctr">
            <a:spAutoFit/>
          </a:bodyPr>
          <a:lstStyle/>
          <a:p>
            <a:r>
              <a:rPr lang="en-US" altLang="zh-CN" sz="2400" b="1">
                <a:latin typeface="Times New Roman" charset="0"/>
                <a:sym typeface="Wingdings" charset="2"/>
              </a:rPr>
              <a:t> </a:t>
            </a:r>
            <a:r>
              <a:rPr lang="en-US" altLang="zh-CN" sz="2000" b="1">
                <a:latin typeface="Arial" charset="0"/>
                <a:sym typeface="Wingdings" charset="2"/>
              </a:rPr>
              <a:t>FirstCell = S-&gt;Next</a:t>
            </a:r>
          </a:p>
        </p:txBody>
      </p:sp>
      <p:sp>
        <p:nvSpPr>
          <p:cNvPr id="37909" name="Text Box 21"/>
          <p:cNvSpPr txBox="1">
            <a:spLocks noChangeArrowheads="1"/>
          </p:cNvSpPr>
          <p:nvPr/>
        </p:nvSpPr>
        <p:spPr bwMode="auto">
          <a:xfrm>
            <a:off x="1892300" y="5354638"/>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zh-CN" sz="2400" b="1">
                <a:latin typeface="Times New Roman" charset="0"/>
                <a:sym typeface="Wingdings" charset="2"/>
              </a:rPr>
              <a:t> </a:t>
            </a:r>
            <a:r>
              <a:rPr lang="en-US" altLang="zh-CN" sz="2000" b="1">
                <a:latin typeface="Arial" charset="0"/>
                <a:sym typeface="Wingdings" charset="2"/>
              </a:rPr>
              <a:t>S-&gt;Next = S-&gt;Next-&gt;Next</a:t>
            </a:r>
          </a:p>
        </p:txBody>
      </p:sp>
      <p:sp>
        <p:nvSpPr>
          <p:cNvPr id="37910" name="Text Box 22"/>
          <p:cNvSpPr txBox="1">
            <a:spLocks noChangeArrowheads="1"/>
          </p:cNvSpPr>
          <p:nvPr/>
        </p:nvSpPr>
        <p:spPr bwMode="auto">
          <a:xfrm>
            <a:off x="1892300" y="5888038"/>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zh-CN" sz="2400" b="1">
                <a:latin typeface="Times New Roman" charset="0"/>
                <a:sym typeface="Wingdings" charset="2"/>
              </a:rPr>
              <a:t> </a:t>
            </a:r>
            <a:r>
              <a:rPr lang="en-US" altLang="zh-CN" sz="2000" b="1">
                <a:latin typeface="Arial" charset="0"/>
                <a:sym typeface="Wingdings" charset="2"/>
              </a:rPr>
              <a:t>free ( FirstCell )</a:t>
            </a:r>
          </a:p>
        </p:txBody>
      </p:sp>
      <p:sp>
        <p:nvSpPr>
          <p:cNvPr id="37911" name="Text Box 23"/>
          <p:cNvSpPr txBox="1">
            <a:spLocks noChangeArrowheads="1"/>
          </p:cNvSpPr>
          <p:nvPr/>
        </p:nvSpPr>
        <p:spPr bwMode="auto">
          <a:xfrm>
            <a:off x="1968500" y="4195763"/>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zh-CN" sz="2000" b="1">
                <a:solidFill>
                  <a:schemeClr val="hlink"/>
                </a:solidFill>
                <a:latin typeface="Arial" charset="0"/>
                <a:sym typeface="Wingdings" charset="2"/>
              </a:rPr>
              <a:t>return</a:t>
            </a:r>
            <a:r>
              <a:rPr lang="en-US" altLang="zh-CN" sz="2000" b="1">
                <a:latin typeface="Arial" charset="0"/>
                <a:sym typeface="Wingdings" charset="2"/>
              </a:rPr>
              <a:t> S-&gt;Next-&gt;Element</a:t>
            </a:r>
          </a:p>
        </p:txBody>
      </p:sp>
      <p:grpSp>
        <p:nvGrpSpPr>
          <p:cNvPr id="6" name="Group 24"/>
          <p:cNvGrpSpPr>
            <a:grpSpLocks/>
          </p:cNvGrpSpPr>
          <p:nvPr/>
        </p:nvGrpSpPr>
        <p:grpSpPr bwMode="auto">
          <a:xfrm>
            <a:off x="6121400" y="2228850"/>
            <a:ext cx="1028700" cy="4648200"/>
            <a:chOff x="3624" y="1008"/>
            <a:chExt cx="648" cy="2928"/>
          </a:xfrm>
        </p:grpSpPr>
        <p:sp>
          <p:nvSpPr>
            <p:cNvPr id="73751" name="Rectangle 25" descr="栎木"/>
            <p:cNvSpPr>
              <a:spLocks noChangeArrowheads="1"/>
            </p:cNvSpPr>
            <p:nvPr/>
          </p:nvSpPr>
          <p:spPr bwMode="auto">
            <a:xfrm>
              <a:off x="3624" y="1008"/>
              <a:ext cx="48" cy="2880"/>
            </a:xfrm>
            <a:prstGeom prst="rect">
              <a:avLst/>
            </a:prstGeom>
            <a:blipFill dpi="0" rotWithShape="0">
              <a:blip r:embed="rId5"/>
              <a:srcRect/>
              <a:tile tx="0" ty="0" sx="100000" sy="100000" flip="none" algn="tl"/>
            </a:blipFill>
            <a:ln w="25400">
              <a:solidFill>
                <a:schemeClr val="accent2"/>
              </a:solidFill>
              <a:miter lim="800000"/>
              <a:headEnd/>
              <a:tailEnd/>
            </a:ln>
          </p:spPr>
          <p:txBody>
            <a:bodyPr wrap="none" lIns="90000" tIns="46800" rIns="90000" bIns="46800" anchor="ctr"/>
            <a:lstStyle/>
            <a:p>
              <a:endParaRPr lang="zh-CN" altLang="en-US"/>
            </a:p>
          </p:txBody>
        </p:sp>
        <p:sp>
          <p:nvSpPr>
            <p:cNvPr id="73752" name="Rectangle 26" descr="栎木"/>
            <p:cNvSpPr>
              <a:spLocks noChangeArrowheads="1"/>
            </p:cNvSpPr>
            <p:nvPr/>
          </p:nvSpPr>
          <p:spPr bwMode="auto">
            <a:xfrm>
              <a:off x="4224" y="1008"/>
              <a:ext cx="48" cy="2880"/>
            </a:xfrm>
            <a:prstGeom prst="rect">
              <a:avLst/>
            </a:prstGeom>
            <a:blipFill dpi="0" rotWithShape="0">
              <a:blip r:embed="rId5"/>
              <a:srcRect/>
              <a:tile tx="0" ty="0" sx="100000" sy="100000" flip="none" algn="tl"/>
            </a:blipFill>
            <a:ln w="25400">
              <a:solidFill>
                <a:schemeClr val="accent2"/>
              </a:solidFill>
              <a:miter lim="800000"/>
              <a:headEnd/>
              <a:tailEnd/>
            </a:ln>
          </p:spPr>
          <p:txBody>
            <a:bodyPr wrap="none" lIns="90000" tIns="46800" rIns="90000" bIns="46800" anchor="ctr"/>
            <a:lstStyle/>
            <a:p>
              <a:endParaRPr lang="zh-CN" altLang="en-US"/>
            </a:p>
          </p:txBody>
        </p:sp>
        <p:sp>
          <p:nvSpPr>
            <p:cNvPr id="73753" name="Rectangle 27" descr="栎木"/>
            <p:cNvSpPr>
              <a:spLocks noChangeArrowheads="1"/>
            </p:cNvSpPr>
            <p:nvPr/>
          </p:nvSpPr>
          <p:spPr bwMode="auto">
            <a:xfrm rot="-5400000">
              <a:off x="3924" y="3588"/>
              <a:ext cx="48" cy="648"/>
            </a:xfrm>
            <a:prstGeom prst="rect">
              <a:avLst/>
            </a:prstGeom>
            <a:blipFill dpi="0" rotWithShape="0">
              <a:blip r:embed="rId5"/>
              <a:srcRect/>
              <a:tile tx="0" ty="0" sx="100000" sy="100000" flip="none" algn="tl"/>
            </a:blipFill>
            <a:ln w="25400">
              <a:solidFill>
                <a:schemeClr val="accent2"/>
              </a:solidFill>
              <a:miter lim="800000"/>
              <a:headEnd/>
              <a:tailEnd/>
            </a:ln>
          </p:spPr>
          <p:txBody>
            <a:bodyPr wrap="none" lIns="90000" tIns="46800" rIns="90000" bIns="46800" anchor="ctr"/>
            <a:lstStyle/>
            <a:p>
              <a:endParaRPr lang="zh-CN" altLang="en-US"/>
            </a:p>
          </p:txBody>
        </p:sp>
      </p:grpSp>
      <p:grpSp>
        <p:nvGrpSpPr>
          <p:cNvPr id="7" name="Group 28"/>
          <p:cNvGrpSpPr>
            <a:grpSpLocks/>
          </p:cNvGrpSpPr>
          <p:nvPr/>
        </p:nvGrpSpPr>
        <p:grpSpPr bwMode="auto">
          <a:xfrm>
            <a:off x="7150100" y="4210050"/>
            <a:ext cx="1981200" cy="625475"/>
            <a:chOff x="4272" y="2256"/>
            <a:chExt cx="1248" cy="394"/>
          </a:xfrm>
        </p:grpSpPr>
        <p:sp>
          <p:nvSpPr>
            <p:cNvPr id="73755" name="Rectangle 29"/>
            <p:cNvSpPr>
              <a:spLocks noChangeArrowheads="1"/>
            </p:cNvSpPr>
            <p:nvPr/>
          </p:nvSpPr>
          <p:spPr bwMode="auto">
            <a:xfrm>
              <a:off x="4464" y="2448"/>
              <a:ext cx="552"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3200" b="1">
                  <a:latin typeface="Arial" charset="0"/>
                  <a:sym typeface="Symbol" charset="2"/>
                </a:rPr>
                <a:t></a:t>
              </a:r>
              <a:endParaRPr lang="en-US" altLang="zh-CN" b="1">
                <a:latin typeface="Arial" charset="0"/>
              </a:endParaRPr>
            </a:p>
          </p:txBody>
        </p:sp>
        <p:sp>
          <p:nvSpPr>
            <p:cNvPr id="73756" name="Rectangle 30"/>
            <p:cNvSpPr>
              <a:spLocks noChangeArrowheads="1"/>
            </p:cNvSpPr>
            <p:nvPr/>
          </p:nvSpPr>
          <p:spPr bwMode="auto">
            <a:xfrm>
              <a:off x="4464" y="2256"/>
              <a:ext cx="552" cy="192"/>
            </a:xfrm>
            <a:prstGeom prst="rect">
              <a:avLst/>
            </a:prstGeom>
            <a:solidFill>
              <a:schemeClr val="hlink"/>
            </a:solidFill>
            <a:ln w="25400">
              <a:solidFill>
                <a:schemeClr val="tx1"/>
              </a:solidFill>
              <a:miter lim="800000"/>
              <a:headEnd/>
              <a:tailEnd/>
            </a:ln>
          </p:spPr>
          <p:txBody>
            <a:bodyPr wrap="none" lIns="90000" tIns="46800" rIns="90000" bIns="46800" anchor="ctr"/>
            <a:lstStyle/>
            <a:p>
              <a:pPr algn="ctr"/>
              <a:endParaRPr lang="zh-CN" altLang="zh-CN" b="1">
                <a:latin typeface="Arial" charset="0"/>
              </a:endParaRPr>
            </a:p>
          </p:txBody>
        </p:sp>
        <p:sp>
          <p:nvSpPr>
            <p:cNvPr id="73757" name="Line 31"/>
            <p:cNvSpPr>
              <a:spLocks noChangeShapeType="1"/>
            </p:cNvSpPr>
            <p:nvPr/>
          </p:nvSpPr>
          <p:spPr bwMode="auto">
            <a:xfrm rot="5400000">
              <a:off x="4488" y="2328"/>
              <a:ext cx="0" cy="432"/>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58" name="Line 32"/>
            <p:cNvSpPr>
              <a:spLocks noChangeShapeType="1"/>
            </p:cNvSpPr>
            <p:nvPr/>
          </p:nvSpPr>
          <p:spPr bwMode="auto">
            <a:xfrm rot="5400000">
              <a:off x="5161" y="2400"/>
              <a:ext cx="0" cy="288"/>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59" name="Text Box 33"/>
            <p:cNvSpPr txBox="1">
              <a:spLocks noChangeArrowheads="1"/>
            </p:cNvSpPr>
            <p:nvPr/>
          </p:nvSpPr>
          <p:spPr bwMode="auto">
            <a:xfrm>
              <a:off x="5280"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hlink"/>
                  </a:solidFill>
                  <a:latin typeface="Times New Roman" charset="0"/>
                </a:rPr>
                <a:t>S</a:t>
              </a:r>
            </a:p>
          </p:txBody>
        </p:sp>
      </p:grpSp>
      <p:grpSp>
        <p:nvGrpSpPr>
          <p:cNvPr id="8" name="Group 34"/>
          <p:cNvGrpSpPr>
            <a:grpSpLocks/>
          </p:cNvGrpSpPr>
          <p:nvPr/>
        </p:nvGrpSpPr>
        <p:grpSpPr bwMode="auto">
          <a:xfrm>
            <a:off x="6197600" y="3219450"/>
            <a:ext cx="2476500" cy="609600"/>
            <a:chOff x="3672" y="1632"/>
            <a:chExt cx="1560" cy="384"/>
          </a:xfrm>
        </p:grpSpPr>
        <p:grpSp>
          <p:nvGrpSpPr>
            <p:cNvPr id="73761" name="Group 35"/>
            <p:cNvGrpSpPr>
              <a:grpSpLocks/>
            </p:cNvGrpSpPr>
            <p:nvPr/>
          </p:nvGrpSpPr>
          <p:grpSpPr bwMode="auto">
            <a:xfrm>
              <a:off x="3672" y="1632"/>
              <a:ext cx="552" cy="384"/>
              <a:chOff x="4176" y="3360"/>
              <a:chExt cx="768" cy="384"/>
            </a:xfrm>
          </p:grpSpPr>
          <p:sp>
            <p:nvSpPr>
              <p:cNvPr id="73762" name="Rectangle 36"/>
              <p:cNvSpPr>
                <a:spLocks noChangeArrowheads="1"/>
              </p:cNvSpPr>
              <p:nvPr/>
            </p:nvSpPr>
            <p:spPr bwMode="auto">
              <a:xfrm>
                <a:off x="4176" y="3552"/>
                <a:ext cx="768"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3200" b="1">
                    <a:latin typeface="Arial" charset="0"/>
                    <a:sym typeface="Symbol" charset="2"/>
                  </a:rPr>
                  <a:t></a:t>
                </a:r>
                <a:endParaRPr lang="en-US" altLang="zh-CN" b="1">
                  <a:latin typeface="Arial" charset="0"/>
                </a:endParaRPr>
              </a:p>
            </p:txBody>
          </p:sp>
          <p:sp>
            <p:nvSpPr>
              <p:cNvPr id="73763" name="Rectangle 37"/>
              <p:cNvSpPr>
                <a:spLocks noChangeArrowheads="1"/>
              </p:cNvSpPr>
              <p:nvPr/>
            </p:nvSpPr>
            <p:spPr bwMode="auto">
              <a:xfrm>
                <a:off x="4176" y="3360"/>
                <a:ext cx="768"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1600" b="1">
                    <a:solidFill>
                      <a:schemeClr val="hlink"/>
                    </a:solidFill>
                    <a:latin typeface="Arial" charset="0"/>
                  </a:rPr>
                  <a:t>Element</a:t>
                </a:r>
              </a:p>
            </p:txBody>
          </p:sp>
        </p:grpSp>
        <p:sp>
          <p:nvSpPr>
            <p:cNvPr id="73764" name="Text Box 38"/>
            <p:cNvSpPr txBox="1">
              <a:spLocks noChangeArrowheads="1"/>
            </p:cNvSpPr>
            <p:nvPr/>
          </p:nvSpPr>
          <p:spPr bwMode="auto">
            <a:xfrm>
              <a:off x="4560" y="1632"/>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chemeClr val="hlink"/>
                  </a:solidFill>
                  <a:latin typeface="Times New Roman" charset="0"/>
                </a:rPr>
                <a:t>TmpCell</a:t>
              </a:r>
            </a:p>
          </p:txBody>
        </p:sp>
        <p:sp>
          <p:nvSpPr>
            <p:cNvPr id="73765" name="Line 39"/>
            <p:cNvSpPr>
              <a:spLocks noChangeShapeType="1"/>
            </p:cNvSpPr>
            <p:nvPr/>
          </p:nvSpPr>
          <p:spPr bwMode="auto">
            <a:xfrm rot="5400000">
              <a:off x="4416" y="1632"/>
              <a:ext cx="0" cy="288"/>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37928" name="Line 40"/>
          <p:cNvSpPr>
            <a:spLocks noChangeShapeType="1"/>
          </p:cNvSpPr>
          <p:nvPr/>
        </p:nvSpPr>
        <p:spPr bwMode="auto">
          <a:xfrm>
            <a:off x="6616700" y="3752850"/>
            <a:ext cx="0" cy="45720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29" name="Rectangle 41"/>
          <p:cNvSpPr>
            <a:spLocks noChangeArrowheads="1"/>
          </p:cNvSpPr>
          <p:nvPr/>
        </p:nvSpPr>
        <p:spPr bwMode="auto">
          <a:xfrm>
            <a:off x="7183438" y="3219450"/>
            <a:ext cx="1905000" cy="1676400"/>
          </a:xfrm>
          <a:prstGeom prst="rect">
            <a:avLst/>
          </a:prstGeom>
          <a:solidFill>
            <a:schemeClr val="bg1"/>
          </a:solidFill>
          <a:ln w="25400">
            <a:solidFill>
              <a:schemeClr val="bg1"/>
            </a:solidFill>
            <a:miter lim="800000"/>
            <a:headEnd/>
            <a:tailEnd/>
          </a:ln>
        </p:spPr>
        <p:txBody>
          <a:bodyPr wrap="none" anchor="ctr"/>
          <a:lstStyle/>
          <a:p>
            <a:endParaRPr lang="zh-CN" altLang="en-US"/>
          </a:p>
        </p:txBody>
      </p:sp>
      <p:grpSp>
        <p:nvGrpSpPr>
          <p:cNvPr id="10" name="Group 42"/>
          <p:cNvGrpSpPr>
            <a:grpSpLocks/>
          </p:cNvGrpSpPr>
          <p:nvPr/>
        </p:nvGrpSpPr>
        <p:grpSpPr bwMode="auto">
          <a:xfrm>
            <a:off x="7150100" y="3219450"/>
            <a:ext cx="1981200" cy="625475"/>
            <a:chOff x="4272" y="2256"/>
            <a:chExt cx="1248" cy="394"/>
          </a:xfrm>
        </p:grpSpPr>
        <p:sp>
          <p:nvSpPr>
            <p:cNvPr id="73769" name="Rectangle 43"/>
            <p:cNvSpPr>
              <a:spLocks noChangeArrowheads="1"/>
            </p:cNvSpPr>
            <p:nvPr/>
          </p:nvSpPr>
          <p:spPr bwMode="auto">
            <a:xfrm>
              <a:off x="4464" y="2448"/>
              <a:ext cx="552"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3200" b="1">
                  <a:latin typeface="Arial" charset="0"/>
                  <a:sym typeface="Symbol" charset="2"/>
                </a:rPr>
                <a:t></a:t>
              </a:r>
              <a:endParaRPr lang="en-US" altLang="zh-CN" b="1">
                <a:latin typeface="Arial" charset="0"/>
              </a:endParaRPr>
            </a:p>
          </p:txBody>
        </p:sp>
        <p:sp>
          <p:nvSpPr>
            <p:cNvPr id="73770" name="Rectangle 44"/>
            <p:cNvSpPr>
              <a:spLocks noChangeArrowheads="1"/>
            </p:cNvSpPr>
            <p:nvPr/>
          </p:nvSpPr>
          <p:spPr bwMode="auto">
            <a:xfrm>
              <a:off x="4464" y="2256"/>
              <a:ext cx="552" cy="192"/>
            </a:xfrm>
            <a:prstGeom prst="rect">
              <a:avLst/>
            </a:prstGeom>
            <a:solidFill>
              <a:schemeClr val="hlink"/>
            </a:solidFill>
            <a:ln w="25400">
              <a:solidFill>
                <a:schemeClr val="tx1"/>
              </a:solidFill>
              <a:miter lim="800000"/>
              <a:headEnd/>
              <a:tailEnd/>
            </a:ln>
          </p:spPr>
          <p:txBody>
            <a:bodyPr wrap="none" lIns="90000" tIns="46800" rIns="90000" bIns="46800" anchor="ctr"/>
            <a:lstStyle/>
            <a:p>
              <a:pPr algn="ctr"/>
              <a:endParaRPr lang="zh-CN" altLang="zh-CN" b="1">
                <a:latin typeface="Arial" charset="0"/>
              </a:endParaRPr>
            </a:p>
          </p:txBody>
        </p:sp>
        <p:sp>
          <p:nvSpPr>
            <p:cNvPr id="73771" name="Line 45"/>
            <p:cNvSpPr>
              <a:spLocks noChangeShapeType="1"/>
            </p:cNvSpPr>
            <p:nvPr/>
          </p:nvSpPr>
          <p:spPr bwMode="auto">
            <a:xfrm rot="5400000">
              <a:off x="4488" y="2328"/>
              <a:ext cx="0" cy="432"/>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72" name="Line 46"/>
            <p:cNvSpPr>
              <a:spLocks noChangeShapeType="1"/>
            </p:cNvSpPr>
            <p:nvPr/>
          </p:nvSpPr>
          <p:spPr bwMode="auto">
            <a:xfrm rot="5400000">
              <a:off x="5161" y="2400"/>
              <a:ext cx="0" cy="288"/>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73" name="Text Box 47"/>
            <p:cNvSpPr txBox="1">
              <a:spLocks noChangeArrowheads="1"/>
            </p:cNvSpPr>
            <p:nvPr/>
          </p:nvSpPr>
          <p:spPr bwMode="auto">
            <a:xfrm>
              <a:off x="5280"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hlink"/>
                  </a:solidFill>
                  <a:latin typeface="Times New Roman" charset="0"/>
                </a:rPr>
                <a:t>S</a:t>
              </a:r>
            </a:p>
          </p:txBody>
        </p:sp>
      </p:grpSp>
      <p:sp>
        <p:nvSpPr>
          <p:cNvPr id="37936" name="Rectangle 48"/>
          <p:cNvSpPr>
            <a:spLocks noChangeArrowheads="1"/>
          </p:cNvSpPr>
          <p:nvPr/>
        </p:nvSpPr>
        <p:spPr bwMode="auto">
          <a:xfrm>
            <a:off x="825500" y="482123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r>
              <a:rPr lang="en-US" altLang="zh-CN" sz="3200" b="1">
                <a:solidFill>
                  <a:srgbClr val="008000"/>
                </a:solidFill>
                <a:latin typeface="Times New Roman" charset="0"/>
                <a:sym typeface="Wingdings" charset="2"/>
              </a:rPr>
              <a:t></a:t>
            </a:r>
            <a:r>
              <a:rPr lang="en-US" altLang="zh-CN" sz="2000" b="1">
                <a:solidFill>
                  <a:srgbClr val="008000"/>
                </a:solidFill>
                <a:latin typeface="Arial" charset="0"/>
                <a:sym typeface="Wingdings" charset="2"/>
              </a:rPr>
              <a:t> </a:t>
            </a:r>
            <a:r>
              <a:rPr lang="en-US" altLang="zh-CN" sz="2000" b="1">
                <a:solidFill>
                  <a:srgbClr val="008000"/>
                </a:solidFill>
                <a:latin typeface="Arial" charset="0"/>
              </a:rPr>
              <a:t>Pop:</a:t>
            </a:r>
          </a:p>
        </p:txBody>
      </p:sp>
      <p:sp>
        <p:nvSpPr>
          <p:cNvPr id="37937" name="Rectangle 49"/>
          <p:cNvSpPr>
            <a:spLocks noChangeArrowheads="1"/>
          </p:cNvSpPr>
          <p:nvPr/>
        </p:nvSpPr>
        <p:spPr bwMode="auto">
          <a:xfrm>
            <a:off x="7454900" y="2609850"/>
            <a:ext cx="876300" cy="304800"/>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1600" b="1">
                <a:solidFill>
                  <a:schemeClr val="hlink"/>
                </a:solidFill>
                <a:latin typeface="Arial" charset="0"/>
              </a:rPr>
              <a:t>Element</a:t>
            </a:r>
          </a:p>
        </p:txBody>
      </p:sp>
      <p:sp>
        <p:nvSpPr>
          <p:cNvPr id="37938" name="Freeform 50"/>
          <p:cNvSpPr>
            <a:spLocks noChangeArrowheads="1"/>
          </p:cNvSpPr>
          <p:nvPr/>
        </p:nvSpPr>
        <p:spPr bwMode="auto">
          <a:xfrm>
            <a:off x="6616700" y="2736850"/>
            <a:ext cx="838200" cy="482600"/>
          </a:xfrm>
          <a:custGeom>
            <a:avLst/>
            <a:gdLst>
              <a:gd name="T0" fmla="*/ 0 w 432"/>
              <a:gd name="T1" fmla="*/ 304 h 304"/>
              <a:gd name="T2" fmla="*/ 48 w 432"/>
              <a:gd name="T3" fmla="*/ 112 h 304"/>
              <a:gd name="T4" fmla="*/ 192 w 432"/>
              <a:gd name="T5" fmla="*/ 16 h 304"/>
              <a:gd name="T6" fmla="*/ 432 w 432"/>
              <a:gd name="T7" fmla="*/ 16 h 304"/>
            </a:gdLst>
            <a:ahLst/>
            <a:cxnLst>
              <a:cxn ang="0">
                <a:pos x="T0" y="T1"/>
              </a:cxn>
              <a:cxn ang="0">
                <a:pos x="T2" y="T3"/>
              </a:cxn>
              <a:cxn ang="0">
                <a:pos x="T4" y="T5"/>
              </a:cxn>
              <a:cxn ang="0">
                <a:pos x="T6" y="T7"/>
              </a:cxn>
            </a:cxnLst>
            <a:rect l="0" t="0" r="r" b="b"/>
            <a:pathLst>
              <a:path w="432" h="304">
                <a:moveTo>
                  <a:pt x="0" y="304"/>
                </a:moveTo>
                <a:cubicBezTo>
                  <a:pt x="8" y="232"/>
                  <a:pt x="16" y="160"/>
                  <a:pt x="48" y="112"/>
                </a:cubicBezTo>
                <a:cubicBezTo>
                  <a:pt x="80" y="64"/>
                  <a:pt x="128" y="32"/>
                  <a:pt x="192" y="16"/>
                </a:cubicBezTo>
                <a:cubicBezTo>
                  <a:pt x="256" y="0"/>
                  <a:pt x="344" y="8"/>
                  <a:pt x="432" y="16"/>
                </a:cubicBezTo>
              </a:path>
            </a:pathLst>
          </a:custGeom>
          <a:noFill/>
          <a:ln w="38100">
            <a:solidFill>
              <a:schemeClr val="hlink"/>
            </a:solidFill>
            <a:prstDash val="dash"/>
            <a:round/>
            <a:headEnd/>
            <a:tailEnd type="arrow"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 name="Group 51"/>
          <p:cNvGrpSpPr>
            <a:grpSpLocks/>
          </p:cNvGrpSpPr>
          <p:nvPr/>
        </p:nvGrpSpPr>
        <p:grpSpPr bwMode="auto">
          <a:xfrm>
            <a:off x="4711700" y="3462338"/>
            <a:ext cx="1371600" cy="366712"/>
            <a:chOff x="2784" y="1824"/>
            <a:chExt cx="864" cy="231"/>
          </a:xfrm>
        </p:grpSpPr>
        <p:sp>
          <p:nvSpPr>
            <p:cNvPr id="73778" name="Text Box 52"/>
            <p:cNvSpPr txBox="1">
              <a:spLocks noChangeArrowheads="1"/>
            </p:cNvSpPr>
            <p:nvPr/>
          </p:nvSpPr>
          <p:spPr bwMode="auto">
            <a:xfrm>
              <a:off x="2784" y="1824"/>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b="1">
                  <a:solidFill>
                    <a:schemeClr val="hlink"/>
                  </a:solidFill>
                  <a:latin typeface="Times New Roman" charset="0"/>
                </a:rPr>
                <a:t>FirstCell</a:t>
              </a:r>
            </a:p>
          </p:txBody>
        </p:sp>
        <p:sp>
          <p:nvSpPr>
            <p:cNvPr id="73779" name="Line 53"/>
            <p:cNvSpPr>
              <a:spLocks noChangeShapeType="1"/>
            </p:cNvSpPr>
            <p:nvPr/>
          </p:nvSpPr>
          <p:spPr bwMode="auto">
            <a:xfrm rot="-5400000">
              <a:off x="3528" y="1848"/>
              <a:ext cx="0" cy="240"/>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54"/>
          <p:cNvGrpSpPr>
            <a:grpSpLocks/>
          </p:cNvGrpSpPr>
          <p:nvPr/>
        </p:nvGrpSpPr>
        <p:grpSpPr bwMode="auto">
          <a:xfrm>
            <a:off x="7150100" y="4210050"/>
            <a:ext cx="1981200" cy="625475"/>
            <a:chOff x="4272" y="2256"/>
            <a:chExt cx="1248" cy="394"/>
          </a:xfrm>
        </p:grpSpPr>
        <p:sp>
          <p:nvSpPr>
            <p:cNvPr id="73781" name="Rectangle 55"/>
            <p:cNvSpPr>
              <a:spLocks noChangeArrowheads="1"/>
            </p:cNvSpPr>
            <p:nvPr/>
          </p:nvSpPr>
          <p:spPr bwMode="auto">
            <a:xfrm>
              <a:off x="4464" y="2448"/>
              <a:ext cx="552" cy="192"/>
            </a:xfrm>
            <a:prstGeom prst="rect">
              <a:avLst/>
            </a:prstGeom>
            <a:solidFill>
              <a:srgbClr val="CCFFFF"/>
            </a:solidFill>
            <a:ln w="25400">
              <a:solidFill>
                <a:schemeClr val="tx1"/>
              </a:solidFill>
              <a:miter lim="800000"/>
              <a:headEnd/>
              <a:tailEnd/>
            </a:ln>
          </p:spPr>
          <p:txBody>
            <a:bodyPr wrap="none" lIns="90000" tIns="46800" rIns="90000" bIns="46800" anchor="ctr"/>
            <a:lstStyle/>
            <a:p>
              <a:pPr algn="ctr"/>
              <a:r>
                <a:rPr lang="en-US" altLang="zh-CN" sz="3200" b="1">
                  <a:latin typeface="Arial" charset="0"/>
                  <a:sym typeface="Symbol" charset="2"/>
                </a:rPr>
                <a:t></a:t>
              </a:r>
              <a:endParaRPr lang="en-US" altLang="zh-CN" b="1">
                <a:latin typeface="Arial" charset="0"/>
              </a:endParaRPr>
            </a:p>
          </p:txBody>
        </p:sp>
        <p:sp>
          <p:nvSpPr>
            <p:cNvPr id="73782" name="Rectangle 56"/>
            <p:cNvSpPr>
              <a:spLocks noChangeArrowheads="1"/>
            </p:cNvSpPr>
            <p:nvPr/>
          </p:nvSpPr>
          <p:spPr bwMode="auto">
            <a:xfrm>
              <a:off x="4464" y="2256"/>
              <a:ext cx="552" cy="192"/>
            </a:xfrm>
            <a:prstGeom prst="rect">
              <a:avLst/>
            </a:prstGeom>
            <a:solidFill>
              <a:schemeClr val="hlink"/>
            </a:solidFill>
            <a:ln w="25400">
              <a:solidFill>
                <a:schemeClr val="tx1"/>
              </a:solidFill>
              <a:miter lim="800000"/>
              <a:headEnd/>
              <a:tailEnd/>
            </a:ln>
          </p:spPr>
          <p:txBody>
            <a:bodyPr wrap="none" lIns="90000" tIns="46800" rIns="90000" bIns="46800" anchor="ctr"/>
            <a:lstStyle/>
            <a:p>
              <a:pPr algn="ctr"/>
              <a:endParaRPr lang="zh-CN" altLang="zh-CN" b="1">
                <a:latin typeface="Arial" charset="0"/>
              </a:endParaRPr>
            </a:p>
          </p:txBody>
        </p:sp>
        <p:sp>
          <p:nvSpPr>
            <p:cNvPr id="73783" name="Line 57"/>
            <p:cNvSpPr>
              <a:spLocks noChangeShapeType="1"/>
            </p:cNvSpPr>
            <p:nvPr/>
          </p:nvSpPr>
          <p:spPr bwMode="auto">
            <a:xfrm rot="5400000">
              <a:off x="4488" y="2328"/>
              <a:ext cx="0" cy="432"/>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84" name="Line 58"/>
            <p:cNvSpPr>
              <a:spLocks noChangeShapeType="1"/>
            </p:cNvSpPr>
            <p:nvPr/>
          </p:nvSpPr>
          <p:spPr bwMode="auto">
            <a:xfrm rot="5400000">
              <a:off x="5161" y="2400"/>
              <a:ext cx="0" cy="288"/>
            </a:xfrm>
            <a:prstGeom prst="line">
              <a:avLst/>
            </a:prstGeom>
            <a:noFill/>
            <a:ln w="25400">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785" name="Text Box 59"/>
            <p:cNvSpPr txBox="1">
              <a:spLocks noChangeArrowheads="1"/>
            </p:cNvSpPr>
            <p:nvPr/>
          </p:nvSpPr>
          <p:spPr bwMode="auto">
            <a:xfrm>
              <a:off x="5280"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hlink"/>
                  </a:solidFill>
                  <a:latin typeface="Times New Roman" charset="0"/>
                </a:rPr>
                <a:t>S</a:t>
              </a:r>
            </a:p>
          </p:txBody>
        </p:sp>
      </p:grpSp>
      <p:sp>
        <p:nvSpPr>
          <p:cNvPr id="37948" name="Rectangle 60"/>
          <p:cNvSpPr>
            <a:spLocks noChangeArrowheads="1"/>
          </p:cNvSpPr>
          <p:nvPr/>
        </p:nvSpPr>
        <p:spPr bwMode="auto">
          <a:xfrm>
            <a:off x="7164388" y="3143250"/>
            <a:ext cx="1828800" cy="7620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7949" name="Rectangle 61"/>
          <p:cNvSpPr>
            <a:spLocks noChangeArrowheads="1"/>
          </p:cNvSpPr>
          <p:nvPr/>
        </p:nvSpPr>
        <p:spPr bwMode="auto">
          <a:xfrm>
            <a:off x="4711700" y="3448050"/>
            <a:ext cx="1371600" cy="4572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7950" name="Rectangle 62"/>
          <p:cNvSpPr>
            <a:spLocks noChangeArrowheads="1"/>
          </p:cNvSpPr>
          <p:nvPr/>
        </p:nvSpPr>
        <p:spPr bwMode="auto">
          <a:xfrm>
            <a:off x="6215063" y="3178175"/>
            <a:ext cx="838200" cy="9906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7953" name="Text Box 65"/>
          <p:cNvSpPr txBox="1">
            <a:spLocks noChangeArrowheads="1"/>
          </p:cNvSpPr>
          <p:nvPr/>
        </p:nvSpPr>
        <p:spPr bwMode="auto">
          <a:xfrm>
            <a:off x="1547813" y="2133600"/>
            <a:ext cx="3959225"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Struct Node;</a:t>
            </a:r>
          </a:p>
          <a:p>
            <a:pPr>
              <a:spcBef>
                <a:spcPct val="50000"/>
              </a:spcBef>
            </a:pPr>
            <a:r>
              <a:rPr lang="en-US" altLang="zh-CN"/>
              <a:t>Typedef struct Node *PtrToNode;</a:t>
            </a:r>
          </a:p>
          <a:p>
            <a:pPr>
              <a:spcBef>
                <a:spcPct val="50000"/>
              </a:spcBef>
            </a:pPr>
            <a:r>
              <a:rPr lang="en-US" altLang="zh-CN"/>
              <a:t>Typedef PtrToNode Stack;</a:t>
            </a:r>
          </a:p>
          <a:p>
            <a:pPr>
              <a:spcBef>
                <a:spcPct val="50000"/>
              </a:spcBef>
            </a:pPr>
            <a:r>
              <a:rPr lang="en-US" altLang="zh-CN"/>
              <a:t>Struct Node</a:t>
            </a:r>
          </a:p>
          <a:p>
            <a:pPr>
              <a:spcBef>
                <a:spcPct val="50000"/>
              </a:spcBef>
            </a:pPr>
            <a:r>
              <a:rPr lang="en-US" altLang="zh-CN"/>
              <a:t>{</a:t>
            </a:r>
          </a:p>
          <a:p>
            <a:pPr>
              <a:spcBef>
                <a:spcPct val="50000"/>
              </a:spcBef>
            </a:pPr>
            <a:r>
              <a:rPr lang="en-US" altLang="zh-CN"/>
              <a:t>    ElementType Element;</a:t>
            </a:r>
          </a:p>
          <a:p>
            <a:pPr>
              <a:spcBef>
                <a:spcPct val="50000"/>
              </a:spcBef>
            </a:pPr>
            <a:r>
              <a:rPr lang="en-US" altLang="zh-CN"/>
              <a:t>    PtrToNode Next;</a:t>
            </a:r>
          </a:p>
          <a:p>
            <a:pPr>
              <a:spcBef>
                <a:spcPct val="50000"/>
              </a:spcBef>
            </a:pPr>
            <a:r>
              <a:rPr lang="en-US" altLang="zh-CN"/>
              <a:t>};</a:t>
            </a:r>
          </a:p>
        </p:txBody>
      </p:sp>
      <p:sp>
        <p:nvSpPr>
          <p:cNvPr id="73790" name="标题 63"/>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953"/>
                                        </p:tgtEl>
                                        <p:attrNameLst>
                                          <p:attrName>style.visibility</p:attrName>
                                        </p:attrNameLst>
                                      </p:cBhvr>
                                      <p:to>
                                        <p:strVal val="visible"/>
                                      </p:to>
                                    </p:set>
                                    <p:animEffect transition="in" filter="blinds(horizontal)">
                                      <p:cBhvr>
                                        <p:cTn id="21" dur="500"/>
                                        <p:tgtEl>
                                          <p:spTgt spid="379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grpId="1" nodeType="clickEffect">
                                  <p:stCondLst>
                                    <p:cond delay="0"/>
                                  </p:stCondLst>
                                  <p:childTnLst>
                                    <p:animEffect transition="out" filter="blinds(horizontal)">
                                      <p:cBhvr>
                                        <p:cTn id="25" dur="500"/>
                                        <p:tgtEl>
                                          <p:spTgt spid="37953"/>
                                        </p:tgtEl>
                                      </p:cBhvr>
                                    </p:animEffect>
                                    <p:set>
                                      <p:cBhvr>
                                        <p:cTn id="26" dur="1" fill="hold">
                                          <p:stCondLst>
                                            <p:cond delay="499"/>
                                          </p:stCondLst>
                                        </p:cTn>
                                        <p:tgtEl>
                                          <p:spTgt spid="3795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7904"/>
                                        </p:tgtEl>
                                        <p:attrNameLst>
                                          <p:attrName>style.visibility</p:attrName>
                                        </p:attrNameLst>
                                      </p:cBhvr>
                                      <p:to>
                                        <p:strVal val="visible"/>
                                      </p:to>
                                    </p:set>
                                    <p:animEffect transition="in" filter="wipe(left)">
                                      <p:cBhvr>
                                        <p:cTn id="31" dur="500"/>
                                        <p:tgtEl>
                                          <p:spTgt spid="37904"/>
                                        </p:tgtEl>
                                      </p:cBhvr>
                                    </p:animEffect>
                                  </p:childTnLst>
                                  <p:subTnLst>
                                    <p:audio>
                                      <p:cMediaNode>
                                        <p:cTn display="0" masterRel="sameClick">
                                          <p:stCondLst>
                                            <p:cond evt="begin" delay="0">
                                              <p:tn val="29"/>
                                            </p:cond>
                                          </p:stCondLst>
                                          <p:endCondLst>
                                            <p:cond evt="onStopAudio" delay="0">
                                              <p:tgtEl>
                                                <p:sldTgt/>
                                              </p:tgtEl>
                                            </p:cond>
                                          </p:endCondLst>
                                        </p:cTn>
                                        <p:tgtEl>
                                          <p:sndTgt r:embed="rId2"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7905"/>
                                        </p:tgtEl>
                                        <p:attrNameLst>
                                          <p:attrName>style.visibility</p:attrName>
                                        </p:attrNameLst>
                                      </p:cBhvr>
                                      <p:to>
                                        <p:strVal val="visible"/>
                                      </p:to>
                                    </p:set>
                                    <p:animEffect transition="in" filter="wipe(left)">
                                      <p:cBhvr>
                                        <p:cTn id="41" dur="500"/>
                                        <p:tgtEl>
                                          <p:spTgt spid="37905"/>
                                        </p:tgtEl>
                                      </p:cBhvr>
                                    </p:animEffect>
                                  </p:childTnLst>
                                  <p:subTnLst>
                                    <p:audio>
                                      <p:cMediaNode>
                                        <p:cTn display="0" masterRel="sameClick">
                                          <p:stCondLst>
                                            <p:cond evt="begin" delay="0">
                                              <p:tn val="39"/>
                                            </p:cond>
                                          </p:stCondLst>
                                          <p:endCondLst>
                                            <p:cond evt="onStopAudio" delay="0">
                                              <p:tgtEl>
                                                <p:sldTgt/>
                                              </p:tgtEl>
                                            </p:cond>
                                          </p:endCondLst>
                                        </p:cTn>
                                        <p:tgtEl>
                                          <p:sndTgt r:embed="rId3" name="PROJCTOR.WAV"/>
                                        </p:tgtEl>
                                      </p:cMediaNode>
                                    </p:audio>
                                  </p:subTnLst>
                                </p:cTn>
                              </p:par>
                            </p:childTnLst>
                          </p:cTn>
                        </p:par>
                        <p:par>
                          <p:cTn id="42" fill="hold" nodeType="afterGroup">
                            <p:stCondLst>
                              <p:cond delay="500"/>
                            </p:stCondLst>
                            <p:childTnLst>
                              <p:par>
                                <p:cTn id="43" presetID="17" presetClass="entr" presetSubtype="1" fill="hold" grpId="0" nodeType="afterEffect">
                                  <p:stCondLst>
                                    <p:cond delay="0"/>
                                  </p:stCondLst>
                                  <p:childTnLst>
                                    <p:set>
                                      <p:cBhvr>
                                        <p:cTn id="44" dur="1" fill="hold">
                                          <p:stCondLst>
                                            <p:cond delay="0"/>
                                          </p:stCondLst>
                                        </p:cTn>
                                        <p:tgtEl>
                                          <p:spTgt spid="37928"/>
                                        </p:tgtEl>
                                        <p:attrNameLst>
                                          <p:attrName>style.visibility</p:attrName>
                                        </p:attrNameLst>
                                      </p:cBhvr>
                                      <p:to>
                                        <p:strVal val="visible"/>
                                      </p:to>
                                    </p:set>
                                    <p:anim calcmode="lin" valueType="num">
                                      <p:cBhvr>
                                        <p:cTn id="45" dur="500" fill="hold"/>
                                        <p:tgtEl>
                                          <p:spTgt spid="37928"/>
                                        </p:tgtEl>
                                        <p:attrNameLst>
                                          <p:attrName>ppt_x</p:attrName>
                                        </p:attrNameLst>
                                      </p:cBhvr>
                                      <p:tavLst>
                                        <p:tav tm="0">
                                          <p:val>
                                            <p:strVal val="#ppt_x"/>
                                          </p:val>
                                        </p:tav>
                                        <p:tav tm="100000">
                                          <p:val>
                                            <p:strVal val="#ppt_x"/>
                                          </p:val>
                                        </p:tav>
                                      </p:tavLst>
                                    </p:anim>
                                    <p:anim calcmode="lin" valueType="num">
                                      <p:cBhvr>
                                        <p:cTn id="46" dur="500" fill="hold"/>
                                        <p:tgtEl>
                                          <p:spTgt spid="37928"/>
                                        </p:tgtEl>
                                        <p:attrNameLst>
                                          <p:attrName>ppt_y</p:attrName>
                                        </p:attrNameLst>
                                      </p:cBhvr>
                                      <p:tavLst>
                                        <p:tav tm="0">
                                          <p:val>
                                            <p:strVal val="#ppt_y-#ppt_h/2"/>
                                          </p:val>
                                        </p:tav>
                                        <p:tav tm="100000">
                                          <p:val>
                                            <p:strVal val="#ppt_y"/>
                                          </p:val>
                                        </p:tav>
                                      </p:tavLst>
                                    </p:anim>
                                    <p:anim calcmode="lin" valueType="num">
                                      <p:cBhvr>
                                        <p:cTn id="47" dur="500" fill="hold"/>
                                        <p:tgtEl>
                                          <p:spTgt spid="37928"/>
                                        </p:tgtEl>
                                        <p:attrNameLst>
                                          <p:attrName>ppt_w</p:attrName>
                                        </p:attrNameLst>
                                      </p:cBhvr>
                                      <p:tavLst>
                                        <p:tav tm="0">
                                          <p:val>
                                            <p:strVal val="#ppt_w"/>
                                          </p:val>
                                        </p:tav>
                                        <p:tav tm="100000">
                                          <p:val>
                                            <p:strVal val="#ppt_w"/>
                                          </p:val>
                                        </p:tav>
                                      </p:tavLst>
                                    </p:anim>
                                    <p:anim calcmode="lin" valueType="num">
                                      <p:cBhvr>
                                        <p:cTn id="48" dur="500" fill="hold"/>
                                        <p:tgtEl>
                                          <p:spTgt spid="3792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3"/>
                                            </p:cond>
                                          </p:stCondLst>
                                          <p:endCondLst>
                                            <p:cond evt="onStopAudio" delay="0">
                                              <p:tgtEl>
                                                <p:sldTgt/>
                                              </p:tgtEl>
                                            </p:cond>
                                          </p:endCondLst>
                                        </p:cTn>
                                        <p:tgtEl>
                                          <p:sndTgt r:embed="rId4" name="WHOOSH.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7929"/>
                                        </p:tgtEl>
                                        <p:attrNameLst>
                                          <p:attrName>style.visibility</p:attrName>
                                        </p:attrNameLst>
                                      </p:cBhvr>
                                      <p:to>
                                        <p:strVal val="visible"/>
                                      </p:to>
                                    </p:set>
                                    <p:animEffect transition="in" filter="dissolve">
                                      <p:cBhvr>
                                        <p:cTn id="53" dur="500"/>
                                        <p:tgtEl>
                                          <p:spTgt spid="37929"/>
                                        </p:tgtEl>
                                      </p:cBhvr>
                                    </p:animEffect>
                                  </p:childTnLst>
                                </p:cTn>
                              </p:par>
                            </p:childTnLst>
                          </p:cTn>
                        </p:par>
                        <p:par>
                          <p:cTn id="54" fill="hold" nodeType="afterGroup">
                            <p:stCondLst>
                              <p:cond delay="500"/>
                            </p:stCondLst>
                            <p:childTnLst>
                              <p:par>
                                <p:cTn id="55" presetID="22" presetClass="entr" presetSubtype="4"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7906"/>
                                        </p:tgtEl>
                                        <p:attrNameLst>
                                          <p:attrName>style.visibility</p:attrName>
                                        </p:attrNameLst>
                                      </p:cBhvr>
                                      <p:to>
                                        <p:strVal val="visible"/>
                                      </p:to>
                                    </p:set>
                                    <p:animEffect transition="in" filter="wipe(left)">
                                      <p:cBhvr>
                                        <p:cTn id="62" dur="500"/>
                                        <p:tgtEl>
                                          <p:spTgt spid="37906"/>
                                        </p:tgtEl>
                                      </p:cBhvr>
                                    </p:animEffect>
                                  </p:childTnLst>
                                  <p:subTnLst>
                                    <p:audio>
                                      <p:cMediaNode>
                                        <p:cTn display="0" masterRel="sameClick">
                                          <p:stCondLst>
                                            <p:cond evt="begin" delay="0">
                                              <p:tn val="60"/>
                                            </p:cond>
                                          </p:stCondLst>
                                          <p:endCondLst>
                                            <p:cond evt="onStopAudio" delay="0">
                                              <p:tgtEl>
                                                <p:sldTgt/>
                                              </p:tgtEl>
                                            </p:cond>
                                          </p:endCondLst>
                                        </p:cTn>
                                        <p:tgtEl>
                                          <p:sndTgt r:embed="rId3" name="PROJCTOR.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907"/>
                                        </p:tgtEl>
                                        <p:attrNameLst>
                                          <p:attrName>style.visibility</p:attrName>
                                        </p:attrNameLst>
                                      </p:cBhvr>
                                      <p:to>
                                        <p:strVal val="visible"/>
                                      </p:to>
                                    </p:set>
                                    <p:animEffect transition="in" filter="wipe(left)">
                                      <p:cBhvr>
                                        <p:cTn id="67" dur="500"/>
                                        <p:tgtEl>
                                          <p:spTgt spid="37907"/>
                                        </p:tgtEl>
                                      </p:cBhvr>
                                    </p:animEffect>
                                  </p:childTnLst>
                                  <p:subTnLst>
                                    <p:audio>
                                      <p:cMediaNode>
                                        <p:cTn display="0" masterRel="sameClick">
                                          <p:stCondLst>
                                            <p:cond evt="begin" delay="0">
                                              <p:tn val="65"/>
                                            </p:cond>
                                          </p:stCondLst>
                                          <p:endCondLst>
                                            <p:cond evt="onStopAudio" delay="0">
                                              <p:tgtEl>
                                                <p:sldTgt/>
                                              </p:tgtEl>
                                            </p:cond>
                                          </p:endCondLst>
                                        </p:cTn>
                                        <p:tgtEl>
                                          <p:sndTgt r:embed="rId2" name="TYPE.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3" fill="hold" grpId="0" nodeType="clickEffect">
                                  <p:stCondLst>
                                    <p:cond delay="0"/>
                                  </p:stCondLst>
                                  <p:childTnLst>
                                    <p:set>
                                      <p:cBhvr>
                                        <p:cTn id="71" dur="1" fill="hold">
                                          <p:stCondLst>
                                            <p:cond delay="0"/>
                                          </p:stCondLst>
                                        </p:cTn>
                                        <p:tgtEl>
                                          <p:spTgt spid="37938"/>
                                        </p:tgtEl>
                                        <p:attrNameLst>
                                          <p:attrName>style.visibility</p:attrName>
                                        </p:attrNameLst>
                                      </p:cBhvr>
                                      <p:to>
                                        <p:strVal val="visible"/>
                                      </p:to>
                                    </p:set>
                                    <p:animEffect transition="in" filter="strips(upRight)">
                                      <p:cBhvr>
                                        <p:cTn id="72" dur="500"/>
                                        <p:tgtEl>
                                          <p:spTgt spid="37938"/>
                                        </p:tgtEl>
                                      </p:cBhvr>
                                    </p:animEffect>
                                  </p:childTnLst>
                                  <p:subTnLst>
                                    <p:set>
                                      <p:cBhvr override="childStyle">
                                        <p:cTn dur="1" fill="hold" display="0" masterRel="sameClick" afterEffect="1">
                                          <p:stCondLst>
                                            <p:cond evt="end" delay="0">
                                              <p:tn val="70"/>
                                            </p:cond>
                                          </p:stCondLst>
                                        </p:cTn>
                                        <p:tgtEl>
                                          <p:spTgt spid="37938"/>
                                        </p:tgtEl>
                                        <p:attrNameLst>
                                          <p:attrName>style.visibility</p:attrName>
                                        </p:attrNameLst>
                                      </p:cBhvr>
                                      <p:to>
                                        <p:strVal val="hidden"/>
                                      </p:to>
                                    </p:set>
                                  </p:sub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37937"/>
                                        </p:tgtEl>
                                        <p:attrNameLst>
                                          <p:attrName>style.visibility</p:attrName>
                                        </p:attrNameLst>
                                      </p:cBhvr>
                                      <p:to>
                                        <p:strVal val="visible"/>
                                      </p:to>
                                    </p:set>
                                    <p:animEffect transition="in" filter="wipe(left)">
                                      <p:cBhvr>
                                        <p:cTn id="76" dur="500"/>
                                        <p:tgtEl>
                                          <p:spTgt spid="3793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7911"/>
                                        </p:tgtEl>
                                        <p:attrNameLst>
                                          <p:attrName>style.visibility</p:attrName>
                                        </p:attrNameLst>
                                      </p:cBhvr>
                                      <p:to>
                                        <p:strVal val="visible"/>
                                      </p:to>
                                    </p:set>
                                    <p:animEffect transition="in" filter="wipe(left)">
                                      <p:cBhvr>
                                        <p:cTn id="81" dur="500"/>
                                        <p:tgtEl>
                                          <p:spTgt spid="37911"/>
                                        </p:tgtEl>
                                      </p:cBhvr>
                                    </p:animEffect>
                                  </p:childTnLst>
                                  <p:subTnLst>
                                    <p:audio>
                                      <p:cMediaNode>
                                        <p:cTn display="0" masterRel="sameClick">
                                          <p:stCondLst>
                                            <p:cond evt="begin" delay="0">
                                              <p:tn val="79"/>
                                            </p:cond>
                                          </p:stCondLst>
                                          <p:endCondLst>
                                            <p:cond evt="onStopAudio" delay="0">
                                              <p:tgtEl>
                                                <p:sldTgt/>
                                              </p:tgtEl>
                                            </p:cond>
                                          </p:endCondLst>
                                        </p:cTn>
                                        <p:tgtEl>
                                          <p:sndTgt r:embed="rId3" name="PROJCTOR.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7936"/>
                                        </p:tgtEl>
                                        <p:attrNameLst>
                                          <p:attrName>style.visibility</p:attrName>
                                        </p:attrNameLst>
                                      </p:cBhvr>
                                      <p:to>
                                        <p:strVal val="visible"/>
                                      </p:to>
                                    </p:set>
                                    <p:animEffect transition="in" filter="wipe(left)">
                                      <p:cBhvr>
                                        <p:cTn id="86" dur="500"/>
                                        <p:tgtEl>
                                          <p:spTgt spid="37936"/>
                                        </p:tgtEl>
                                      </p:cBhvr>
                                    </p:animEffect>
                                  </p:childTnLst>
                                  <p:subTnLst>
                                    <p:audio>
                                      <p:cMediaNode>
                                        <p:cTn display="0" masterRel="sameClick">
                                          <p:stCondLst>
                                            <p:cond evt="begin" delay="0">
                                              <p:tn val="84"/>
                                            </p:cond>
                                          </p:stCondLst>
                                          <p:endCondLst>
                                            <p:cond evt="onStopAudio" delay="0">
                                              <p:tgtEl>
                                                <p:sldTgt/>
                                              </p:tgtEl>
                                            </p:cond>
                                          </p:endCondLst>
                                        </p:cTn>
                                        <p:tgtEl>
                                          <p:sndTgt r:embed="rId2" name="TYPE.WAV"/>
                                        </p:tgtEl>
                                      </p:cMediaNode>
                                    </p:audio>
                                  </p:sub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left)">
                                      <p:cBhvr>
                                        <p:cTn id="91" dur="500"/>
                                        <p:tgtEl>
                                          <p:spTgt spid="1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7908"/>
                                        </p:tgtEl>
                                        <p:attrNameLst>
                                          <p:attrName>style.visibility</p:attrName>
                                        </p:attrNameLst>
                                      </p:cBhvr>
                                      <p:to>
                                        <p:strVal val="visible"/>
                                      </p:to>
                                    </p:set>
                                    <p:animEffect transition="in" filter="wipe(left)">
                                      <p:cBhvr>
                                        <p:cTn id="96" dur="500"/>
                                        <p:tgtEl>
                                          <p:spTgt spid="37908"/>
                                        </p:tgtEl>
                                      </p:cBhvr>
                                    </p:animEffect>
                                  </p:childTnLst>
                                  <p:subTnLst>
                                    <p:audio>
                                      <p:cMediaNode>
                                        <p:cTn display="0" masterRel="sameClick">
                                          <p:stCondLst>
                                            <p:cond evt="begin" delay="0">
                                              <p:tn val="94"/>
                                            </p:cond>
                                          </p:stCondLst>
                                          <p:endCondLst>
                                            <p:cond evt="onStopAudio" delay="0">
                                              <p:tgtEl>
                                                <p:sldTgt/>
                                              </p:tgtEl>
                                            </p:cond>
                                          </p:endCondLst>
                                        </p:cTn>
                                        <p:tgtEl>
                                          <p:sndTgt r:embed="rId3" name="PROJCTOR.WAV"/>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7948"/>
                                        </p:tgtEl>
                                        <p:attrNameLst>
                                          <p:attrName>style.visibility</p:attrName>
                                        </p:attrNameLst>
                                      </p:cBhvr>
                                      <p:to>
                                        <p:strVal val="visible"/>
                                      </p:to>
                                    </p:set>
                                    <p:animEffect transition="in" filter="dissolve">
                                      <p:cBhvr>
                                        <p:cTn id="101" dur="500"/>
                                        <p:tgtEl>
                                          <p:spTgt spid="37948"/>
                                        </p:tgtEl>
                                      </p:cBhvr>
                                    </p:animEffect>
                                  </p:childTnLst>
                                </p:cTn>
                              </p:par>
                            </p:childTnLst>
                          </p:cTn>
                        </p:par>
                        <p:par>
                          <p:cTn id="102" fill="hold" nodeType="afterGroup">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wipe(up)">
                                      <p:cBhvr>
                                        <p:cTn id="105" dur="500"/>
                                        <p:tgtEl>
                                          <p:spTgt spid="1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7909"/>
                                        </p:tgtEl>
                                        <p:attrNameLst>
                                          <p:attrName>style.visibility</p:attrName>
                                        </p:attrNameLst>
                                      </p:cBhvr>
                                      <p:to>
                                        <p:strVal val="visible"/>
                                      </p:to>
                                    </p:set>
                                    <p:animEffect transition="in" filter="wipe(left)">
                                      <p:cBhvr>
                                        <p:cTn id="110" dur="500"/>
                                        <p:tgtEl>
                                          <p:spTgt spid="37909"/>
                                        </p:tgtEl>
                                      </p:cBhvr>
                                    </p:animEffect>
                                  </p:childTnLst>
                                  <p:subTnLst>
                                    <p:audio>
                                      <p:cMediaNode>
                                        <p:cTn display="0" masterRel="sameClick">
                                          <p:stCondLst>
                                            <p:cond evt="begin" delay="0">
                                              <p:tn val="108"/>
                                            </p:cond>
                                          </p:stCondLst>
                                          <p:endCondLst>
                                            <p:cond evt="onStopAudio" delay="0">
                                              <p:tgtEl>
                                                <p:sldTgt/>
                                              </p:tgtEl>
                                            </p:cond>
                                          </p:endCondLst>
                                        </p:cTn>
                                        <p:tgtEl>
                                          <p:sndTgt r:embed="rId3" name="PROJCTOR.WAV"/>
                                        </p:tgtEl>
                                      </p:cMediaNode>
                                    </p:audio>
                                  </p:sub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7910"/>
                                        </p:tgtEl>
                                        <p:attrNameLst>
                                          <p:attrName>style.visibility</p:attrName>
                                        </p:attrNameLst>
                                      </p:cBhvr>
                                      <p:to>
                                        <p:strVal val="visible"/>
                                      </p:to>
                                    </p:set>
                                    <p:animEffect transition="in" filter="wipe(left)">
                                      <p:cBhvr>
                                        <p:cTn id="115" dur="500"/>
                                        <p:tgtEl>
                                          <p:spTgt spid="37910"/>
                                        </p:tgtEl>
                                      </p:cBhvr>
                                    </p:animEffect>
                                  </p:childTnLst>
                                  <p:subTnLst>
                                    <p:audio>
                                      <p:cMediaNode>
                                        <p:cTn display="0" masterRel="sameClick">
                                          <p:stCondLst>
                                            <p:cond evt="begin" delay="0">
                                              <p:tn val="113"/>
                                            </p:cond>
                                          </p:stCondLst>
                                          <p:endCondLst>
                                            <p:cond evt="onStopAudio" delay="0">
                                              <p:tgtEl>
                                                <p:sldTgt/>
                                              </p:tgtEl>
                                            </p:cond>
                                          </p:endCondLst>
                                        </p:cTn>
                                        <p:tgtEl>
                                          <p:sndTgt r:embed="rId3" name="PROJCTOR.WAV"/>
                                        </p:tgtEl>
                                      </p:cMediaNode>
                                    </p:audio>
                                  </p:subTnLst>
                                </p:cTn>
                              </p:par>
                            </p:childTnLst>
                          </p:cTn>
                        </p:par>
                      </p:childTnLst>
                    </p:cTn>
                  </p:par>
                  <p:par>
                    <p:cTn id="116" fill="hold" nodeType="clickPar">
                      <p:stCondLst>
                        <p:cond delay="indefinite"/>
                      </p:stCondLst>
                      <p:childTnLst>
                        <p:par>
                          <p:cTn id="117" fill="hold" nodeType="withGroup">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7950"/>
                                        </p:tgtEl>
                                        <p:attrNameLst>
                                          <p:attrName>style.visibility</p:attrName>
                                        </p:attrNameLst>
                                      </p:cBhvr>
                                      <p:to>
                                        <p:strVal val="visible"/>
                                      </p:to>
                                    </p:set>
                                    <p:animEffect transition="in" filter="dissolve">
                                      <p:cBhvr>
                                        <p:cTn id="120" dur="500"/>
                                        <p:tgtEl>
                                          <p:spTgt spid="37950"/>
                                        </p:tgtEl>
                                      </p:cBhvr>
                                    </p:animEffect>
                                  </p:childTnLst>
                                </p:cTn>
                              </p:par>
                            </p:childTnLst>
                          </p:cTn>
                        </p:par>
                        <p:par>
                          <p:cTn id="121" fill="hold" nodeType="afterGroup">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37949"/>
                                        </p:tgtEl>
                                        <p:attrNameLst>
                                          <p:attrName>style.visibility</p:attrName>
                                        </p:attrNameLst>
                                      </p:cBhvr>
                                      <p:to>
                                        <p:strVal val="visible"/>
                                      </p:to>
                                    </p:set>
                                    <p:animEffect transition="in" filter="dissolve">
                                      <p:cBhvr>
                                        <p:cTn id="124" dur="500"/>
                                        <p:tgtEl>
                                          <p:spTgt spid="37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4" grpId="0"/>
      <p:bldP spid="37905" grpId="0"/>
      <p:bldP spid="37906" grpId="0"/>
      <p:bldP spid="37907" grpId="0"/>
      <p:bldP spid="37908" grpId="0"/>
      <p:bldP spid="37909" grpId="0"/>
      <p:bldP spid="37910" grpId="0"/>
      <p:bldP spid="37911" grpId="0"/>
      <p:bldP spid="37928" grpId="0" animBg="1"/>
      <p:bldP spid="37929" grpId="0" animBg="1"/>
      <p:bldP spid="37936" grpId="0"/>
      <p:bldP spid="37937" grpId="0" animBg="1"/>
      <p:bldP spid="37938" grpId="0" animBg="1"/>
      <p:bldP spid="37948" grpId="0" animBg="1"/>
      <p:bldP spid="37949" grpId="0" animBg="1"/>
      <p:bldP spid="37950" grpId="0" animBg="1"/>
      <p:bldP spid="37953" grpId="0"/>
      <p:bldP spid="3795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28625" y="252413"/>
            <a:ext cx="6357938" cy="6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int is_empty ( STACK S)</a:t>
            </a:r>
          </a:p>
          <a:p>
            <a:pPr eaLnBrk="0" hangingPunct="0"/>
            <a:r>
              <a:rPr lang="en-US" altLang="zh-CN"/>
              <a:t>{ </a:t>
            </a:r>
          </a:p>
          <a:p>
            <a:pPr eaLnBrk="0" hangingPunct="0"/>
            <a:r>
              <a:rPr lang="en-US" altLang="zh-CN"/>
              <a:t>     return (S-&gt;next==NULL);</a:t>
            </a:r>
          </a:p>
          <a:p>
            <a:pPr eaLnBrk="0" hangingPunct="0"/>
            <a:r>
              <a:rPr lang="en-US" altLang="zh-CN"/>
              <a:t>}</a:t>
            </a:r>
          </a:p>
          <a:p>
            <a:pPr eaLnBrk="0" hangingPunct="0"/>
            <a:endParaRPr lang="en-US" altLang="zh-CN"/>
          </a:p>
          <a:p>
            <a:pPr eaLnBrk="0" hangingPunct="0"/>
            <a:r>
              <a:rPr lang="en-US" altLang="zh-CN"/>
              <a:t>Stack create_stack(void)</a:t>
            </a:r>
          </a:p>
          <a:p>
            <a:pPr eaLnBrk="0" hangingPunct="0"/>
            <a:r>
              <a:rPr lang="en-US" altLang="zh-CN"/>
              <a:t>{</a:t>
            </a:r>
          </a:p>
          <a:p>
            <a:pPr eaLnBrk="0" hangingPunct="0"/>
            <a:r>
              <a:rPr lang="en-US" altLang="zh-CN"/>
              <a:t>   Stack S;</a:t>
            </a:r>
          </a:p>
          <a:p>
            <a:pPr eaLnBrk="0" hangingPunct="0"/>
            <a:r>
              <a:rPr lang="en-US" altLang="zh-CN"/>
              <a:t>   S=(STACK) malloc (sizeof( struct node));</a:t>
            </a:r>
          </a:p>
          <a:p>
            <a:pPr eaLnBrk="0" hangingPunct="0"/>
            <a:r>
              <a:rPr lang="en-US" altLang="zh-CN"/>
              <a:t>    if (S==NULL)</a:t>
            </a:r>
          </a:p>
          <a:p>
            <a:pPr eaLnBrk="0" hangingPunct="0"/>
            <a:r>
              <a:rPr lang="en-US" altLang="zh-CN"/>
              <a:t>    fatal_error(“out of space”);</a:t>
            </a:r>
          </a:p>
          <a:p>
            <a:pPr eaLnBrk="0" hangingPunct="0"/>
            <a:r>
              <a:rPr lang="en-US" altLang="zh-CN"/>
              <a:t>    return S;</a:t>
            </a:r>
          </a:p>
          <a:p>
            <a:pPr eaLnBrk="0" hangingPunct="0"/>
            <a:r>
              <a:rPr lang="en-US" altLang="zh-CN"/>
              <a:t>}</a:t>
            </a:r>
          </a:p>
          <a:p>
            <a:pPr eaLnBrk="0" hangingPunct="0"/>
            <a:endParaRPr lang="en-US" altLang="zh-CN"/>
          </a:p>
          <a:p>
            <a:pPr eaLnBrk="0" hangingPunct="0"/>
            <a:r>
              <a:rPr lang="en-US" altLang="zh-CN"/>
              <a:t>void push(ElementType x, STACK S)</a:t>
            </a:r>
          </a:p>
          <a:p>
            <a:pPr eaLnBrk="0" hangingPunct="0"/>
            <a:r>
              <a:rPr lang="en-US" altLang="zh-CN"/>
              <a:t>{…}</a:t>
            </a:r>
          </a:p>
          <a:p>
            <a:pPr eaLnBrk="0" hangingPunct="0"/>
            <a:endParaRPr lang="en-US" altLang="zh-CN"/>
          </a:p>
          <a:p>
            <a:pPr eaLnBrk="0" hangingPunct="0"/>
            <a:r>
              <a:rPr lang="en-US" altLang="zh-CN"/>
              <a:t>ElementType top(STACK S)</a:t>
            </a:r>
          </a:p>
          <a:p>
            <a:pPr eaLnBrk="0" hangingPunct="0"/>
            <a:r>
              <a:rPr lang="en-US" altLang="zh-CN"/>
              <a:t>{…}</a:t>
            </a:r>
          </a:p>
          <a:p>
            <a:pPr eaLnBrk="0" hangingPunct="0"/>
            <a:r>
              <a:rPr lang="en-US" altLang="zh-CN"/>
              <a:t>…</a:t>
            </a:r>
          </a:p>
          <a:p>
            <a:pPr eaLnBrk="0" hangingPunct="0"/>
            <a:endParaRPr lang="en-US" altLang="zh-CN"/>
          </a:p>
          <a:p>
            <a:pPr eaLnBrk="0" hangingPunct="0"/>
            <a:r>
              <a:rPr lang="en-US" altLang="zh-CN"/>
              <a:t>The functions can be found in the text book.</a:t>
            </a:r>
          </a:p>
          <a:p>
            <a:pPr eaLnBrk="0" hangingPunct="0"/>
            <a:r>
              <a:rPr lang="en-US" altLang="zh-CN"/>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blinds(horizontal)">
                                      <p:cBhvr>
                                        <p:cTn id="18" dur="500"/>
                                        <p:tgtEl>
                                          <p:spTgt spid="4">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linds(horizontal)">
                                      <p:cBhvr>
                                        <p:cTn id="23" dur="500"/>
                                        <p:tgtEl>
                                          <p:spTgt spid="4">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blinds(horizontal)">
                                      <p:cBhvr>
                                        <p:cTn id="26" dur="500"/>
                                        <p:tgtEl>
                                          <p:spTgt spid="4">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blinds(horizontal)">
                                      <p:cBhvr>
                                        <p:cTn id="29" dur="500"/>
                                        <p:tgtEl>
                                          <p:spTgt spid="4">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blinds(horizontal)">
                                      <p:cBhvr>
                                        <p:cTn id="35" dur="500"/>
                                        <p:tgtEl>
                                          <p:spTgt spid="4">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blinds(horizontal)">
                                      <p:cBhvr>
                                        <p:cTn id="38" dur="500"/>
                                        <p:tgtEl>
                                          <p:spTgt spid="4">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blinds(horizontal)">
                                      <p:cBhvr>
                                        <p:cTn id="41" dur="500"/>
                                        <p:tgtEl>
                                          <p:spTgt spid="4">
                                            <p:txEl>
                                              <p:pRg st="12" end="1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blinds(horizontal)">
                                      <p:cBhvr>
                                        <p:cTn id="46" dur="500"/>
                                        <p:tgtEl>
                                          <p:spTgt spid="4">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blinds(horizontal)">
                                      <p:cBhvr>
                                        <p:cTn id="49" dur="500"/>
                                        <p:tgtEl>
                                          <p:spTgt spid="4">
                                            <p:txEl>
                                              <p:pRg st="15" end="15"/>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4">
                                            <p:txEl>
                                              <p:pRg st="17" end="17"/>
                                            </p:txEl>
                                          </p:spTgt>
                                        </p:tgtEl>
                                        <p:attrNameLst>
                                          <p:attrName>style.visibility</p:attrName>
                                        </p:attrNameLst>
                                      </p:cBhvr>
                                      <p:to>
                                        <p:strVal val="visible"/>
                                      </p:to>
                                    </p:set>
                                    <p:animEffect transition="in" filter="blinds(horizontal)">
                                      <p:cBhvr>
                                        <p:cTn id="54" dur="500"/>
                                        <p:tgtEl>
                                          <p:spTgt spid="4">
                                            <p:txEl>
                                              <p:pRg st="17" end="17"/>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animEffect transition="in" filter="blinds(horizontal)">
                                      <p:cBhvr>
                                        <p:cTn id="57" dur="500"/>
                                        <p:tgtEl>
                                          <p:spTgt spid="4">
                                            <p:txEl>
                                              <p:pRg st="18" end="1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19" end="19"/>
                                            </p:txEl>
                                          </p:spTgt>
                                        </p:tgtEl>
                                        <p:attrNameLst>
                                          <p:attrName>style.visibility</p:attrName>
                                        </p:attrNameLst>
                                      </p:cBhvr>
                                      <p:to>
                                        <p:strVal val="visible"/>
                                      </p:to>
                                    </p:set>
                                    <p:animEffect transition="in" filter="blinds(horizontal)">
                                      <p:cBhvr>
                                        <p:cTn id="62" dur="500"/>
                                        <p:tgtEl>
                                          <p:spTgt spid="4">
                                            <p:txEl>
                                              <p:pRg st="19" end="1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Rectangle 4"/>
          <p:cNvSpPr>
            <a:spLocks noChangeArrowheads="1"/>
          </p:cNvSpPr>
          <p:nvPr/>
        </p:nvSpPr>
        <p:spPr bwMode="auto">
          <a:xfrm>
            <a:off x="642938" y="2071688"/>
            <a:ext cx="8229600"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000" b="1">
                <a:solidFill>
                  <a:schemeClr val="hlink"/>
                </a:solidFill>
              </a:rPr>
              <a:t>struct</a:t>
            </a:r>
            <a:r>
              <a:rPr lang="en-US" altLang="zh-CN" sz="2000" b="1"/>
              <a:t>  StackRecord {</a:t>
            </a:r>
          </a:p>
          <a:p>
            <a:r>
              <a:rPr lang="en-US" altLang="zh-CN" sz="2000" b="1"/>
              <a:t>	</a:t>
            </a:r>
            <a:r>
              <a:rPr lang="en-US" altLang="zh-CN" sz="2000" b="1">
                <a:solidFill>
                  <a:schemeClr val="hlink"/>
                </a:solidFill>
              </a:rPr>
              <a:t>int   </a:t>
            </a:r>
            <a:r>
              <a:rPr lang="en-US" altLang="zh-CN" sz="2000" b="1"/>
              <a:t>  Capacity ;     </a:t>
            </a:r>
            <a:r>
              <a:rPr lang="en-US" altLang="zh-CN" sz="2000" b="1">
                <a:solidFill>
                  <a:srgbClr val="008000"/>
                </a:solidFill>
              </a:rPr>
              <a:t>/* size of stack */</a:t>
            </a:r>
          </a:p>
          <a:p>
            <a:r>
              <a:rPr lang="en-US" altLang="zh-CN" sz="2000" b="1"/>
              <a:t>	</a:t>
            </a:r>
            <a:r>
              <a:rPr lang="en-US" altLang="zh-CN" sz="2000" b="1">
                <a:solidFill>
                  <a:schemeClr val="hlink"/>
                </a:solidFill>
              </a:rPr>
              <a:t>int</a:t>
            </a:r>
            <a:r>
              <a:rPr lang="en-US" altLang="zh-CN" sz="2000" b="1"/>
              <a:t>     Top;          </a:t>
            </a:r>
            <a:r>
              <a:rPr lang="en-US" altLang="zh-CN" sz="2000" b="1">
                <a:solidFill>
                  <a:srgbClr val="008000"/>
                </a:solidFill>
              </a:rPr>
              <a:t>/* the top pointer */</a:t>
            </a:r>
          </a:p>
          <a:p>
            <a:r>
              <a:rPr lang="en-US" altLang="zh-CN" sz="2000" b="1">
                <a:solidFill>
                  <a:srgbClr val="008000"/>
                </a:solidFill>
              </a:rPr>
              <a:t>	</a:t>
            </a:r>
            <a:r>
              <a:rPr lang="en-US" altLang="zh-CN" sz="2000" b="1">
                <a:solidFill>
                  <a:schemeClr val="hlink"/>
                </a:solidFill>
              </a:rPr>
              <a:t>elementType</a:t>
            </a:r>
            <a:r>
              <a:rPr lang="en-US" altLang="zh-CN" sz="2000" b="1"/>
              <a:t>  *Array;    </a:t>
            </a:r>
            <a:r>
              <a:rPr lang="en-US" altLang="zh-CN" sz="2000" b="1">
                <a:solidFill>
                  <a:srgbClr val="008000"/>
                </a:solidFill>
              </a:rPr>
              <a:t>/* array for stack elements */</a:t>
            </a:r>
          </a:p>
          <a:p>
            <a:r>
              <a:rPr lang="en-US" altLang="zh-CN" sz="2000" b="1"/>
              <a:t> } ; </a:t>
            </a:r>
            <a:endParaRPr lang="en-US" altLang="zh-CN" sz="2000" b="1">
              <a:solidFill>
                <a:schemeClr val="hlink"/>
              </a:solidFill>
            </a:endParaRPr>
          </a:p>
          <a:p>
            <a:r>
              <a:rPr lang="en-US" altLang="zh-CN" sz="2000" b="1">
                <a:solidFill>
                  <a:schemeClr val="hlink"/>
                </a:solidFill>
              </a:rPr>
              <a:t>typedef </a:t>
            </a:r>
            <a:r>
              <a:rPr lang="en-US" altLang="zh-CN" sz="2000" b="1"/>
              <a:t>struct StackRecord *Stack;</a:t>
            </a:r>
          </a:p>
          <a:p>
            <a:endParaRPr lang="en-US" altLang="zh-CN" sz="2000" b="1"/>
          </a:p>
        </p:txBody>
      </p:sp>
      <p:grpSp>
        <p:nvGrpSpPr>
          <p:cNvPr id="2" name="组合 5"/>
          <p:cNvGrpSpPr>
            <a:grpSpLocks/>
          </p:cNvGrpSpPr>
          <p:nvPr/>
        </p:nvGrpSpPr>
        <p:grpSpPr bwMode="auto">
          <a:xfrm>
            <a:off x="728663" y="4262438"/>
            <a:ext cx="2962275" cy="1985962"/>
            <a:chOff x="228857" y="3448249"/>
            <a:chExt cx="2964706" cy="1985304"/>
          </a:xfrm>
        </p:grpSpPr>
        <p:sp>
          <p:nvSpPr>
            <p:cNvPr id="3" name="矩形 2"/>
            <p:cNvSpPr/>
            <p:nvPr/>
          </p:nvSpPr>
          <p:spPr>
            <a:xfrm>
              <a:off x="1809715" y="3906884"/>
              <a:ext cx="1383848" cy="511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solidFill>
                    <a:schemeClr val="tx1"/>
                  </a:solidFill>
                </a:rPr>
                <a:t>Capacity</a:t>
              </a:r>
              <a:endParaRPr lang="zh-CN" altLang="en-US" dirty="0">
                <a:solidFill>
                  <a:schemeClr val="tx1"/>
                </a:solidFill>
              </a:endParaRPr>
            </a:p>
          </p:txBody>
        </p:sp>
        <p:sp>
          <p:nvSpPr>
            <p:cNvPr id="33" name="矩形 32"/>
            <p:cNvSpPr/>
            <p:nvPr/>
          </p:nvSpPr>
          <p:spPr>
            <a:xfrm>
              <a:off x="1811305" y="4417890"/>
              <a:ext cx="1382258" cy="509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solidFill>
                    <a:schemeClr val="tx1"/>
                  </a:solidFill>
                </a:rPr>
                <a:t>Top</a:t>
              </a:r>
              <a:endParaRPr lang="zh-CN" altLang="en-US" dirty="0">
                <a:solidFill>
                  <a:schemeClr val="tx1"/>
                </a:solidFill>
              </a:endParaRPr>
            </a:p>
          </p:txBody>
        </p:sp>
        <p:sp>
          <p:nvSpPr>
            <p:cNvPr id="34" name="矩形 33"/>
            <p:cNvSpPr/>
            <p:nvPr/>
          </p:nvSpPr>
          <p:spPr>
            <a:xfrm>
              <a:off x="1809715" y="4924135"/>
              <a:ext cx="1383848" cy="509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solidFill>
                    <a:schemeClr val="tx1"/>
                  </a:solidFill>
                </a:rPr>
                <a:t>Array</a:t>
              </a:r>
              <a:endParaRPr lang="zh-CN" altLang="en-US" dirty="0">
                <a:solidFill>
                  <a:schemeClr val="tx1"/>
                </a:solidFill>
              </a:endParaRPr>
            </a:p>
          </p:txBody>
        </p:sp>
        <p:sp>
          <p:nvSpPr>
            <p:cNvPr id="36" name="矩形 35"/>
            <p:cNvSpPr/>
            <p:nvPr/>
          </p:nvSpPr>
          <p:spPr>
            <a:xfrm>
              <a:off x="228857" y="3448249"/>
              <a:ext cx="1382258" cy="5094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solidFill>
                    <a:schemeClr val="tx1"/>
                  </a:solidFill>
                </a:rPr>
                <a:t>Stack</a:t>
              </a:r>
              <a:endParaRPr lang="zh-CN" altLang="en-US" dirty="0">
                <a:solidFill>
                  <a:schemeClr val="tx1"/>
                </a:solidFill>
              </a:endParaRPr>
            </a:p>
          </p:txBody>
        </p:sp>
        <p:cxnSp>
          <p:nvCxnSpPr>
            <p:cNvPr id="5" name="直接箭头连接符 4"/>
            <p:cNvCxnSpPr/>
            <p:nvPr/>
          </p:nvCxnSpPr>
          <p:spPr>
            <a:xfrm>
              <a:off x="1043912" y="3895776"/>
              <a:ext cx="64823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5784" name="标题 9"/>
          <p:cNvSpPr>
            <a:spLocks noGrp="1" noChangeArrowheads="1"/>
          </p:cNvSpPr>
          <p:nvPr>
            <p:ph type="title"/>
          </p:nvPr>
        </p:nvSpPr>
        <p:spPr/>
        <p:txBody>
          <a:bodyPr/>
          <a:lstStyle/>
          <a:p>
            <a:r>
              <a:rPr lang="en-US" altLang="zh-CN" b="1">
                <a:sym typeface="Wingdings" charset="2"/>
              </a:rPr>
              <a:t>Array Implementation</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wipe(up)">
                                      <p:cBhvr>
                                        <p:cTn id="7" dur="500"/>
                                        <p:tgtEl>
                                          <p:spTgt spid="38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8916">
                                            <p:txEl>
                                              <p:pRg st="5" end="5"/>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1"/>
          <p:cNvSpPr txBox="1">
            <a:spLocks noChangeArrowheads="1"/>
          </p:cNvSpPr>
          <p:nvPr/>
        </p:nvSpPr>
        <p:spPr bwMode="auto">
          <a:xfrm>
            <a:off x="539750" y="188913"/>
            <a:ext cx="8175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Arial" charset="0"/>
              </a:rPr>
              <a:t>Create an empty stack which can contain at most 100 integers:   </a:t>
            </a:r>
          </a:p>
        </p:txBody>
      </p:sp>
      <p:sp>
        <p:nvSpPr>
          <p:cNvPr id="3" name="Rectangle 92"/>
          <p:cNvSpPr>
            <a:spLocks noChangeArrowheads="1"/>
          </p:cNvSpPr>
          <p:nvPr/>
        </p:nvSpPr>
        <p:spPr bwMode="auto">
          <a:xfrm>
            <a:off x="323850" y="1052513"/>
            <a:ext cx="642937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pPr lvl="1"/>
            <a:r>
              <a:rPr lang="en-US" altLang="zh-CN" sz="2000" b="1">
                <a:latin typeface="Times New Roman" charset="0"/>
              </a:rPr>
              <a:t>Stack S1;</a:t>
            </a:r>
          </a:p>
          <a:p>
            <a:pPr lvl="1"/>
            <a:r>
              <a:rPr lang="en-US" altLang="zh-CN" sz="2000" b="1">
                <a:latin typeface="Times New Roman" charset="0"/>
              </a:rPr>
              <a:t>S1=(Stack)malloc(sizeof(StackRecord));</a:t>
            </a:r>
          </a:p>
          <a:p>
            <a:pPr lvl="1"/>
            <a:r>
              <a:rPr lang="en-US" altLang="zh-CN" sz="2000" b="1">
                <a:solidFill>
                  <a:srgbClr val="0000FF"/>
                </a:solidFill>
                <a:latin typeface="Times New Roman" charset="0"/>
              </a:rPr>
              <a:t>      // Accolate memory space for *S</a:t>
            </a:r>
          </a:p>
          <a:p>
            <a:pPr lvl="1"/>
            <a:r>
              <a:rPr lang="en-US" altLang="zh-CN" sz="2000" b="1">
                <a:latin typeface="Times New Roman" charset="0"/>
              </a:rPr>
              <a:t>S1-&gt;Capacity=100;</a:t>
            </a:r>
          </a:p>
          <a:p>
            <a:pPr lvl="1"/>
            <a:endParaRPr lang="en-US" altLang="zh-CN" sz="2000" b="1">
              <a:solidFill>
                <a:srgbClr val="0000FF"/>
              </a:solidFill>
              <a:latin typeface="Times New Roman" charset="0"/>
            </a:endParaRPr>
          </a:p>
          <a:p>
            <a:pPr lvl="1"/>
            <a:r>
              <a:rPr lang="en-US" altLang="zh-CN" sz="2000" b="1">
                <a:latin typeface="Times New Roman" charset="0"/>
              </a:rPr>
              <a:t>S1-&gt;Array=(int  *)malloc(sizeof(int)*</a:t>
            </a:r>
            <a:r>
              <a:rPr lang="en-US" altLang="zh-CN" sz="2000" b="1">
                <a:solidFill>
                  <a:srgbClr val="FF0000"/>
                </a:solidFill>
                <a:latin typeface="Times New Roman" charset="0"/>
              </a:rPr>
              <a:t>S1-&gt;Capacity</a:t>
            </a:r>
            <a:r>
              <a:rPr lang="en-US" altLang="zh-CN" sz="2000" b="1">
                <a:latin typeface="Times New Roman" charset="0"/>
              </a:rPr>
              <a:t>)</a:t>
            </a:r>
          </a:p>
          <a:p>
            <a:pPr lvl="1"/>
            <a:r>
              <a:rPr lang="en-US" altLang="zh-CN" sz="2000" b="1">
                <a:solidFill>
                  <a:srgbClr val="0000FF"/>
                </a:solidFill>
                <a:latin typeface="Times New Roman" charset="0"/>
              </a:rPr>
              <a:t>     // Accolate memory space for S-&gt;Array</a:t>
            </a:r>
            <a:endParaRPr lang="en-US" altLang="zh-CN" sz="2000" b="1">
              <a:latin typeface="Times New Roman" charset="0"/>
            </a:endParaRPr>
          </a:p>
          <a:p>
            <a:pPr lvl="1"/>
            <a:r>
              <a:rPr lang="en-US" altLang="zh-CN" sz="2000" b="1">
                <a:solidFill>
                  <a:srgbClr val="FF0000"/>
                </a:solidFill>
                <a:latin typeface="Times New Roman" charset="0"/>
              </a:rPr>
              <a:t>S-&gt;Top=-1;</a:t>
            </a:r>
          </a:p>
        </p:txBody>
      </p:sp>
      <p:sp>
        <p:nvSpPr>
          <p:cNvPr id="76803" name="Rectangle 60"/>
          <p:cNvSpPr>
            <a:spLocks noChangeArrowheads="1"/>
          </p:cNvSpPr>
          <p:nvPr/>
        </p:nvSpPr>
        <p:spPr bwMode="auto">
          <a:xfrm>
            <a:off x="3387725" y="3698875"/>
            <a:ext cx="174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zh-CN" sz="2400" b="1">
              <a:solidFill>
                <a:schemeClr val="tx2"/>
              </a:solidFill>
              <a:latin typeface="Times New Roman" charset="0"/>
            </a:endParaRPr>
          </a:p>
        </p:txBody>
      </p:sp>
      <p:grpSp>
        <p:nvGrpSpPr>
          <p:cNvPr id="4" name="组合 37"/>
          <p:cNvGrpSpPr>
            <a:grpSpLocks/>
          </p:cNvGrpSpPr>
          <p:nvPr/>
        </p:nvGrpSpPr>
        <p:grpSpPr bwMode="auto">
          <a:xfrm>
            <a:off x="6456363" y="6434138"/>
            <a:ext cx="2076450" cy="434975"/>
            <a:chOff x="6456989" y="6434353"/>
            <a:chExt cx="2075451" cy="434760"/>
          </a:xfrm>
        </p:grpSpPr>
        <p:sp>
          <p:nvSpPr>
            <p:cNvPr id="17" name="Text Box 66"/>
            <p:cNvSpPr txBox="1">
              <a:spLocks noChangeArrowheads="1"/>
            </p:cNvSpPr>
            <p:nvPr/>
          </p:nvSpPr>
          <p:spPr bwMode="auto">
            <a:xfrm>
              <a:off x="7197994" y="6434353"/>
              <a:ext cx="1334446" cy="337970"/>
            </a:xfrm>
            <a:prstGeom prst="rect">
              <a:avLst/>
            </a:prstGeom>
            <a:noFill/>
            <a:ln>
              <a:noFill/>
            </a:ln>
            <a:effectLst/>
          </p:spPr>
          <p:txBody>
            <a:bodyPr anchor="ctr">
              <a:spAutoFit/>
            </a:bodyPr>
            <a:lstStyle/>
            <a:p>
              <a:pPr algn="ctr">
                <a:spcBef>
                  <a:spcPct val="50000"/>
                </a:spcBef>
                <a:defRPr/>
              </a:pPr>
              <a:r>
                <a:rPr kumimoji="1" lang="en-US" altLang="zh-CN" sz="2000" b="1" dirty="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S-&gt;top=-1</a:t>
              </a:r>
            </a:p>
          </p:txBody>
        </p:sp>
        <p:sp>
          <p:nvSpPr>
            <p:cNvPr id="76806" name="Line 67"/>
            <p:cNvSpPr>
              <a:spLocks noChangeShapeType="1"/>
            </p:cNvSpPr>
            <p:nvPr/>
          </p:nvSpPr>
          <p:spPr bwMode="auto">
            <a:xfrm flipH="1">
              <a:off x="6456989" y="6644982"/>
              <a:ext cx="483537" cy="1350"/>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6807" name="Group 68"/>
            <p:cNvGrpSpPr>
              <a:grpSpLocks/>
            </p:cNvGrpSpPr>
            <p:nvPr/>
          </p:nvGrpSpPr>
          <p:grpSpPr bwMode="auto">
            <a:xfrm>
              <a:off x="6860153" y="6474859"/>
              <a:ext cx="451129" cy="394254"/>
              <a:chOff x="104" y="2936"/>
              <a:chExt cx="453" cy="292"/>
            </a:xfrm>
          </p:grpSpPr>
          <p:sp>
            <p:nvSpPr>
              <p:cNvPr id="76808" name="Rectangle 69"/>
              <p:cNvSpPr>
                <a:spLocks noChangeArrowheads="1"/>
              </p:cNvSpPr>
              <p:nvPr/>
            </p:nvSpPr>
            <p:spPr bwMode="auto">
              <a:xfrm>
                <a:off x="269" y="2941"/>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charset="0"/>
                </a:endParaRPr>
              </a:p>
            </p:txBody>
          </p:sp>
          <p:sp>
            <p:nvSpPr>
              <p:cNvPr id="76809" name="Line 70"/>
              <p:cNvSpPr>
                <a:spLocks noChangeShapeType="1"/>
              </p:cNvSpPr>
              <p:nvPr/>
            </p:nvSpPr>
            <p:spPr bwMode="auto">
              <a:xfrm>
                <a:off x="104" y="2936"/>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0" name="Line 71"/>
              <p:cNvSpPr>
                <a:spLocks noChangeShapeType="1"/>
              </p:cNvSpPr>
              <p:nvPr/>
            </p:nvSpPr>
            <p:spPr bwMode="auto">
              <a:xfrm>
                <a:off x="105" y="3222"/>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1" name="Line 72"/>
              <p:cNvSpPr>
                <a:spLocks noChangeShapeType="1"/>
              </p:cNvSpPr>
              <p:nvPr/>
            </p:nvSpPr>
            <p:spPr bwMode="auto">
              <a:xfrm>
                <a:off x="105" y="2936"/>
                <a:ext cx="0" cy="28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2" name="Line 73"/>
              <p:cNvSpPr>
                <a:spLocks noChangeShapeType="1"/>
              </p:cNvSpPr>
              <p:nvPr/>
            </p:nvSpPr>
            <p:spPr bwMode="auto">
              <a:xfrm>
                <a:off x="392" y="2936"/>
                <a:ext cx="0" cy="28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3" name="Oval 74"/>
              <p:cNvSpPr>
                <a:spLocks noChangeAspect="1" noChangeArrowheads="1"/>
              </p:cNvSpPr>
              <p:nvPr/>
            </p:nvSpPr>
            <p:spPr bwMode="auto">
              <a:xfrm>
                <a:off x="200" y="3018"/>
                <a:ext cx="68" cy="68"/>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sp>
        <p:nvSpPr>
          <p:cNvPr id="20" name="Text Box 88"/>
          <p:cNvSpPr txBox="1">
            <a:spLocks noChangeArrowheads="1"/>
          </p:cNvSpPr>
          <p:nvPr/>
        </p:nvSpPr>
        <p:spPr bwMode="auto">
          <a:xfrm>
            <a:off x="6724650" y="5462588"/>
            <a:ext cx="1339850" cy="336550"/>
          </a:xfrm>
          <a:prstGeom prst="rect">
            <a:avLst/>
          </a:prstGeom>
          <a:noFill/>
          <a:ln>
            <a:noFill/>
          </a:ln>
          <a:effectLst/>
        </p:spPr>
        <p:txBody>
          <a:bodyPr anchor="ctr">
            <a:spAutoFit/>
          </a:bodyPr>
          <a:lstStyle/>
          <a:p>
            <a:pPr algn="ctr">
              <a:spcBef>
                <a:spcPct val="50000"/>
              </a:spcBef>
              <a:defRPr/>
            </a:pPr>
            <a:r>
              <a:rPr kumimoji="1" lang="en-US" altLang="zh-CN" sz="2000" b="1" dirty="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S-&gt;Array</a:t>
            </a:r>
          </a:p>
        </p:txBody>
      </p:sp>
      <p:grpSp>
        <p:nvGrpSpPr>
          <p:cNvPr id="6" name="组合 36"/>
          <p:cNvGrpSpPr>
            <a:grpSpLocks/>
          </p:cNvGrpSpPr>
          <p:nvPr/>
        </p:nvGrpSpPr>
        <p:grpSpPr bwMode="auto">
          <a:xfrm>
            <a:off x="3286125" y="3867150"/>
            <a:ext cx="3335338" cy="2647950"/>
            <a:chOff x="3286125" y="3867648"/>
            <a:chExt cx="3335500" cy="2647716"/>
          </a:xfrm>
        </p:grpSpPr>
        <p:sp>
          <p:nvSpPr>
            <p:cNvPr id="76816" name="Line 52"/>
            <p:cNvSpPr>
              <a:spLocks noChangeShapeType="1"/>
            </p:cNvSpPr>
            <p:nvPr/>
          </p:nvSpPr>
          <p:spPr bwMode="auto">
            <a:xfrm>
              <a:off x="5225460" y="3881150"/>
              <a:ext cx="136894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7" name="Line 53"/>
            <p:cNvSpPr>
              <a:spLocks noChangeShapeType="1"/>
            </p:cNvSpPr>
            <p:nvPr/>
          </p:nvSpPr>
          <p:spPr bwMode="auto">
            <a:xfrm>
              <a:off x="5225460" y="4610251"/>
              <a:ext cx="13689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8" name="Line 54"/>
            <p:cNvSpPr>
              <a:spLocks noChangeShapeType="1"/>
            </p:cNvSpPr>
            <p:nvPr/>
          </p:nvSpPr>
          <p:spPr bwMode="auto">
            <a:xfrm>
              <a:off x="5225460" y="5352854"/>
              <a:ext cx="13689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9" name="Line 55"/>
            <p:cNvSpPr>
              <a:spLocks noChangeShapeType="1"/>
            </p:cNvSpPr>
            <p:nvPr/>
          </p:nvSpPr>
          <p:spPr bwMode="auto">
            <a:xfrm>
              <a:off x="5225460" y="5740357"/>
              <a:ext cx="13689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0" name="Line 56"/>
            <p:cNvSpPr>
              <a:spLocks noChangeShapeType="1"/>
            </p:cNvSpPr>
            <p:nvPr/>
          </p:nvSpPr>
          <p:spPr bwMode="auto">
            <a:xfrm>
              <a:off x="5225460" y="6127861"/>
              <a:ext cx="13689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1" name="Line 57"/>
            <p:cNvSpPr>
              <a:spLocks noChangeShapeType="1"/>
            </p:cNvSpPr>
            <p:nvPr/>
          </p:nvSpPr>
          <p:spPr bwMode="auto">
            <a:xfrm>
              <a:off x="5225460" y="6515364"/>
              <a:ext cx="136894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2" name="Line 58"/>
            <p:cNvSpPr>
              <a:spLocks noChangeShapeType="1"/>
            </p:cNvSpPr>
            <p:nvPr/>
          </p:nvSpPr>
          <p:spPr bwMode="auto">
            <a:xfrm>
              <a:off x="5225460" y="3881150"/>
              <a:ext cx="0" cy="263421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3" name="Line 59"/>
            <p:cNvSpPr>
              <a:spLocks noChangeShapeType="1"/>
            </p:cNvSpPr>
            <p:nvPr/>
          </p:nvSpPr>
          <p:spPr bwMode="auto">
            <a:xfrm>
              <a:off x="6594402" y="3867648"/>
              <a:ext cx="0" cy="264771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4" name="Line 61"/>
            <p:cNvSpPr>
              <a:spLocks noChangeShapeType="1"/>
            </p:cNvSpPr>
            <p:nvPr/>
          </p:nvSpPr>
          <p:spPr bwMode="auto">
            <a:xfrm>
              <a:off x="5231941" y="4984253"/>
              <a:ext cx="13689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5" name="Line 62"/>
            <p:cNvSpPr>
              <a:spLocks noChangeShapeType="1"/>
            </p:cNvSpPr>
            <p:nvPr/>
          </p:nvSpPr>
          <p:spPr bwMode="auto">
            <a:xfrm>
              <a:off x="5216385" y="4205195"/>
              <a:ext cx="13689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6" name="Rectangle 63"/>
            <p:cNvSpPr>
              <a:spLocks noChangeArrowheads="1"/>
            </p:cNvSpPr>
            <p:nvPr/>
          </p:nvSpPr>
          <p:spPr bwMode="auto">
            <a:xfrm>
              <a:off x="5252683" y="3867648"/>
              <a:ext cx="1368942" cy="38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endParaRPr lang="zh-CN" altLang="zh-CN" sz="2400" b="1">
                <a:solidFill>
                  <a:schemeClr val="accent1"/>
                </a:solidFill>
                <a:latin typeface="Times New Roman" charset="0"/>
              </a:endParaRPr>
            </a:p>
          </p:txBody>
        </p:sp>
        <p:sp>
          <p:nvSpPr>
            <p:cNvPr id="76827" name="AutoShape 89"/>
            <p:cNvSpPr>
              <a:spLocks/>
            </p:cNvSpPr>
            <p:nvPr/>
          </p:nvSpPr>
          <p:spPr bwMode="auto">
            <a:xfrm>
              <a:off x="4797665" y="3882500"/>
              <a:ext cx="177599" cy="2572105"/>
            </a:xfrm>
            <a:prstGeom prst="leftBrace">
              <a:avLst>
                <a:gd name="adj1" fmla="val 11512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Text Box 90"/>
            <p:cNvSpPr txBox="1">
              <a:spLocks noChangeArrowheads="1"/>
            </p:cNvSpPr>
            <p:nvPr/>
          </p:nvSpPr>
          <p:spPr bwMode="auto">
            <a:xfrm>
              <a:off x="3286125" y="5037533"/>
              <a:ext cx="1632029" cy="336520"/>
            </a:xfrm>
            <a:prstGeom prst="rect">
              <a:avLst/>
            </a:prstGeom>
            <a:noFill/>
            <a:ln>
              <a:noFill/>
            </a:ln>
            <a:effectLst/>
          </p:spPr>
          <p:txBody>
            <a:bodyPr anchor="ctr">
              <a:spAutoFit/>
            </a:bodyPr>
            <a:lstStyle/>
            <a:p>
              <a:pPr algn="ctr">
                <a:spcBef>
                  <a:spcPct val="50000"/>
                </a:spcBef>
                <a:defRPr/>
              </a:pPr>
              <a:r>
                <a:rPr kumimoji="1" lang="en-US" altLang="zh-CN" sz="2000" b="1" dirty="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S-&gt;Capacity</a:t>
              </a:r>
            </a:p>
          </p:txBody>
        </p:sp>
      </p:grpSp>
      <p:grpSp>
        <p:nvGrpSpPr>
          <p:cNvPr id="7" name="组合 28"/>
          <p:cNvGrpSpPr>
            <a:grpSpLocks/>
          </p:cNvGrpSpPr>
          <p:nvPr/>
        </p:nvGrpSpPr>
        <p:grpSpPr bwMode="auto">
          <a:xfrm>
            <a:off x="357188" y="4583113"/>
            <a:ext cx="2798762" cy="1689100"/>
            <a:chOff x="228857" y="3448249"/>
            <a:chExt cx="2964706" cy="1985304"/>
          </a:xfrm>
        </p:grpSpPr>
        <p:sp>
          <p:nvSpPr>
            <p:cNvPr id="30" name="矩形 29"/>
            <p:cNvSpPr/>
            <p:nvPr/>
          </p:nvSpPr>
          <p:spPr>
            <a:xfrm>
              <a:off x="1811266" y="3896062"/>
              <a:ext cx="1382297" cy="5112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solidFill>
                    <a:schemeClr val="tx1"/>
                  </a:solidFill>
                </a:rPr>
                <a:t>Capacity</a:t>
              </a:r>
              <a:endParaRPr lang="zh-CN" altLang="en-US" dirty="0">
                <a:solidFill>
                  <a:schemeClr val="tx1"/>
                </a:solidFill>
              </a:endParaRPr>
            </a:p>
          </p:txBody>
        </p:sp>
        <p:sp>
          <p:nvSpPr>
            <p:cNvPr id="31" name="矩形 30"/>
            <p:cNvSpPr/>
            <p:nvPr/>
          </p:nvSpPr>
          <p:spPr>
            <a:xfrm>
              <a:off x="1811266" y="4418510"/>
              <a:ext cx="1382297" cy="5093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solidFill>
                    <a:schemeClr val="tx1"/>
                  </a:solidFill>
                </a:rPr>
                <a:t>Top</a:t>
              </a:r>
              <a:endParaRPr lang="zh-CN" altLang="en-US" dirty="0">
                <a:solidFill>
                  <a:schemeClr val="tx1"/>
                </a:solidFill>
              </a:endParaRPr>
            </a:p>
          </p:txBody>
        </p:sp>
        <p:sp>
          <p:nvSpPr>
            <p:cNvPr id="32" name="矩形 31"/>
            <p:cNvSpPr/>
            <p:nvPr/>
          </p:nvSpPr>
          <p:spPr>
            <a:xfrm>
              <a:off x="1811266" y="4924165"/>
              <a:ext cx="1382297" cy="509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solidFill>
                    <a:schemeClr val="tx1"/>
                  </a:solidFill>
                </a:rPr>
                <a:t>Array</a:t>
              </a:r>
              <a:endParaRPr lang="zh-CN" altLang="en-US" dirty="0">
                <a:solidFill>
                  <a:schemeClr val="tx1"/>
                </a:solidFill>
              </a:endParaRPr>
            </a:p>
          </p:txBody>
        </p:sp>
        <p:sp>
          <p:nvSpPr>
            <p:cNvPr id="33" name="矩形 32"/>
            <p:cNvSpPr/>
            <p:nvPr/>
          </p:nvSpPr>
          <p:spPr>
            <a:xfrm>
              <a:off x="228857" y="3448249"/>
              <a:ext cx="1382297" cy="5093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solidFill>
                    <a:schemeClr val="tx1"/>
                  </a:solidFill>
                </a:rPr>
                <a:t>S1</a:t>
              </a:r>
              <a:endParaRPr lang="zh-CN" altLang="en-US" dirty="0">
                <a:solidFill>
                  <a:schemeClr val="tx1"/>
                </a:solidFill>
              </a:endParaRPr>
            </a:p>
          </p:txBody>
        </p:sp>
        <p:cxnSp>
          <p:nvCxnSpPr>
            <p:cNvPr id="34" name="直接箭头连接符 33"/>
            <p:cNvCxnSpPr/>
            <p:nvPr/>
          </p:nvCxnSpPr>
          <p:spPr>
            <a:xfrm>
              <a:off x="1042764" y="3896062"/>
              <a:ext cx="64910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5" name="直接箭头连接符 34"/>
          <p:cNvCxnSpPr/>
          <p:nvPr/>
        </p:nvCxnSpPr>
        <p:spPr>
          <a:xfrm>
            <a:off x="2928938" y="6072188"/>
            <a:ext cx="2357437" cy="21431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linds(horizontal)">
                                      <p:cBhvr>
                                        <p:cTn id="31" dur="500"/>
                                        <p:tgtEl>
                                          <p:spTgt spid="3">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blinds(horizontal)">
                                      <p:cBhvr>
                                        <p:cTn id="58" dur="500"/>
                                        <p:tgtEl>
                                          <p:spTgt spid="3">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Box 1"/>
          <p:cNvSpPr txBox="1">
            <a:spLocks noChangeArrowheads="1"/>
          </p:cNvSpPr>
          <p:nvPr/>
        </p:nvSpPr>
        <p:spPr bwMode="auto">
          <a:xfrm>
            <a:off x="357188" y="592138"/>
            <a:ext cx="85725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a:t>Stack create_stack ( unsigned int size)</a:t>
            </a:r>
          </a:p>
          <a:p>
            <a:pPr eaLnBrk="0" hangingPunct="0"/>
            <a:r>
              <a:rPr lang="en-US" altLang="zh-CN" sz="2000"/>
              <a:t>{</a:t>
            </a:r>
          </a:p>
          <a:p>
            <a:pPr eaLnBrk="0" hangingPunct="0"/>
            <a:r>
              <a:rPr lang="en-US" altLang="zh-CN" sz="2000"/>
              <a:t> Stack S;</a:t>
            </a:r>
          </a:p>
          <a:p>
            <a:pPr eaLnBrk="0" hangingPunct="0"/>
            <a:r>
              <a:rPr lang="en-US" altLang="zh-CN" sz="2000"/>
              <a:t>    </a:t>
            </a:r>
          </a:p>
          <a:p>
            <a:pPr eaLnBrk="0" hangingPunct="0"/>
            <a:r>
              <a:rPr lang="en-US" altLang="zh-CN" sz="2000"/>
              <a:t>  S=(Stack) malloc( sizeof( struct StackRecord));</a:t>
            </a:r>
          </a:p>
          <a:p>
            <a:pPr eaLnBrk="0" hangingPunct="0"/>
            <a:r>
              <a:rPr lang="en-US" altLang="zh-CN" sz="2000"/>
              <a:t>  if(S==NULL)</a:t>
            </a:r>
          </a:p>
          <a:p>
            <a:pPr eaLnBrk="0" hangingPunct="0"/>
            <a:r>
              <a:rPr lang="en-US" altLang="zh-CN" sz="2000"/>
              <a:t>        fatal_error(“out of space”);</a:t>
            </a:r>
          </a:p>
          <a:p>
            <a:pPr eaLnBrk="0" hangingPunct="0"/>
            <a:endParaRPr lang="en-US" altLang="zh-CN" sz="2000"/>
          </a:p>
          <a:p>
            <a:pPr eaLnBrk="0" hangingPunct="0"/>
            <a:r>
              <a:rPr lang="en-US" altLang="zh-CN" sz="2000"/>
              <a:t>   S-&gt;Array=( ElementType *) malloc(sizeof(ElementType)*size);</a:t>
            </a:r>
          </a:p>
          <a:p>
            <a:pPr eaLnBrk="0" hangingPunct="0"/>
            <a:r>
              <a:rPr lang="en-US" altLang="zh-CN" sz="2000"/>
              <a:t>   if(S-&gt;Array==NULL)</a:t>
            </a:r>
          </a:p>
          <a:p>
            <a:pPr eaLnBrk="0" hangingPunct="0"/>
            <a:r>
              <a:rPr lang="en-US" altLang="zh-CN" sz="2000"/>
              <a:t>        fatal_error(“out of space”);</a:t>
            </a:r>
          </a:p>
          <a:p>
            <a:pPr eaLnBrk="0" hangingPunct="0"/>
            <a:endParaRPr lang="en-US" altLang="zh-CN" sz="2000"/>
          </a:p>
          <a:p>
            <a:pPr eaLnBrk="0" hangingPunct="0"/>
            <a:r>
              <a:rPr lang="en-US" altLang="zh-CN" sz="2000"/>
              <a:t>    S-&gt;Capacity=max_elements;</a:t>
            </a:r>
          </a:p>
          <a:p>
            <a:pPr eaLnBrk="0" hangingPunct="0"/>
            <a:endParaRPr lang="en-US" altLang="zh-CN" sz="2000"/>
          </a:p>
          <a:p>
            <a:pPr eaLnBrk="0" hangingPunct="0"/>
            <a:r>
              <a:rPr lang="en-US" altLang="zh-CN" sz="2000"/>
              <a:t>    S-&gt;Top=-1;</a:t>
            </a:r>
          </a:p>
          <a:p>
            <a:pPr eaLnBrk="0" hangingPunct="0"/>
            <a:endParaRPr lang="en-US" altLang="zh-CN" sz="2000"/>
          </a:p>
          <a:p>
            <a:pPr eaLnBrk="0" hangingPunct="0"/>
            <a:r>
              <a:rPr lang="en-US" altLang="zh-CN" sz="2000"/>
              <a:t>     return S;</a:t>
            </a:r>
          </a:p>
          <a:p>
            <a:pPr eaLnBrk="0" hangingPunct="0"/>
            <a:r>
              <a:rPr lang="en-US" altLang="zh-CN" sz="2000"/>
              <a:t>}</a:t>
            </a:r>
          </a:p>
          <a:p>
            <a:pPr eaLnBrk="0" hangingPunct="0"/>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609600" y="7620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Tx/>
              <a:buChar char="•"/>
            </a:pPr>
            <a:r>
              <a:rPr lang="en-US" altLang="zh-CN" sz="2000" b="1">
                <a:sym typeface="Wingdings" charset="2"/>
              </a:rPr>
              <a:t> Array Implementation</a:t>
            </a:r>
            <a:endParaRPr lang="en-US" altLang="zh-CN" sz="2000" b="1"/>
          </a:p>
        </p:txBody>
      </p:sp>
      <p:sp>
        <p:nvSpPr>
          <p:cNvPr id="38916" name="Rectangle 4"/>
          <p:cNvSpPr>
            <a:spLocks noChangeArrowheads="1"/>
          </p:cNvSpPr>
          <p:nvPr/>
        </p:nvSpPr>
        <p:spPr bwMode="auto">
          <a:xfrm>
            <a:off x="609600" y="609600"/>
            <a:ext cx="8229600" cy="2554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000" b="1">
                <a:solidFill>
                  <a:schemeClr val="hlink"/>
                </a:solidFill>
              </a:rPr>
              <a:t>struct</a:t>
            </a:r>
            <a:r>
              <a:rPr lang="en-US" altLang="zh-CN" sz="2000" b="1"/>
              <a:t>  StackRecord {</a:t>
            </a:r>
          </a:p>
          <a:p>
            <a:r>
              <a:rPr lang="en-US" altLang="zh-CN" sz="2000" b="1"/>
              <a:t>	</a:t>
            </a:r>
            <a:r>
              <a:rPr lang="en-US" altLang="zh-CN" sz="2000" b="1">
                <a:solidFill>
                  <a:schemeClr val="hlink"/>
                </a:solidFill>
              </a:rPr>
              <a:t>int   </a:t>
            </a:r>
            <a:r>
              <a:rPr lang="en-US" altLang="zh-CN" sz="2000" b="1"/>
              <a:t>  Capacity ;     </a:t>
            </a:r>
            <a:r>
              <a:rPr lang="en-US" altLang="zh-CN" sz="2000" b="1">
                <a:solidFill>
                  <a:srgbClr val="008000"/>
                </a:solidFill>
              </a:rPr>
              <a:t>/* size of stack */</a:t>
            </a:r>
          </a:p>
          <a:p>
            <a:r>
              <a:rPr lang="en-US" altLang="zh-CN" sz="2000" b="1"/>
              <a:t>	</a:t>
            </a:r>
            <a:r>
              <a:rPr lang="en-US" altLang="zh-CN" sz="2000" b="1">
                <a:solidFill>
                  <a:schemeClr val="hlink"/>
                </a:solidFill>
              </a:rPr>
              <a:t>int</a:t>
            </a:r>
            <a:r>
              <a:rPr lang="en-US" altLang="zh-CN" sz="2000" b="1"/>
              <a:t>     Top;          </a:t>
            </a:r>
            <a:r>
              <a:rPr lang="en-US" altLang="zh-CN" sz="2000" b="1">
                <a:solidFill>
                  <a:srgbClr val="008000"/>
                </a:solidFill>
              </a:rPr>
              <a:t>/* the top pointer */</a:t>
            </a:r>
          </a:p>
          <a:p>
            <a:r>
              <a:rPr lang="en-US" altLang="zh-CN" sz="2000" b="1">
                <a:solidFill>
                  <a:srgbClr val="008000"/>
                </a:solidFill>
              </a:rPr>
              <a:t>	</a:t>
            </a:r>
            <a:r>
              <a:rPr lang="en-US" altLang="zh-CN" sz="2000" b="1">
                <a:solidFill>
                  <a:srgbClr val="FF0000"/>
                </a:solidFill>
              </a:rPr>
              <a:t>elementType  *Array;    </a:t>
            </a:r>
            <a:r>
              <a:rPr lang="en-US" altLang="zh-CN" sz="2000" b="1">
                <a:solidFill>
                  <a:srgbClr val="008000"/>
                </a:solidFill>
              </a:rPr>
              <a:t>/* array for stack elements */</a:t>
            </a:r>
          </a:p>
          <a:p>
            <a:r>
              <a:rPr lang="en-US" altLang="zh-CN" sz="2000" b="1"/>
              <a:t> } ; </a:t>
            </a:r>
          </a:p>
          <a:p>
            <a:endParaRPr lang="en-US" altLang="zh-CN" sz="2000" b="1">
              <a:solidFill>
                <a:schemeClr val="hlink"/>
              </a:solidFill>
            </a:endParaRPr>
          </a:p>
          <a:p>
            <a:r>
              <a:rPr lang="en-US" altLang="zh-CN" sz="2000" b="1">
                <a:solidFill>
                  <a:schemeClr val="hlink"/>
                </a:solidFill>
              </a:rPr>
              <a:t>typedef </a:t>
            </a:r>
            <a:r>
              <a:rPr lang="en-US" altLang="zh-CN" sz="2000" b="1"/>
              <a:t>struct StackRecord *Stack;</a:t>
            </a:r>
          </a:p>
          <a:p>
            <a:endParaRPr lang="en-US" altLang="zh-CN" sz="2000" b="1"/>
          </a:p>
        </p:txBody>
      </p:sp>
      <p:sp>
        <p:nvSpPr>
          <p:cNvPr id="37" name="Rectangle 4"/>
          <p:cNvSpPr>
            <a:spLocks noChangeArrowheads="1"/>
          </p:cNvSpPr>
          <p:nvPr/>
        </p:nvSpPr>
        <p:spPr bwMode="auto">
          <a:xfrm>
            <a:off x="611188" y="3468688"/>
            <a:ext cx="8229600" cy="2554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000" b="1">
                <a:solidFill>
                  <a:schemeClr val="hlink"/>
                </a:solidFill>
              </a:rPr>
              <a:t>struct</a:t>
            </a:r>
            <a:r>
              <a:rPr lang="en-US" altLang="zh-CN" sz="2000" b="1"/>
              <a:t>  StackRecord {</a:t>
            </a:r>
          </a:p>
          <a:p>
            <a:r>
              <a:rPr lang="en-US" altLang="zh-CN" sz="2000" b="1"/>
              <a:t>	</a:t>
            </a:r>
            <a:r>
              <a:rPr lang="en-US" altLang="zh-CN" sz="2000" b="1">
                <a:solidFill>
                  <a:schemeClr val="hlink"/>
                </a:solidFill>
              </a:rPr>
              <a:t>int   </a:t>
            </a:r>
            <a:r>
              <a:rPr lang="en-US" altLang="zh-CN" sz="2000" b="1"/>
              <a:t>  Capacity ;     </a:t>
            </a:r>
            <a:r>
              <a:rPr lang="en-US" altLang="zh-CN" sz="2000" b="1">
                <a:solidFill>
                  <a:srgbClr val="008000"/>
                </a:solidFill>
              </a:rPr>
              <a:t>/* size of stack */</a:t>
            </a:r>
          </a:p>
          <a:p>
            <a:r>
              <a:rPr lang="en-US" altLang="zh-CN" sz="2000" b="1"/>
              <a:t>	</a:t>
            </a:r>
            <a:r>
              <a:rPr lang="en-US" altLang="zh-CN" sz="2000" b="1">
                <a:solidFill>
                  <a:schemeClr val="hlink"/>
                </a:solidFill>
              </a:rPr>
              <a:t>int</a:t>
            </a:r>
            <a:r>
              <a:rPr lang="en-US" altLang="zh-CN" sz="2000" b="1"/>
              <a:t>     Top;          </a:t>
            </a:r>
            <a:r>
              <a:rPr lang="en-US" altLang="zh-CN" sz="2000" b="1">
                <a:solidFill>
                  <a:srgbClr val="008000"/>
                </a:solidFill>
              </a:rPr>
              <a:t>/* the top pointer */</a:t>
            </a:r>
          </a:p>
          <a:p>
            <a:r>
              <a:rPr lang="en-US" altLang="zh-CN" sz="2000" b="1">
                <a:solidFill>
                  <a:srgbClr val="008000"/>
                </a:solidFill>
              </a:rPr>
              <a:t>	</a:t>
            </a:r>
            <a:r>
              <a:rPr lang="en-US" altLang="zh-CN" sz="2000" b="1">
                <a:solidFill>
                  <a:srgbClr val="FF0000"/>
                </a:solidFill>
              </a:rPr>
              <a:t>elementType  Array[10000]; </a:t>
            </a:r>
          </a:p>
          <a:p>
            <a:r>
              <a:rPr lang="en-US" altLang="zh-CN" sz="2000" b="1"/>
              <a:t> } ; </a:t>
            </a:r>
          </a:p>
          <a:p>
            <a:endParaRPr lang="en-US" altLang="zh-CN" sz="2000" b="1">
              <a:solidFill>
                <a:schemeClr val="hlink"/>
              </a:solidFill>
            </a:endParaRPr>
          </a:p>
          <a:p>
            <a:r>
              <a:rPr lang="en-US" altLang="zh-CN" sz="2000" b="1">
                <a:solidFill>
                  <a:schemeClr val="hlink"/>
                </a:solidFill>
              </a:rPr>
              <a:t>typedef </a:t>
            </a:r>
            <a:r>
              <a:rPr lang="en-US" altLang="zh-CN" sz="2000" b="1"/>
              <a:t>struct StackRecord *Stack;</a:t>
            </a:r>
          </a:p>
          <a:p>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up)">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animBg="1"/>
      <p:bldP spid="37"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r>
              <a:rPr lang="en-US" altLang="zh-CN"/>
              <a:t>Array implementation of stacks</a:t>
            </a:r>
          </a:p>
        </p:txBody>
      </p:sp>
      <p:sp>
        <p:nvSpPr>
          <p:cNvPr id="79874" name="Rectangle 3"/>
          <p:cNvSpPr>
            <a:spLocks noChangeArrowheads="1"/>
          </p:cNvSpPr>
          <p:nvPr/>
        </p:nvSpPr>
        <p:spPr bwMode="auto">
          <a:xfrm>
            <a:off x="741363" y="5567363"/>
            <a:ext cx="16764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r>
              <a:rPr lang="en-US" altLang="zh-CN" sz="2000" b="1">
                <a:latin typeface="Times New Roman" charset="0"/>
              </a:rPr>
              <a:t>S-&gt;Array[0]</a:t>
            </a:r>
          </a:p>
        </p:txBody>
      </p:sp>
      <p:sp>
        <p:nvSpPr>
          <p:cNvPr id="79875" name="Rectangle 4"/>
          <p:cNvSpPr>
            <a:spLocks noChangeArrowheads="1"/>
          </p:cNvSpPr>
          <p:nvPr/>
        </p:nvSpPr>
        <p:spPr bwMode="auto">
          <a:xfrm>
            <a:off x="696913" y="5111750"/>
            <a:ext cx="16764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r>
              <a:rPr lang="en-US" altLang="zh-CN" sz="2400">
                <a:latin typeface="Times New Roman" charset="0"/>
              </a:rPr>
              <a:t> </a:t>
            </a:r>
            <a:r>
              <a:rPr lang="en-US" altLang="zh-CN" b="1">
                <a:latin typeface="Times New Roman" charset="0"/>
              </a:rPr>
              <a:t>S-&gt;Array[1]</a:t>
            </a:r>
          </a:p>
        </p:txBody>
      </p:sp>
      <p:sp>
        <p:nvSpPr>
          <p:cNvPr id="79876" name="Rectangle 5"/>
          <p:cNvSpPr>
            <a:spLocks noChangeArrowheads="1"/>
          </p:cNvSpPr>
          <p:nvPr/>
        </p:nvSpPr>
        <p:spPr bwMode="auto">
          <a:xfrm>
            <a:off x="696913" y="4656138"/>
            <a:ext cx="16764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r>
              <a:rPr lang="en-US" altLang="zh-CN" sz="2400">
                <a:latin typeface="Times New Roman" charset="0"/>
              </a:rPr>
              <a:t>……</a:t>
            </a:r>
          </a:p>
        </p:txBody>
      </p:sp>
      <p:sp>
        <p:nvSpPr>
          <p:cNvPr id="79877" name="Rectangle 6"/>
          <p:cNvSpPr>
            <a:spLocks noChangeArrowheads="1"/>
          </p:cNvSpPr>
          <p:nvPr/>
        </p:nvSpPr>
        <p:spPr bwMode="auto">
          <a:xfrm>
            <a:off x="784225" y="4191000"/>
            <a:ext cx="167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r>
              <a:rPr lang="en-US" altLang="zh-CN" b="1">
                <a:latin typeface="Times New Roman" charset="0"/>
              </a:rPr>
              <a:t>S-&gt;Array[n-1]</a:t>
            </a:r>
          </a:p>
        </p:txBody>
      </p:sp>
      <p:sp>
        <p:nvSpPr>
          <p:cNvPr id="79878" name="Line 7"/>
          <p:cNvSpPr>
            <a:spLocks noChangeShapeType="1"/>
          </p:cNvSpPr>
          <p:nvPr/>
        </p:nvSpPr>
        <p:spPr bwMode="auto">
          <a:xfrm>
            <a:off x="696913" y="2925763"/>
            <a:ext cx="167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9" name="Line 8"/>
          <p:cNvSpPr>
            <a:spLocks noChangeShapeType="1"/>
          </p:cNvSpPr>
          <p:nvPr/>
        </p:nvSpPr>
        <p:spPr bwMode="auto">
          <a:xfrm>
            <a:off x="696913" y="3783013"/>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0" name="Line 9"/>
          <p:cNvSpPr>
            <a:spLocks noChangeShapeType="1"/>
          </p:cNvSpPr>
          <p:nvPr/>
        </p:nvSpPr>
        <p:spPr bwMode="auto">
          <a:xfrm>
            <a:off x="696913" y="4656138"/>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1" name="Line 10"/>
          <p:cNvSpPr>
            <a:spLocks noChangeShapeType="1"/>
          </p:cNvSpPr>
          <p:nvPr/>
        </p:nvSpPr>
        <p:spPr bwMode="auto">
          <a:xfrm>
            <a:off x="696913" y="511175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2" name="Line 11"/>
          <p:cNvSpPr>
            <a:spLocks noChangeShapeType="1"/>
          </p:cNvSpPr>
          <p:nvPr/>
        </p:nvSpPr>
        <p:spPr bwMode="auto">
          <a:xfrm>
            <a:off x="696913" y="5567363"/>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3" name="Line 12"/>
          <p:cNvSpPr>
            <a:spLocks noChangeShapeType="1"/>
          </p:cNvSpPr>
          <p:nvPr/>
        </p:nvSpPr>
        <p:spPr bwMode="auto">
          <a:xfrm>
            <a:off x="696913" y="6022975"/>
            <a:ext cx="16764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4" name="Line 13"/>
          <p:cNvSpPr>
            <a:spLocks noChangeShapeType="1"/>
          </p:cNvSpPr>
          <p:nvPr/>
        </p:nvSpPr>
        <p:spPr bwMode="auto">
          <a:xfrm>
            <a:off x="696913" y="2925763"/>
            <a:ext cx="0" cy="309721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5" name="Line 14"/>
          <p:cNvSpPr>
            <a:spLocks noChangeShapeType="1"/>
          </p:cNvSpPr>
          <p:nvPr/>
        </p:nvSpPr>
        <p:spPr bwMode="auto">
          <a:xfrm>
            <a:off x="2373313" y="2909888"/>
            <a:ext cx="0" cy="31130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6" name="Rectangle 15"/>
          <p:cNvSpPr>
            <a:spLocks noChangeArrowheads="1"/>
          </p:cNvSpPr>
          <p:nvPr/>
        </p:nvSpPr>
        <p:spPr bwMode="auto">
          <a:xfrm>
            <a:off x="915988" y="2417763"/>
            <a:ext cx="115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chemeClr val="tx2"/>
                </a:solidFill>
                <a:latin typeface="Times New Roman" charset="0"/>
              </a:rPr>
              <a:t>Stack S</a:t>
            </a:r>
          </a:p>
        </p:txBody>
      </p:sp>
      <p:sp>
        <p:nvSpPr>
          <p:cNvPr id="79887" name="Line 16"/>
          <p:cNvSpPr>
            <a:spLocks noChangeShapeType="1"/>
          </p:cNvSpPr>
          <p:nvPr/>
        </p:nvSpPr>
        <p:spPr bwMode="auto">
          <a:xfrm>
            <a:off x="704850" y="422275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8" name="Line 17"/>
          <p:cNvSpPr>
            <a:spLocks noChangeShapeType="1"/>
          </p:cNvSpPr>
          <p:nvPr/>
        </p:nvSpPr>
        <p:spPr bwMode="auto">
          <a:xfrm>
            <a:off x="685800" y="3306763"/>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9" name="Rectangle 18"/>
          <p:cNvSpPr>
            <a:spLocks noChangeArrowheads="1"/>
          </p:cNvSpPr>
          <p:nvPr/>
        </p:nvSpPr>
        <p:spPr bwMode="auto">
          <a:xfrm>
            <a:off x="730250" y="2909888"/>
            <a:ext cx="16764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endParaRPr lang="zh-CN" altLang="zh-CN" sz="2400" b="1">
              <a:solidFill>
                <a:schemeClr val="accent1"/>
              </a:solidFill>
              <a:latin typeface="Times New Roman" charset="0"/>
            </a:endParaRPr>
          </a:p>
        </p:txBody>
      </p:sp>
      <p:sp>
        <p:nvSpPr>
          <p:cNvPr id="79890" name="Rectangle 19"/>
          <p:cNvSpPr>
            <a:spLocks noChangeArrowheads="1"/>
          </p:cNvSpPr>
          <p:nvPr/>
        </p:nvSpPr>
        <p:spPr bwMode="auto">
          <a:xfrm>
            <a:off x="755650" y="38084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chemeClr val="accent1"/>
                </a:solidFill>
                <a:latin typeface="Times New Roman" charset="0"/>
              </a:rPr>
              <a:t> </a:t>
            </a:r>
            <a:r>
              <a:rPr lang="en-US" altLang="zh-CN" b="1">
                <a:solidFill>
                  <a:srgbClr val="0000FF"/>
                </a:solidFill>
                <a:latin typeface="Times New Roman" charset="0"/>
              </a:rPr>
              <a:t>S-&gt;Array[n]</a:t>
            </a:r>
            <a:endParaRPr lang="en-US" altLang="zh-CN" b="1" baseline="-10000">
              <a:solidFill>
                <a:srgbClr val="0000FF"/>
              </a:solidFill>
              <a:latin typeface="Times New Roman" charset="0"/>
            </a:endParaRPr>
          </a:p>
        </p:txBody>
      </p:sp>
      <p:grpSp>
        <p:nvGrpSpPr>
          <p:cNvPr id="2" name="Group 20"/>
          <p:cNvGrpSpPr>
            <a:grpSpLocks/>
          </p:cNvGrpSpPr>
          <p:nvPr/>
        </p:nvGrpSpPr>
        <p:grpSpPr bwMode="auto">
          <a:xfrm>
            <a:off x="2428875" y="3382963"/>
            <a:ext cx="1106488" cy="946150"/>
            <a:chOff x="4577" y="657"/>
            <a:chExt cx="909" cy="599"/>
          </a:xfrm>
        </p:grpSpPr>
        <p:sp>
          <p:nvSpPr>
            <p:cNvPr id="53269" name="Text Box 21"/>
            <p:cNvSpPr txBox="1">
              <a:spLocks noChangeArrowheads="1"/>
            </p:cNvSpPr>
            <p:nvPr/>
          </p:nvSpPr>
          <p:spPr bwMode="auto">
            <a:xfrm>
              <a:off x="4671" y="657"/>
              <a:ext cx="815" cy="251"/>
            </a:xfrm>
            <a:prstGeom prst="rect">
              <a:avLst/>
            </a:prstGeom>
            <a:noFill/>
            <a:ln>
              <a:noFill/>
            </a:ln>
            <a:effectLst/>
          </p:spPr>
          <p:txBody>
            <a:bodyPr wrap="none" anchor="ctr">
              <a:spAutoFit/>
            </a:bodyPr>
            <a:lstStyle/>
            <a:p>
              <a:pPr algn="ctr">
                <a:spcBef>
                  <a:spcPct val="50000"/>
                </a:spcBef>
                <a:defRPr/>
              </a:pPr>
              <a:r>
                <a:rPr kumimoji="1" lang="en-US" altLang="zh-CN" sz="20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S-&gt;Top</a:t>
              </a:r>
            </a:p>
          </p:txBody>
        </p:sp>
        <p:sp>
          <p:nvSpPr>
            <p:cNvPr id="79893" name="Line 22"/>
            <p:cNvSpPr>
              <a:spLocks noChangeShapeType="1"/>
            </p:cNvSpPr>
            <p:nvPr/>
          </p:nvSpPr>
          <p:spPr bwMode="auto">
            <a:xfrm flipH="1">
              <a:off x="4577" y="1096"/>
              <a:ext cx="487" cy="0"/>
            </a:xfrm>
            <a:prstGeom prst="line">
              <a:avLst/>
            </a:prstGeom>
            <a:noFill/>
            <a:ln w="254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9894" name="Group 23"/>
            <p:cNvGrpSpPr>
              <a:grpSpLocks/>
            </p:cNvGrpSpPr>
            <p:nvPr/>
          </p:nvGrpSpPr>
          <p:grpSpPr bwMode="auto">
            <a:xfrm>
              <a:off x="4983" y="969"/>
              <a:ext cx="288" cy="287"/>
              <a:chOff x="269" y="2941"/>
              <a:chExt cx="288" cy="287"/>
            </a:xfrm>
          </p:grpSpPr>
          <p:sp>
            <p:nvSpPr>
              <p:cNvPr id="79895" name="Rectangle 24"/>
              <p:cNvSpPr>
                <a:spLocks noChangeArrowheads="1"/>
              </p:cNvSpPr>
              <p:nvPr/>
            </p:nvSpPr>
            <p:spPr bwMode="auto">
              <a:xfrm>
                <a:off x="269" y="2941"/>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charset="0"/>
                </a:endParaRPr>
              </a:p>
            </p:txBody>
          </p:sp>
          <p:sp>
            <p:nvSpPr>
              <p:cNvPr id="79896" name="Line 25"/>
              <p:cNvSpPr>
                <a:spLocks noChangeShapeType="1"/>
              </p:cNvSpPr>
              <p:nvPr/>
            </p:nvSpPr>
            <p:spPr bwMode="auto">
              <a:xfrm>
                <a:off x="269" y="2941"/>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7" name="Line 26"/>
              <p:cNvSpPr>
                <a:spLocks noChangeShapeType="1"/>
              </p:cNvSpPr>
              <p:nvPr/>
            </p:nvSpPr>
            <p:spPr bwMode="auto">
              <a:xfrm>
                <a:off x="269" y="3228"/>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8" name="Line 27"/>
              <p:cNvSpPr>
                <a:spLocks noChangeShapeType="1"/>
              </p:cNvSpPr>
              <p:nvPr/>
            </p:nvSpPr>
            <p:spPr bwMode="auto">
              <a:xfrm>
                <a:off x="269" y="2941"/>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9" name="Line 28"/>
              <p:cNvSpPr>
                <a:spLocks noChangeShapeType="1"/>
              </p:cNvSpPr>
              <p:nvPr/>
            </p:nvSpPr>
            <p:spPr bwMode="auto">
              <a:xfrm>
                <a:off x="557" y="2941"/>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0" name="Oval 29"/>
              <p:cNvSpPr>
                <a:spLocks noChangeAspect="1" noChangeArrowheads="1"/>
              </p:cNvSpPr>
              <p:nvPr/>
            </p:nvSpPr>
            <p:spPr bwMode="auto">
              <a:xfrm>
                <a:off x="365" y="3023"/>
                <a:ext cx="68" cy="68"/>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sp>
        <p:nvSpPr>
          <p:cNvPr id="53278" name="Text Box 30"/>
          <p:cNvSpPr txBox="1">
            <a:spLocks noChangeArrowheads="1"/>
          </p:cNvSpPr>
          <p:nvPr/>
        </p:nvSpPr>
        <p:spPr bwMode="auto">
          <a:xfrm>
            <a:off x="3779838" y="2057400"/>
            <a:ext cx="536416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Arial" charset="0"/>
              </a:rPr>
              <a:t>Push operation: </a:t>
            </a:r>
          </a:p>
          <a:p>
            <a:pPr>
              <a:spcBef>
                <a:spcPct val="50000"/>
              </a:spcBef>
            </a:pPr>
            <a:r>
              <a:rPr lang="en-US" altLang="zh-CN" b="1">
                <a:latin typeface="Arial" charset="0"/>
              </a:rPr>
              <a:t>void Push(Stack S,ElementType X) </a:t>
            </a:r>
          </a:p>
          <a:p>
            <a:pPr>
              <a:spcBef>
                <a:spcPct val="50000"/>
              </a:spcBef>
            </a:pPr>
            <a:r>
              <a:rPr lang="en-US" altLang="zh-CN" b="1">
                <a:solidFill>
                  <a:srgbClr val="0000FF"/>
                </a:solidFill>
                <a:latin typeface="Times New Roman" charset="0"/>
              </a:rPr>
              <a:t>{ If(!IsFull(S))</a:t>
            </a:r>
          </a:p>
          <a:p>
            <a:pPr>
              <a:spcBef>
                <a:spcPct val="50000"/>
              </a:spcBef>
            </a:pPr>
            <a:r>
              <a:rPr lang="en-US" altLang="zh-CN" b="1">
                <a:solidFill>
                  <a:srgbClr val="0000FF"/>
                </a:solidFill>
                <a:latin typeface="Times New Roman" charset="0"/>
              </a:rPr>
              <a:t>   S-&gt;Array[++S-&gt;Top]=X;}</a:t>
            </a:r>
          </a:p>
        </p:txBody>
      </p:sp>
      <p:sp>
        <p:nvSpPr>
          <p:cNvPr id="53279" name="Text Box 31"/>
          <p:cNvSpPr txBox="1">
            <a:spLocks noChangeArrowheads="1"/>
          </p:cNvSpPr>
          <p:nvPr/>
        </p:nvSpPr>
        <p:spPr bwMode="auto">
          <a:xfrm>
            <a:off x="3810000" y="3810000"/>
            <a:ext cx="50831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Arial" charset="0"/>
              </a:rPr>
              <a:t>Pop operation: </a:t>
            </a:r>
          </a:p>
          <a:p>
            <a:pPr>
              <a:spcBef>
                <a:spcPct val="50000"/>
              </a:spcBef>
            </a:pPr>
            <a:r>
              <a:rPr lang="en-US" altLang="zh-CN" b="1">
                <a:latin typeface="Arial" charset="0"/>
              </a:rPr>
              <a:t>void Pop(Stack S, ElementType X)</a:t>
            </a:r>
          </a:p>
          <a:p>
            <a:pPr>
              <a:spcBef>
                <a:spcPct val="50000"/>
              </a:spcBef>
            </a:pPr>
            <a:r>
              <a:rPr lang="en-US" altLang="zh-CN" b="1">
                <a:solidFill>
                  <a:srgbClr val="0000FF"/>
                </a:solidFill>
                <a:latin typeface="Times New Roman" charset="0"/>
              </a:rPr>
              <a:t>{If(!IsEmpty(S))</a:t>
            </a:r>
          </a:p>
          <a:p>
            <a:pPr>
              <a:spcBef>
                <a:spcPct val="50000"/>
              </a:spcBef>
            </a:pPr>
            <a:r>
              <a:rPr lang="en-US" altLang="zh-CN" b="1">
                <a:solidFill>
                  <a:srgbClr val="0000FF"/>
                </a:solidFill>
                <a:latin typeface="Times New Roman" charset="0"/>
              </a:rPr>
              <a:t>  X=S-&gt;Array[S-&gt;Top--];}</a:t>
            </a:r>
          </a:p>
        </p:txBody>
      </p:sp>
      <p:sp>
        <p:nvSpPr>
          <p:cNvPr id="53280" name="Rectangle 32"/>
          <p:cNvSpPr>
            <a:spLocks noChangeArrowheads="1"/>
          </p:cNvSpPr>
          <p:nvPr/>
        </p:nvSpPr>
        <p:spPr bwMode="auto">
          <a:xfrm>
            <a:off x="3733800" y="5562600"/>
            <a:ext cx="4725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chemeClr val="tx2"/>
                </a:solidFill>
                <a:latin typeface="Arial" charset="0"/>
              </a:rPr>
              <a:t>IsEmpty(Stack S) operation?</a:t>
            </a:r>
          </a:p>
          <a:p>
            <a:r>
              <a:rPr lang="en-US" altLang="zh-CN" sz="2400" b="1">
                <a:solidFill>
                  <a:schemeClr val="tx2"/>
                </a:solidFill>
                <a:latin typeface="Arial" charset="0"/>
              </a:rPr>
              <a:t>IsFull(Stack S) operation?</a:t>
            </a:r>
          </a:p>
        </p:txBody>
      </p:sp>
      <p:grpSp>
        <p:nvGrpSpPr>
          <p:cNvPr id="4" name="Group 34"/>
          <p:cNvGrpSpPr>
            <a:grpSpLocks/>
          </p:cNvGrpSpPr>
          <p:nvPr/>
        </p:nvGrpSpPr>
        <p:grpSpPr bwMode="auto">
          <a:xfrm>
            <a:off x="2411413" y="2914650"/>
            <a:ext cx="1106487" cy="946150"/>
            <a:chOff x="4577" y="657"/>
            <a:chExt cx="909" cy="599"/>
          </a:xfrm>
        </p:grpSpPr>
        <p:sp>
          <p:nvSpPr>
            <p:cNvPr id="53283" name="Text Box 35"/>
            <p:cNvSpPr txBox="1">
              <a:spLocks noChangeArrowheads="1"/>
            </p:cNvSpPr>
            <p:nvPr/>
          </p:nvSpPr>
          <p:spPr bwMode="auto">
            <a:xfrm>
              <a:off x="4671" y="657"/>
              <a:ext cx="815" cy="251"/>
            </a:xfrm>
            <a:prstGeom prst="rect">
              <a:avLst/>
            </a:prstGeom>
            <a:noFill/>
            <a:ln>
              <a:noFill/>
            </a:ln>
            <a:effectLst/>
          </p:spPr>
          <p:txBody>
            <a:bodyPr wrap="none" anchor="ctr">
              <a:spAutoFit/>
            </a:bodyPr>
            <a:lstStyle/>
            <a:p>
              <a:pPr algn="ctr">
                <a:spcBef>
                  <a:spcPct val="50000"/>
                </a:spcBef>
                <a:defRPr/>
              </a:pPr>
              <a:r>
                <a:rPr kumimoji="1" lang="en-US" altLang="zh-CN" sz="20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S-&gt;Top</a:t>
              </a:r>
            </a:p>
          </p:txBody>
        </p:sp>
        <p:sp>
          <p:nvSpPr>
            <p:cNvPr id="79906" name="Line 36"/>
            <p:cNvSpPr>
              <a:spLocks noChangeShapeType="1"/>
            </p:cNvSpPr>
            <p:nvPr/>
          </p:nvSpPr>
          <p:spPr bwMode="auto">
            <a:xfrm flipH="1">
              <a:off x="4577" y="1096"/>
              <a:ext cx="487" cy="0"/>
            </a:xfrm>
            <a:prstGeom prst="line">
              <a:avLst/>
            </a:prstGeom>
            <a:noFill/>
            <a:ln w="254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9907" name="Group 37"/>
            <p:cNvGrpSpPr>
              <a:grpSpLocks/>
            </p:cNvGrpSpPr>
            <p:nvPr/>
          </p:nvGrpSpPr>
          <p:grpSpPr bwMode="auto">
            <a:xfrm>
              <a:off x="4983" y="969"/>
              <a:ext cx="288" cy="287"/>
              <a:chOff x="269" y="2941"/>
              <a:chExt cx="288" cy="287"/>
            </a:xfrm>
          </p:grpSpPr>
          <p:sp>
            <p:nvSpPr>
              <p:cNvPr id="79908" name="Rectangle 38"/>
              <p:cNvSpPr>
                <a:spLocks noChangeArrowheads="1"/>
              </p:cNvSpPr>
              <p:nvPr/>
            </p:nvSpPr>
            <p:spPr bwMode="auto">
              <a:xfrm>
                <a:off x="269" y="2941"/>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charset="0"/>
                </a:endParaRPr>
              </a:p>
            </p:txBody>
          </p:sp>
          <p:sp>
            <p:nvSpPr>
              <p:cNvPr id="79909" name="Line 39"/>
              <p:cNvSpPr>
                <a:spLocks noChangeShapeType="1"/>
              </p:cNvSpPr>
              <p:nvPr/>
            </p:nvSpPr>
            <p:spPr bwMode="auto">
              <a:xfrm>
                <a:off x="269" y="2941"/>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0" name="Line 40"/>
              <p:cNvSpPr>
                <a:spLocks noChangeShapeType="1"/>
              </p:cNvSpPr>
              <p:nvPr/>
            </p:nvSpPr>
            <p:spPr bwMode="auto">
              <a:xfrm>
                <a:off x="269" y="3228"/>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1" name="Line 41"/>
              <p:cNvSpPr>
                <a:spLocks noChangeShapeType="1"/>
              </p:cNvSpPr>
              <p:nvPr/>
            </p:nvSpPr>
            <p:spPr bwMode="auto">
              <a:xfrm>
                <a:off x="269" y="2941"/>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2" name="Line 42"/>
              <p:cNvSpPr>
                <a:spLocks noChangeShapeType="1"/>
              </p:cNvSpPr>
              <p:nvPr/>
            </p:nvSpPr>
            <p:spPr bwMode="auto">
              <a:xfrm>
                <a:off x="557" y="2941"/>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3" name="Oval 43"/>
              <p:cNvSpPr>
                <a:spLocks noChangeAspect="1" noChangeArrowheads="1"/>
              </p:cNvSpPr>
              <p:nvPr/>
            </p:nvSpPr>
            <p:spPr bwMode="auto">
              <a:xfrm>
                <a:off x="365" y="3023"/>
                <a:ext cx="68" cy="68"/>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sp>
        <p:nvSpPr>
          <p:cNvPr id="53292" name="Rectangle 44"/>
          <p:cNvSpPr>
            <a:spLocks noChangeArrowheads="1"/>
          </p:cNvSpPr>
          <p:nvPr/>
        </p:nvSpPr>
        <p:spPr bwMode="auto">
          <a:xfrm>
            <a:off x="519113" y="3308350"/>
            <a:ext cx="210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r>
              <a:rPr lang="en-US" altLang="zh-CN" b="1">
                <a:latin typeface="Times New Roman" charset="0"/>
              </a:rPr>
              <a:t>S-&gt;Array[S-&gt;top]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92"/>
                                        </p:tgtEl>
                                        <p:attrNameLst>
                                          <p:attrName>style.visibility</p:attrName>
                                        </p:attrNameLst>
                                      </p:cBhvr>
                                      <p:to>
                                        <p:strVal val="visible"/>
                                      </p:to>
                                    </p:set>
                                    <p:animEffect transition="in" filter="blinds(horizontal)">
                                      <p:cBhvr>
                                        <p:cTn id="17" dur="500"/>
                                        <p:tgtEl>
                                          <p:spTgt spid="53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278"/>
                                        </p:tgtEl>
                                        <p:attrNameLst>
                                          <p:attrName>style.visibility</p:attrName>
                                        </p:attrNameLst>
                                      </p:cBhvr>
                                      <p:to>
                                        <p:strVal val="visible"/>
                                      </p:to>
                                    </p:set>
                                    <p:animEffect transition="in" filter="blinds(horizontal)">
                                      <p:cBhvr>
                                        <p:cTn id="22" dur="500"/>
                                        <p:tgtEl>
                                          <p:spTgt spid="532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10" fill="hold" nodeType="clickEffect">
                                  <p:stCondLst>
                                    <p:cond delay="0"/>
                                  </p:stCondLst>
                                  <p:childTnLst>
                                    <p:animEffect transition="out" filter="blinds(horizontal)">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279"/>
                                        </p:tgtEl>
                                        <p:attrNameLst>
                                          <p:attrName>style.visibility</p:attrName>
                                        </p:attrNameLst>
                                      </p:cBhvr>
                                      <p:to>
                                        <p:strVal val="visible"/>
                                      </p:to>
                                    </p:set>
                                    <p:animEffect transition="in" filter="blinds(horizontal)">
                                      <p:cBhvr>
                                        <p:cTn id="37" dur="500"/>
                                        <p:tgtEl>
                                          <p:spTgt spid="532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3280">
                                            <p:txEl>
                                              <p:pRg st="0" end="0"/>
                                            </p:txEl>
                                          </p:spTgt>
                                        </p:tgtEl>
                                        <p:attrNameLst>
                                          <p:attrName>style.visibility</p:attrName>
                                        </p:attrNameLst>
                                      </p:cBhvr>
                                      <p:to>
                                        <p:strVal val="visible"/>
                                      </p:to>
                                    </p:set>
                                    <p:animEffect transition="in" filter="blinds(horizontal)">
                                      <p:cBhvr>
                                        <p:cTn id="42" dur="500"/>
                                        <p:tgtEl>
                                          <p:spTgt spid="5328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3280">
                                            <p:txEl>
                                              <p:pRg st="1" end="1"/>
                                            </p:txEl>
                                          </p:spTgt>
                                        </p:tgtEl>
                                        <p:attrNameLst>
                                          <p:attrName>style.visibility</p:attrName>
                                        </p:attrNameLst>
                                      </p:cBhvr>
                                      <p:to>
                                        <p:strVal val="visible"/>
                                      </p:to>
                                    </p:set>
                                    <p:animEffect transition="in" filter="blinds(horizontal)">
                                      <p:cBhvr>
                                        <p:cTn id="47" dur="500"/>
                                        <p:tgtEl>
                                          <p:spTgt spid="532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8" grpId="0"/>
      <p:bldP spid="53279" grpId="0"/>
      <p:bldP spid="532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9669CA7-1BA5-2A4A-F685-3C8E499EAB49}"/>
              </a:ext>
            </a:extLst>
          </p:cNvPr>
          <p:cNvSpPr/>
          <p:nvPr/>
        </p:nvSpPr>
        <p:spPr>
          <a:xfrm>
            <a:off x="611560" y="404664"/>
            <a:ext cx="7305675" cy="6264696"/>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r>
              <a:rPr lang="en-US" noProof="1">
                <a:sym typeface="+mn-ea"/>
              </a:rPr>
              <a:t>	</a:t>
            </a:r>
          </a:p>
          <a:p>
            <a:pPr eaLnBrk="0" hangingPunct="0"/>
            <a:r>
              <a:rPr lang="en-US" noProof="1">
                <a:solidFill>
                  <a:srgbClr val="0000FF"/>
                </a:solidFill>
                <a:sym typeface="+mn-ea"/>
              </a:rPr>
              <a:t>struct BankAccount</a:t>
            </a:r>
            <a:br>
              <a:rPr lang="en-US" dirty="0">
                <a:solidFill>
                  <a:srgbClr val="0000FF"/>
                </a:solidFill>
                <a:sym typeface="+mn-ea"/>
              </a:rPr>
            </a:br>
            <a:r>
              <a:rPr lang="en-US" noProof="1">
                <a:solidFill>
                  <a:srgbClr val="0000FF"/>
                </a:solidFill>
                <a:sym typeface="+mn-ea"/>
              </a:rPr>
              <a:t>	{</a:t>
            </a:r>
            <a:br>
              <a:rPr lang="en-US" dirty="0">
                <a:solidFill>
                  <a:srgbClr val="0000FF"/>
                </a:solidFill>
                <a:sym typeface="+mn-ea"/>
              </a:rPr>
            </a:br>
            <a:r>
              <a:rPr lang="en-US" noProof="1">
                <a:solidFill>
                  <a:srgbClr val="0000FF"/>
                </a:solidFill>
                <a:sym typeface="+mn-ea"/>
              </a:rPr>
              <a:t>		double balance;  	</a:t>
            </a:r>
            <a:br>
              <a:rPr lang="en-US" dirty="0">
                <a:solidFill>
                  <a:srgbClr val="0000FF"/>
                </a:solidFill>
                <a:sym typeface="+mn-ea"/>
              </a:rPr>
            </a:br>
            <a:r>
              <a:rPr lang="en-US" noProof="1">
                <a:solidFill>
                  <a:srgbClr val="0000FF"/>
                </a:solidFill>
                <a:sym typeface="+mn-ea"/>
              </a:rPr>
              <a:t>		double interestRate;</a:t>
            </a:r>
            <a:br>
              <a:rPr lang="en-US" dirty="0">
                <a:solidFill>
                  <a:srgbClr val="0000FF"/>
                </a:solidFill>
                <a:sym typeface="+mn-ea"/>
              </a:rPr>
            </a:br>
            <a:r>
              <a:rPr lang="en-US" noProof="1">
                <a:solidFill>
                  <a:srgbClr val="0000FF"/>
                </a:solidFill>
                <a:sym typeface="+mn-ea"/>
              </a:rPr>
              <a:t>		int term;</a:t>
            </a:r>
            <a:br>
              <a:rPr lang="en-US" dirty="0">
                <a:solidFill>
                  <a:srgbClr val="0000FF"/>
                </a:solidFill>
                <a:sym typeface="+mn-ea"/>
              </a:rPr>
            </a:br>
            <a:r>
              <a:rPr lang="en-US" noProof="1">
                <a:solidFill>
                  <a:srgbClr val="0000FF"/>
                </a:solidFill>
                <a:sym typeface="+mn-ea"/>
              </a:rPr>
              <a:t>	};</a:t>
            </a:r>
            <a:endParaRPr lang="zh-CN" altLang="en-US" sz="1800" noProof="1">
              <a:solidFill>
                <a:srgbClr val="0000FF"/>
              </a:solidFill>
              <a:cs typeface="+mn-ea"/>
            </a:endParaRPr>
          </a:p>
          <a:p>
            <a:pPr lvl="1"/>
            <a:endParaRPr lang="zh-CN" altLang="en-US" noProof="1">
              <a:solidFill>
                <a:srgbClr val="0000FF"/>
              </a:solidFill>
              <a:cs typeface="+mn-ea"/>
            </a:endParaRPr>
          </a:p>
          <a:p>
            <a:pPr lvl="1"/>
            <a:r>
              <a:rPr lang="en-US" altLang="zh-CN" sz="1800" noProof="1">
                <a:solidFill>
                  <a:srgbClr val="0000FF"/>
                </a:solidFill>
                <a:cs typeface="+mn-ea"/>
              </a:rPr>
              <a:t>void initial(</a:t>
            </a:r>
            <a:r>
              <a:rPr lang="en-US" altLang="zh-CN" sz="1800" noProof="1">
                <a:solidFill>
                  <a:srgbClr val="FF0000"/>
                </a:solidFill>
                <a:cs typeface="+mn-ea"/>
              </a:rPr>
              <a:t>BankAccount </a:t>
            </a:r>
            <a:r>
              <a:rPr lang="en-US" altLang="zh-CN" noProof="1">
                <a:solidFill>
                  <a:srgbClr val="FF0000"/>
                </a:solidFill>
                <a:cs typeface="+mn-ea"/>
              </a:rPr>
              <a:t>A</a:t>
            </a:r>
            <a:r>
              <a:rPr lang="en-US" altLang="zh-CN" sz="1800" noProof="1">
                <a:solidFill>
                  <a:srgbClr val="FF0000"/>
                </a:solidFill>
                <a:cs typeface="+mn-ea"/>
              </a:rPr>
              <a:t>cc</a:t>
            </a:r>
            <a:r>
              <a:rPr lang="en-US" altLang="zh-CN" sz="1800" noProof="1">
                <a:solidFill>
                  <a:srgbClr val="0000FF"/>
                </a:solidFill>
                <a:cs typeface="+mn-ea"/>
              </a:rPr>
              <a:t>)</a:t>
            </a:r>
          </a:p>
          <a:p>
            <a:pPr lvl="1"/>
            <a:r>
              <a:rPr lang="en-US" altLang="zh-CN" sz="1800" noProof="1">
                <a:solidFill>
                  <a:srgbClr val="0000FF"/>
                </a:solidFill>
                <a:cs typeface="+mn-ea"/>
              </a:rPr>
              <a:t>        { Acc.balance=0;</a:t>
            </a:r>
          </a:p>
          <a:p>
            <a:pPr lvl="1"/>
            <a:r>
              <a:rPr lang="en-US" altLang="zh-CN" sz="1800" noProof="1">
                <a:solidFill>
                  <a:srgbClr val="0000FF"/>
                </a:solidFill>
                <a:cs typeface="+mn-ea"/>
              </a:rPr>
              <a:t>           Acc.interestRate=0.08;</a:t>
            </a:r>
          </a:p>
          <a:p>
            <a:pPr lvl="1"/>
            <a:r>
              <a:rPr lang="en-US" altLang="zh-CN" sz="1800" noProof="1">
                <a:solidFill>
                  <a:srgbClr val="0000FF"/>
                </a:solidFill>
                <a:cs typeface="+mn-ea"/>
              </a:rPr>
              <a:t>        }</a:t>
            </a:r>
          </a:p>
          <a:p>
            <a:pPr lvl="1"/>
            <a:endParaRPr lang="en-US" altLang="zh-CN" sz="1800" noProof="1">
              <a:solidFill>
                <a:srgbClr val="0000FF"/>
              </a:solidFill>
              <a:cs typeface="+mn-ea"/>
            </a:endParaRPr>
          </a:p>
          <a:p>
            <a:pPr lvl="1"/>
            <a:r>
              <a:rPr lang="en-US" altLang="zh-CN" sz="1800" noProof="1">
                <a:solidFill>
                  <a:srgbClr val="0000FF"/>
                </a:solidFill>
                <a:cs typeface="+mn-ea"/>
              </a:rPr>
              <a:t>void Deposit(</a:t>
            </a:r>
            <a:r>
              <a:rPr lang="en-US" altLang="zh-CN" sz="1800" noProof="1">
                <a:solidFill>
                  <a:srgbClr val="FF0000"/>
                </a:solidFill>
                <a:cs typeface="+mn-ea"/>
              </a:rPr>
              <a:t>BankAccount Acc</a:t>
            </a:r>
            <a:r>
              <a:rPr lang="en-US" altLang="zh-CN" sz="1800" noProof="1">
                <a:solidFill>
                  <a:srgbClr val="0000FF"/>
                </a:solidFill>
                <a:cs typeface="+mn-ea"/>
              </a:rPr>
              <a:t>, double money)</a:t>
            </a:r>
          </a:p>
          <a:p>
            <a:pPr lvl="1"/>
            <a:r>
              <a:rPr lang="en-US" altLang="zh-CN" sz="1800" noProof="1">
                <a:solidFill>
                  <a:srgbClr val="0000FF"/>
                </a:solidFill>
                <a:cs typeface="+mn-ea"/>
              </a:rPr>
              <a:t>         {   </a:t>
            </a:r>
            <a:r>
              <a:rPr lang="en-US" altLang="zh-CN" noProof="1">
                <a:solidFill>
                  <a:srgbClr val="0000FF"/>
                </a:solidFill>
                <a:cs typeface="+mn-ea"/>
              </a:rPr>
              <a:t>Acc.</a:t>
            </a:r>
            <a:r>
              <a:rPr lang="en-US" altLang="zh-CN" sz="1800" noProof="1">
                <a:solidFill>
                  <a:srgbClr val="0000FF"/>
                </a:solidFill>
                <a:cs typeface="+mn-ea"/>
              </a:rPr>
              <a:t>balance+=money;}</a:t>
            </a:r>
          </a:p>
          <a:p>
            <a:pPr lvl="1"/>
            <a:endParaRPr lang="en-US" altLang="zh-CN" noProof="1">
              <a:solidFill>
                <a:srgbClr val="0000FF"/>
              </a:solidFill>
              <a:cs typeface="+mn-ea"/>
            </a:endParaRPr>
          </a:p>
          <a:p>
            <a:r>
              <a:rPr lang="en-US" altLang="zh-CN" noProof="1">
                <a:solidFill>
                  <a:srgbClr val="0000FF"/>
                </a:solidFill>
                <a:cs typeface="+mn-ea"/>
                <a:sym typeface="+mn-ea"/>
              </a:rPr>
              <a:t>       BankAccount MyAccount;</a:t>
            </a:r>
          </a:p>
          <a:p>
            <a:endParaRPr lang="en-US" altLang="zh-CN" noProof="1">
              <a:solidFill>
                <a:srgbClr val="0000FF"/>
              </a:solidFill>
              <a:cs typeface="+mn-ea"/>
              <a:sym typeface="+mn-ea"/>
            </a:endParaRPr>
          </a:p>
          <a:p>
            <a:pPr marL="57150" indent="0">
              <a:buFontTx/>
              <a:buNone/>
            </a:pPr>
            <a:r>
              <a:rPr lang="en-US" altLang="zh-CN" noProof="1">
                <a:solidFill>
                  <a:srgbClr val="0000FF"/>
                </a:solidFill>
                <a:cs typeface="+mn-ea"/>
              </a:rPr>
              <a:t>      initial(MyAccount);</a:t>
            </a:r>
          </a:p>
          <a:p>
            <a:pPr marL="57150" indent="0">
              <a:buFontTx/>
              <a:buNone/>
            </a:pPr>
            <a:endParaRPr lang="en-US" altLang="zh-CN" noProof="1">
              <a:solidFill>
                <a:srgbClr val="0000FF"/>
              </a:solidFill>
              <a:cs typeface="+mn-ea"/>
            </a:endParaRPr>
          </a:p>
          <a:p>
            <a:pPr lvl="1"/>
            <a:r>
              <a:rPr lang="en-US" altLang="zh-CN" noProof="1">
                <a:solidFill>
                  <a:srgbClr val="0000FF"/>
                </a:solidFill>
                <a:cs typeface="+mn-ea"/>
              </a:rPr>
              <a:t>Deposit(MyAccount, 1000);</a:t>
            </a:r>
          </a:p>
          <a:p>
            <a:pPr lvl="1"/>
            <a:endParaRPr lang="en-US" altLang="zh-CN" sz="1800" noProof="1">
              <a:solidFill>
                <a:srgbClr val="0000FF"/>
              </a:solidFill>
              <a:cs typeface="+mn-ea"/>
            </a:endParaRPr>
          </a:p>
          <a:p>
            <a:pPr eaLnBrk="0" hangingPunct="0"/>
            <a:endParaRPr lang="en-US" noProof="1">
              <a:solidFill>
                <a:srgbClr val="0000FF"/>
              </a:solidFill>
            </a:endParaRPr>
          </a:p>
          <a:p>
            <a:pPr algn="ctr" eaLnBrk="0" hangingPunct="0"/>
            <a:endParaRPr lang="zh-CN" altLang="en-US" noProof="1"/>
          </a:p>
        </p:txBody>
      </p:sp>
      <p:pic>
        <p:nvPicPr>
          <p:cNvPr id="3" name="图形 2" descr="关闭">
            <a:extLst>
              <a:ext uri="{FF2B5EF4-FFF2-40B4-BE49-F238E27FC236}">
                <a16:creationId xmlns:a16="http://schemas.microsoft.com/office/drawing/2014/main" id="{333D6FDD-1B94-3FEC-D71B-6C30E38574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8184" y="2348880"/>
            <a:ext cx="1584176" cy="1872208"/>
          </a:xfrm>
          <a:prstGeom prst="rect">
            <a:avLst/>
          </a:prstGeom>
        </p:spPr>
      </p:pic>
    </p:spTree>
    <p:extLst>
      <p:ext uri="{BB962C8B-B14F-4D97-AF65-F5344CB8AC3E}">
        <p14:creationId xmlns:p14="http://schemas.microsoft.com/office/powerpoint/2010/main" val="426995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42938" y="1000125"/>
            <a:ext cx="70723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a:t>Dispose stack:</a:t>
            </a:r>
          </a:p>
          <a:p>
            <a:pPr eaLnBrk="0" hangingPunct="0"/>
            <a:endParaRPr lang="en-US" altLang="zh-CN" sz="2800"/>
          </a:p>
          <a:p>
            <a:pPr eaLnBrk="0" hangingPunct="0"/>
            <a:r>
              <a:rPr lang="en-US" altLang="zh-CN" sz="2800"/>
              <a:t>void dispose_stack( Stack S)</a:t>
            </a:r>
          </a:p>
          <a:p>
            <a:pPr eaLnBrk="0" hangingPunct="0"/>
            <a:r>
              <a:rPr lang="en-US" altLang="zh-CN" sz="2800"/>
              <a:t>{</a:t>
            </a:r>
          </a:p>
          <a:p>
            <a:pPr eaLnBrk="0" hangingPunct="0"/>
            <a:r>
              <a:rPr lang="en-US" altLang="zh-CN" sz="2800"/>
              <a:t>    if (S!=NULL)</a:t>
            </a:r>
          </a:p>
          <a:p>
            <a:pPr eaLnBrk="0" hangingPunct="0"/>
            <a:r>
              <a:rPr lang="en-US" altLang="zh-CN" sz="2800"/>
              <a:t>     {</a:t>
            </a:r>
          </a:p>
          <a:p>
            <a:pPr eaLnBrk="0" hangingPunct="0"/>
            <a:r>
              <a:rPr lang="en-US" altLang="zh-CN" sz="2800"/>
              <a:t>         free(S-&gt;Array);</a:t>
            </a:r>
          </a:p>
          <a:p>
            <a:pPr eaLnBrk="0" hangingPunct="0"/>
            <a:r>
              <a:rPr lang="en-US" altLang="zh-CN" sz="2800"/>
              <a:t>         free(S);</a:t>
            </a:r>
          </a:p>
          <a:p>
            <a:pPr eaLnBrk="0" hangingPunct="0"/>
            <a:r>
              <a:rPr lang="en-US" altLang="zh-CN" sz="2800"/>
              <a:t>     }</a:t>
            </a:r>
          </a:p>
          <a:p>
            <a:pPr eaLnBrk="0" hangingPunct="0"/>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linds(horizontal)">
                                      <p:cBhvr>
                                        <p:cTn id="10" dur="500"/>
                                        <p:tgtEl>
                                          <p:spTgt spid="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linds(horizontal)">
                                      <p:cBhvr>
                                        <p:cTn id="13" dur="500"/>
                                        <p:tgtEl>
                                          <p:spTgt spid="2">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blinds(horizontal)">
                                      <p:cBhvr>
                                        <p:cTn id="16" dur="500"/>
                                        <p:tgtEl>
                                          <p:spTgt spid="2">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blinds(horizontal)">
                                      <p:cBhvr>
                                        <p:cTn id="1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85800" y="152400"/>
            <a:ext cx="6870700" cy="1116013"/>
          </a:xfrm>
        </p:spPr>
        <p:txBody>
          <a:bodyPr/>
          <a:lstStyle/>
          <a:p>
            <a:pPr eaLnBrk="1" hangingPunct="1"/>
            <a:r>
              <a:rPr lang="en-US" altLang="zh-CN"/>
              <a:t>Application</a:t>
            </a:r>
          </a:p>
        </p:txBody>
      </p:sp>
      <p:grpSp>
        <p:nvGrpSpPr>
          <p:cNvPr id="2" name="Group 5"/>
          <p:cNvGrpSpPr>
            <a:grpSpLocks/>
          </p:cNvGrpSpPr>
          <p:nvPr/>
        </p:nvGrpSpPr>
        <p:grpSpPr bwMode="auto">
          <a:xfrm>
            <a:off x="755650" y="1341438"/>
            <a:ext cx="7924800" cy="701675"/>
            <a:chOff x="432" y="912"/>
            <a:chExt cx="4992" cy="442"/>
          </a:xfrm>
        </p:grpSpPr>
        <p:pic>
          <p:nvPicPr>
            <p:cNvPr id="81923" name="Picture 6" descr="D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9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Rectangle 7"/>
            <p:cNvSpPr>
              <a:spLocks noChangeArrowheads="1"/>
            </p:cNvSpPr>
            <p:nvPr/>
          </p:nvSpPr>
          <p:spPr bwMode="auto">
            <a:xfrm>
              <a:off x="768" y="912"/>
              <a:ext cx="46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6000" tIns="46800" rIns="36000" bIns="46800">
              <a:spAutoFit/>
            </a:bodyPr>
            <a:lstStyle/>
            <a:p>
              <a:r>
                <a:rPr lang="en-US" altLang="zh-CN" sz="2000" b="1">
                  <a:sym typeface="Wingdings" charset="2"/>
                </a:rPr>
                <a:t>Balancing Symbols: Check if parenthesis ( ), brackets [ ], and braces { } are balanced.</a:t>
              </a:r>
            </a:p>
          </p:txBody>
        </p:sp>
      </p:grpSp>
      <p:sp>
        <p:nvSpPr>
          <p:cNvPr id="40970" name="Rectangle 10"/>
          <p:cNvSpPr>
            <a:spLocks noChangeArrowheads="1"/>
          </p:cNvSpPr>
          <p:nvPr/>
        </p:nvSpPr>
        <p:spPr bwMode="auto">
          <a:xfrm>
            <a:off x="1403350" y="3627438"/>
            <a:ext cx="5976938" cy="646112"/>
          </a:xfrm>
          <a:prstGeom prst="rect">
            <a:avLst/>
          </a:prstGeom>
          <a:noFill/>
          <a:ln>
            <a:noFill/>
          </a:ln>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buClr>
                <a:schemeClr val="bg2"/>
              </a:buClr>
              <a:buSzPct val="75000"/>
              <a:buFont typeface="Wingdings" panose="05000000000000000000" pitchFamily="2" charset="2"/>
              <a:buNone/>
              <a:defRPr/>
            </a:pPr>
            <a:r>
              <a:rPr lang="en-US" altLang="zh-CN" sz="3600" dirty="0">
                <a:solidFill>
                  <a:srgbClr val="FF33CC"/>
                </a:solidFill>
                <a:latin typeface="+mn-lt"/>
              </a:rPr>
              <a:t>(</a:t>
            </a:r>
            <a:r>
              <a:rPr lang="en-US" altLang="zh-CN" sz="3600" dirty="0">
                <a:solidFill>
                  <a:srgbClr val="0000FF"/>
                </a:solidFill>
              </a:rPr>
              <a:t>[</a:t>
            </a:r>
            <a:r>
              <a:rPr lang="en-US" altLang="zh-CN" sz="3600" dirty="0"/>
              <a:t>(</a:t>
            </a:r>
            <a:r>
              <a:rPr lang="en-US" altLang="zh-CN" sz="3600" dirty="0" err="1">
                <a:solidFill>
                  <a:schemeClr val="hlink"/>
                </a:solidFill>
              </a:rPr>
              <a:t>a+b</a:t>
            </a:r>
            <a:r>
              <a:rPr lang="en-US" altLang="zh-CN" sz="3600" dirty="0"/>
              <a:t>)</a:t>
            </a:r>
            <a:r>
              <a:rPr lang="en-US" altLang="zh-CN" sz="3600" dirty="0">
                <a:solidFill>
                  <a:schemeClr val="hlink"/>
                </a:solidFill>
              </a:rPr>
              <a:t>*</a:t>
            </a:r>
            <a:r>
              <a:rPr lang="en-US" altLang="zh-CN" sz="3600" dirty="0" err="1">
                <a:solidFill>
                  <a:schemeClr val="hlink"/>
                </a:solidFill>
              </a:rPr>
              <a:t>c+d-e</a:t>
            </a:r>
            <a:r>
              <a:rPr lang="en-US" altLang="zh-CN" sz="3600" dirty="0">
                <a:solidFill>
                  <a:srgbClr val="0000FF"/>
                </a:solidFill>
              </a:rPr>
              <a:t>]</a:t>
            </a:r>
            <a:r>
              <a:rPr lang="en-US" altLang="zh-CN" sz="3600" dirty="0">
                <a:solidFill>
                  <a:schemeClr val="hlink"/>
                </a:solidFill>
              </a:rPr>
              <a:t>/</a:t>
            </a:r>
            <a:r>
              <a:rPr lang="en-US" altLang="zh-CN" sz="3600" dirty="0" err="1">
                <a:solidFill>
                  <a:schemeClr val="hlink"/>
                </a:solidFill>
              </a:rPr>
              <a:t>f+g</a:t>
            </a:r>
            <a:r>
              <a:rPr lang="en-US" altLang="zh-CN" sz="3600" dirty="0">
                <a:solidFill>
                  <a:srgbClr val="FF33CC"/>
                </a:solidFill>
              </a:rPr>
              <a:t>)</a:t>
            </a:r>
            <a:r>
              <a:rPr lang="en-US" altLang="zh-CN" sz="3600" dirty="0">
                <a:solidFill>
                  <a:schemeClr val="hlink"/>
                </a:solidFill>
              </a:rPr>
              <a:t>-</a:t>
            </a:r>
            <a:r>
              <a:rPr lang="en-US" altLang="zh-CN" sz="3600" dirty="0">
                <a:solidFill>
                  <a:schemeClr val="tx2"/>
                </a:solidFill>
              </a:rPr>
              <a:t>(</a:t>
            </a:r>
            <a:r>
              <a:rPr lang="en-US" altLang="zh-CN" sz="3600" dirty="0" err="1">
                <a:solidFill>
                  <a:schemeClr val="hlink"/>
                </a:solidFill>
              </a:rPr>
              <a:t>h+j</a:t>
            </a:r>
            <a:endParaRPr lang="en-US" altLang="zh-CN" sz="3600" dirty="0">
              <a:solidFill>
                <a:schemeClr val="hlink"/>
              </a:solidFill>
            </a:endParaRPr>
          </a:p>
        </p:txBody>
      </p:sp>
      <p:sp>
        <p:nvSpPr>
          <p:cNvPr id="81926" name="文本框 3"/>
          <p:cNvSpPr txBox="1">
            <a:spLocks noChangeArrowheads="1"/>
          </p:cNvSpPr>
          <p:nvPr/>
        </p:nvSpPr>
        <p:spPr bwMode="auto">
          <a:xfrm>
            <a:off x="5561013" y="1906588"/>
            <a:ext cx="353218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Parenthesis </a:t>
            </a:r>
            <a:r>
              <a:rPr lang="zh-CN" altLang="en-US"/>
              <a:t>小括号</a:t>
            </a:r>
            <a:endParaRPr lang="en-US" altLang="zh-CN"/>
          </a:p>
          <a:p>
            <a:pPr eaLnBrk="0" hangingPunct="0"/>
            <a:r>
              <a:rPr lang="en-US" altLang="zh-CN"/>
              <a:t>Bracket       </a:t>
            </a:r>
            <a:r>
              <a:rPr lang="zh-CN" altLang="en-US"/>
              <a:t>中括号</a:t>
            </a:r>
            <a:endParaRPr lang="en-US" altLang="zh-CN"/>
          </a:p>
          <a:p>
            <a:pPr eaLnBrk="0" hangingPunct="0"/>
            <a:r>
              <a:rPr lang="en-US" altLang="zh-CN"/>
              <a:t>Brace           </a:t>
            </a:r>
            <a:r>
              <a:rPr lang="zh-CN" altLang="en-US"/>
              <a:t>大括号</a:t>
            </a:r>
            <a:endParaRPr lang="en-US" altLang="zh-CN"/>
          </a:p>
          <a:p>
            <a:pPr eaLnBrk="0" hangingPunct="0"/>
            <a:r>
              <a:rPr lang="en-US" altLang="zh-CN"/>
              <a:t>Opening symbol   </a:t>
            </a:r>
            <a:r>
              <a:rPr lang="zh-CN" altLang="en-US"/>
              <a:t>左括号</a:t>
            </a:r>
            <a:endParaRPr lang="en-US" altLang="zh-CN"/>
          </a:p>
          <a:p>
            <a:pPr eaLnBrk="0" hangingPunct="0"/>
            <a:r>
              <a:rPr lang="en-US" altLang="zh-CN"/>
              <a:t>Closing symbol     </a:t>
            </a:r>
            <a:r>
              <a:rPr lang="zh-CN" altLang="en-US"/>
              <a:t>右括号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0970"/>
                                        </p:tgtEl>
                                        <p:attrNameLst>
                                          <p:attrName>style.visibility</p:attrName>
                                        </p:attrNameLst>
                                      </p:cBhvr>
                                      <p:to>
                                        <p:strVal val="visible"/>
                                      </p:to>
                                    </p:set>
                                    <p:animEffect transition="in" filter="blinds(horizontal)">
                                      <p:cBhvr>
                                        <p:cTn id="13" dur="500"/>
                                        <p:tgtEl>
                                          <p:spTgt spid="4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0"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685800" y="152400"/>
            <a:ext cx="6870700" cy="1116013"/>
          </a:xfrm>
        </p:spPr>
        <p:txBody>
          <a:bodyPr/>
          <a:lstStyle/>
          <a:p>
            <a:pPr eaLnBrk="1" hangingPunct="1"/>
            <a:r>
              <a:rPr lang="en-US" altLang="zh-CN"/>
              <a:t>Application</a:t>
            </a:r>
          </a:p>
        </p:txBody>
      </p:sp>
      <p:grpSp>
        <p:nvGrpSpPr>
          <p:cNvPr id="2" name="Group 5"/>
          <p:cNvGrpSpPr>
            <a:grpSpLocks/>
          </p:cNvGrpSpPr>
          <p:nvPr/>
        </p:nvGrpSpPr>
        <p:grpSpPr bwMode="auto">
          <a:xfrm>
            <a:off x="755650" y="1341438"/>
            <a:ext cx="7924800" cy="701675"/>
            <a:chOff x="432" y="912"/>
            <a:chExt cx="4992" cy="442"/>
          </a:xfrm>
        </p:grpSpPr>
        <p:pic>
          <p:nvPicPr>
            <p:cNvPr id="82947" name="Picture 6" descr="D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9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Rectangle 7"/>
            <p:cNvSpPr>
              <a:spLocks noChangeArrowheads="1"/>
            </p:cNvSpPr>
            <p:nvPr/>
          </p:nvSpPr>
          <p:spPr bwMode="auto">
            <a:xfrm>
              <a:off x="768" y="912"/>
              <a:ext cx="46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6000" tIns="46800" rIns="36000" bIns="46800">
              <a:spAutoFit/>
            </a:bodyPr>
            <a:lstStyle/>
            <a:p>
              <a:r>
                <a:rPr lang="en-US" altLang="zh-CN" sz="2000" b="1">
                  <a:sym typeface="Wingdings" charset="2"/>
                </a:rPr>
                <a:t>Balancing Symbols: Check if parenthesis ( ), brackets [ ], and braces { } are balanced.</a:t>
              </a:r>
            </a:p>
          </p:txBody>
        </p:sp>
      </p:grpSp>
      <p:sp>
        <p:nvSpPr>
          <p:cNvPr id="40973" name="AutoShape 13"/>
          <p:cNvSpPr>
            <a:spLocks noChangeArrowheads="1"/>
          </p:cNvSpPr>
          <p:nvPr/>
        </p:nvSpPr>
        <p:spPr bwMode="auto">
          <a:xfrm>
            <a:off x="984250" y="2251075"/>
            <a:ext cx="7696200" cy="4419600"/>
          </a:xfrm>
          <a:prstGeom prst="foldedCorner">
            <a:avLst>
              <a:gd name="adj" fmla="val 6065"/>
            </a:avLst>
          </a:prstGeom>
          <a:gradFill rotWithShape="0">
            <a:gsLst>
              <a:gs pos="0">
                <a:srgbClr val="FFFFFF"/>
              </a:gs>
              <a:gs pos="100000">
                <a:schemeClr val="bg1"/>
              </a:gs>
            </a:gsLst>
            <a:lin ang="5400000" scaled="1"/>
          </a:gradFill>
          <a:ln w="12700">
            <a:solidFill>
              <a:schemeClr val="tx1"/>
            </a:solidFill>
            <a:round/>
            <a:headEnd/>
            <a:tailEnd/>
          </a:ln>
        </p:spPr>
        <p:txBody>
          <a:bodyPr lIns="180000" tIns="46800" rIns="36000" bIns="46800" anchor="ctr"/>
          <a:lstStyle/>
          <a:p>
            <a:r>
              <a:rPr lang="en-US" altLang="zh-CN" b="1">
                <a:solidFill>
                  <a:schemeClr val="hlink"/>
                </a:solidFill>
                <a:latin typeface="Arial" charset="0"/>
              </a:rPr>
              <a:t>Algorithm</a:t>
            </a:r>
            <a:r>
              <a:rPr lang="en-US" altLang="zh-CN" b="1">
                <a:latin typeface="Arial" charset="0"/>
              </a:rPr>
              <a:t>  {</a:t>
            </a:r>
          </a:p>
          <a:p>
            <a:r>
              <a:rPr lang="en-US" altLang="zh-CN" b="1">
                <a:latin typeface="Arial" charset="0"/>
              </a:rPr>
              <a:t>    Make an empty stack S;</a:t>
            </a:r>
          </a:p>
          <a:p>
            <a:r>
              <a:rPr lang="en-US" altLang="zh-CN" b="1">
                <a:latin typeface="Arial" charset="0"/>
              </a:rPr>
              <a:t>    </a:t>
            </a:r>
            <a:r>
              <a:rPr lang="en-US" altLang="zh-CN" b="1">
                <a:solidFill>
                  <a:schemeClr val="hlink"/>
                </a:solidFill>
                <a:latin typeface="Arial" charset="0"/>
              </a:rPr>
              <a:t>while</a:t>
            </a:r>
            <a:r>
              <a:rPr lang="en-US" altLang="zh-CN" b="1">
                <a:latin typeface="Arial" charset="0"/>
              </a:rPr>
              <a:t> (read in a character c) {</a:t>
            </a:r>
          </a:p>
          <a:p>
            <a:r>
              <a:rPr lang="en-US" altLang="zh-CN" b="1">
                <a:latin typeface="Arial" charset="0"/>
              </a:rPr>
              <a:t>        </a:t>
            </a:r>
            <a:r>
              <a:rPr lang="en-US" altLang="zh-CN" b="1">
                <a:solidFill>
                  <a:schemeClr val="hlink"/>
                </a:solidFill>
                <a:latin typeface="Arial" charset="0"/>
              </a:rPr>
              <a:t>if</a:t>
            </a:r>
            <a:r>
              <a:rPr lang="en-US" altLang="zh-CN" b="1">
                <a:latin typeface="Arial" charset="0"/>
              </a:rPr>
              <a:t> (c is an opening symbol)</a:t>
            </a:r>
          </a:p>
          <a:p>
            <a:r>
              <a:rPr lang="en-US" altLang="zh-CN" b="1">
                <a:latin typeface="Arial" charset="0"/>
              </a:rPr>
              <a:t>            Push(c, S);</a:t>
            </a:r>
          </a:p>
          <a:p>
            <a:r>
              <a:rPr lang="en-US" altLang="zh-CN" b="1">
                <a:latin typeface="Arial" charset="0"/>
              </a:rPr>
              <a:t>        </a:t>
            </a:r>
            <a:r>
              <a:rPr lang="en-US" altLang="zh-CN" b="1">
                <a:solidFill>
                  <a:schemeClr val="hlink"/>
                </a:solidFill>
                <a:latin typeface="Arial" charset="0"/>
              </a:rPr>
              <a:t>else if</a:t>
            </a:r>
            <a:r>
              <a:rPr lang="en-US" altLang="zh-CN" b="1">
                <a:latin typeface="Arial" charset="0"/>
              </a:rPr>
              <a:t> (c is a closing symbol) {</a:t>
            </a:r>
          </a:p>
          <a:p>
            <a:r>
              <a:rPr lang="en-US" altLang="zh-CN" b="1">
                <a:latin typeface="Arial" charset="0"/>
              </a:rPr>
              <a:t>            </a:t>
            </a:r>
            <a:r>
              <a:rPr lang="en-US" altLang="zh-CN" b="1">
                <a:solidFill>
                  <a:schemeClr val="hlink"/>
                </a:solidFill>
                <a:latin typeface="Arial" charset="0"/>
              </a:rPr>
              <a:t>if</a:t>
            </a:r>
            <a:r>
              <a:rPr lang="en-US" altLang="zh-CN" b="1">
                <a:latin typeface="Arial" charset="0"/>
              </a:rPr>
              <a:t> (S is empty)  { ERROR; </a:t>
            </a:r>
            <a:r>
              <a:rPr lang="en-US" altLang="zh-CN" b="1">
                <a:solidFill>
                  <a:schemeClr val="hlink"/>
                </a:solidFill>
                <a:latin typeface="Arial" charset="0"/>
              </a:rPr>
              <a:t>exit</a:t>
            </a:r>
            <a:r>
              <a:rPr lang="en-US" altLang="zh-CN" b="1">
                <a:latin typeface="Arial" charset="0"/>
              </a:rPr>
              <a:t>; }</a:t>
            </a:r>
          </a:p>
          <a:p>
            <a:r>
              <a:rPr lang="en-US" altLang="zh-CN" b="1">
                <a:latin typeface="Arial" charset="0"/>
              </a:rPr>
              <a:t>            </a:t>
            </a:r>
            <a:r>
              <a:rPr lang="en-US" altLang="zh-CN" b="1">
                <a:solidFill>
                  <a:schemeClr val="hlink"/>
                </a:solidFill>
                <a:latin typeface="Arial" charset="0"/>
              </a:rPr>
              <a:t>else</a:t>
            </a:r>
            <a:r>
              <a:rPr lang="en-US" altLang="zh-CN" b="1">
                <a:latin typeface="Arial" charset="0"/>
              </a:rPr>
              <a:t>  {  </a:t>
            </a:r>
            <a:r>
              <a:rPr lang="en-US" altLang="zh-CN" b="1">
                <a:solidFill>
                  <a:srgbClr val="008000"/>
                </a:solidFill>
                <a:latin typeface="Arial" charset="0"/>
              </a:rPr>
              <a:t>/* stack is okay */</a:t>
            </a:r>
          </a:p>
          <a:p>
            <a:r>
              <a:rPr lang="en-US" altLang="zh-CN" b="1">
                <a:latin typeface="Arial" charset="0"/>
              </a:rPr>
              <a:t>                </a:t>
            </a:r>
            <a:r>
              <a:rPr lang="en-US" altLang="zh-CN" b="1">
                <a:solidFill>
                  <a:schemeClr val="hlink"/>
                </a:solidFill>
                <a:latin typeface="Arial" charset="0"/>
              </a:rPr>
              <a:t>if</a:t>
            </a:r>
            <a:r>
              <a:rPr lang="en-US" altLang="zh-CN" b="1">
                <a:latin typeface="Arial" charset="0"/>
              </a:rPr>
              <a:t>  (Top(S) doesn’t match c)  { ERROR, </a:t>
            </a:r>
            <a:r>
              <a:rPr lang="en-US" altLang="zh-CN" b="1">
                <a:solidFill>
                  <a:schemeClr val="hlink"/>
                </a:solidFill>
                <a:latin typeface="Arial" charset="0"/>
              </a:rPr>
              <a:t>exit</a:t>
            </a:r>
            <a:r>
              <a:rPr lang="en-US" altLang="zh-CN" b="1">
                <a:latin typeface="Arial" charset="0"/>
              </a:rPr>
              <a:t>; }</a:t>
            </a:r>
          </a:p>
          <a:p>
            <a:r>
              <a:rPr lang="en-US" altLang="zh-CN" b="1">
                <a:latin typeface="Arial" charset="0"/>
              </a:rPr>
              <a:t>                </a:t>
            </a:r>
            <a:r>
              <a:rPr lang="en-US" altLang="zh-CN" b="1">
                <a:solidFill>
                  <a:schemeClr val="hlink"/>
                </a:solidFill>
                <a:latin typeface="Arial" charset="0"/>
              </a:rPr>
              <a:t>else</a:t>
            </a:r>
            <a:r>
              <a:rPr lang="en-US" altLang="zh-CN" b="1">
                <a:latin typeface="Arial" charset="0"/>
              </a:rPr>
              <a:t>  Pop(S);</a:t>
            </a:r>
          </a:p>
          <a:p>
            <a:r>
              <a:rPr lang="en-US" altLang="zh-CN" b="1">
                <a:latin typeface="Arial" charset="0"/>
              </a:rPr>
              <a:t>            }  </a:t>
            </a:r>
            <a:r>
              <a:rPr lang="en-US" altLang="zh-CN" b="1">
                <a:solidFill>
                  <a:srgbClr val="008000"/>
                </a:solidFill>
                <a:latin typeface="Arial" charset="0"/>
              </a:rPr>
              <a:t>/* end else-stack is okay */</a:t>
            </a:r>
          </a:p>
          <a:p>
            <a:r>
              <a:rPr lang="en-US" altLang="zh-CN" b="1">
                <a:latin typeface="Arial" charset="0"/>
              </a:rPr>
              <a:t>        }  </a:t>
            </a:r>
            <a:r>
              <a:rPr lang="en-US" altLang="zh-CN" b="1">
                <a:solidFill>
                  <a:srgbClr val="008000"/>
                </a:solidFill>
                <a:latin typeface="Arial" charset="0"/>
              </a:rPr>
              <a:t>/* end else-if-closing symbol */</a:t>
            </a:r>
          </a:p>
          <a:p>
            <a:r>
              <a:rPr lang="en-US" altLang="zh-CN" b="1">
                <a:latin typeface="Arial" charset="0"/>
              </a:rPr>
              <a:t>    } </a:t>
            </a:r>
            <a:r>
              <a:rPr lang="en-US" altLang="zh-CN" b="1">
                <a:solidFill>
                  <a:srgbClr val="008000"/>
                </a:solidFill>
                <a:latin typeface="Arial" charset="0"/>
              </a:rPr>
              <a:t>/* end while-loop */</a:t>
            </a:r>
            <a:r>
              <a:rPr lang="en-US" altLang="zh-CN" b="1">
                <a:latin typeface="Arial" charset="0"/>
              </a:rPr>
              <a:t> </a:t>
            </a:r>
          </a:p>
          <a:p>
            <a:r>
              <a:rPr lang="en-US" altLang="zh-CN" b="1">
                <a:latin typeface="Arial" charset="0"/>
              </a:rPr>
              <a:t>    </a:t>
            </a:r>
            <a:r>
              <a:rPr lang="en-US" altLang="zh-CN" b="1">
                <a:solidFill>
                  <a:schemeClr val="hlink"/>
                </a:solidFill>
                <a:latin typeface="Arial" charset="0"/>
              </a:rPr>
              <a:t>if</a:t>
            </a:r>
            <a:r>
              <a:rPr lang="en-US" altLang="zh-CN" b="1">
                <a:latin typeface="Arial" charset="0"/>
              </a:rPr>
              <a:t> (S is not empty)  ERROR;</a:t>
            </a:r>
          </a:p>
          <a:p>
            <a:r>
              <a:rPr lang="en-US" altLang="zh-CN" b="1">
                <a:latin typeface="Arial" charset="0"/>
              </a:rPr>
              <a:t>}</a:t>
            </a:r>
          </a:p>
        </p:txBody>
      </p:sp>
      <p:sp>
        <p:nvSpPr>
          <p:cNvPr id="40974" name="AutoShape 14"/>
          <p:cNvSpPr>
            <a:spLocks noChangeArrowheads="1"/>
          </p:cNvSpPr>
          <p:nvPr/>
        </p:nvSpPr>
        <p:spPr bwMode="auto">
          <a:xfrm>
            <a:off x="5724525" y="1557338"/>
            <a:ext cx="3124200" cy="1981200"/>
          </a:xfrm>
          <a:prstGeom prst="wedgeEllipseCallout">
            <a:avLst>
              <a:gd name="adj1" fmla="val -83792"/>
              <a:gd name="adj2" fmla="val 19310"/>
            </a:avLst>
          </a:prstGeom>
          <a:gradFill rotWithShape="0">
            <a:gsLst>
              <a:gs pos="0">
                <a:srgbClr val="C0C0C0"/>
              </a:gs>
              <a:gs pos="100000">
                <a:srgbClr val="FFFFFF"/>
              </a:gs>
            </a:gsLst>
            <a:lin ang="2700000" scaled="1"/>
          </a:gradFill>
          <a:ln w="12700">
            <a:solidFill>
              <a:schemeClr val="tx1"/>
            </a:solidFill>
            <a:miter lim="800000"/>
            <a:headEnd/>
            <a:tailEnd/>
          </a:ln>
        </p:spPr>
        <p:txBody>
          <a:bodyPr wrap="none" lIns="36000" tIns="46800" rIns="36000" bIns="46800" anchor="ctr"/>
          <a:lstStyle/>
          <a:p>
            <a:pPr algn="ctr"/>
            <a:r>
              <a:rPr lang="en-US" altLang="zh-CN" sz="2000" b="1" i="1">
                <a:latin typeface="Times New Roman" charset="0"/>
                <a:sym typeface="Wingdings" charset="2"/>
              </a:rPr>
              <a:t>T</a:t>
            </a:r>
            <a:r>
              <a:rPr lang="en-US" altLang="zh-CN" sz="2000" b="1">
                <a:latin typeface="Times New Roman" charset="0"/>
                <a:sym typeface="Wingdings" charset="2"/>
              </a:rPr>
              <a:t>( </a:t>
            </a:r>
            <a:r>
              <a:rPr lang="en-US" altLang="zh-CN" sz="2000" b="1" i="1">
                <a:latin typeface="Times New Roman" charset="0"/>
                <a:sym typeface="Wingdings" charset="2"/>
              </a:rPr>
              <a:t>N</a:t>
            </a:r>
            <a:r>
              <a:rPr lang="en-US" altLang="zh-CN" sz="2000" b="1">
                <a:latin typeface="Times New Roman" charset="0"/>
                <a:sym typeface="Wingdings" charset="2"/>
              </a:rPr>
              <a:t> ) = O ( </a:t>
            </a:r>
            <a:r>
              <a:rPr lang="en-US" altLang="zh-CN" sz="2000" b="1" i="1">
                <a:latin typeface="Times New Roman" charset="0"/>
                <a:sym typeface="Wingdings" charset="2"/>
              </a:rPr>
              <a:t>N</a:t>
            </a:r>
            <a:r>
              <a:rPr lang="en-US" altLang="zh-CN" sz="2000" b="1">
                <a:latin typeface="Times New Roman" charset="0"/>
                <a:sym typeface="Wingdings" charset="2"/>
              </a:rPr>
              <a:t> ) </a:t>
            </a:r>
          </a:p>
          <a:p>
            <a:pPr algn="ctr"/>
            <a:r>
              <a:rPr lang="en-US" altLang="zh-CN" sz="2000" b="1">
                <a:latin typeface="Times New Roman" charset="0"/>
                <a:sym typeface="Wingdings" charset="2"/>
              </a:rPr>
              <a:t>where </a:t>
            </a:r>
            <a:r>
              <a:rPr lang="en-US" altLang="zh-CN" sz="2000" b="1" i="1">
                <a:latin typeface="Times New Roman" charset="0"/>
                <a:sym typeface="Wingdings" charset="2"/>
              </a:rPr>
              <a:t>N</a:t>
            </a:r>
            <a:r>
              <a:rPr lang="en-US" altLang="zh-CN" sz="2000" b="1">
                <a:latin typeface="Times New Roman" charset="0"/>
                <a:sym typeface="Wingdings" charset="2"/>
              </a:rPr>
              <a:t> is the length </a:t>
            </a:r>
          </a:p>
          <a:p>
            <a:pPr algn="ctr"/>
            <a:r>
              <a:rPr lang="en-US" altLang="zh-CN" sz="2000" b="1">
                <a:latin typeface="Times New Roman" charset="0"/>
                <a:sym typeface="Wingdings" charset="2"/>
              </a:rPr>
              <a:t>of the expression.</a:t>
            </a:r>
          </a:p>
          <a:p>
            <a:pPr algn="ctr"/>
            <a:r>
              <a:rPr lang="en-US" altLang="zh-CN" sz="2000" b="1">
                <a:latin typeface="Times New Roman" charset="0"/>
                <a:sym typeface="Wingdings" charset="2"/>
              </a:rPr>
              <a:t>This is an </a:t>
            </a:r>
          </a:p>
          <a:p>
            <a:pPr algn="ctr"/>
            <a:r>
              <a:rPr lang="en-US" altLang="zh-CN" sz="2000" b="1">
                <a:solidFill>
                  <a:schemeClr val="hlink"/>
                </a:solidFill>
                <a:latin typeface="Times New Roman" charset="0"/>
                <a:sym typeface="Wingdings" charset="2"/>
              </a:rPr>
              <a:t>on-line</a:t>
            </a:r>
            <a:r>
              <a:rPr lang="en-US" altLang="zh-CN" sz="2000" b="1">
                <a:latin typeface="Times New Roman" charset="0"/>
                <a:sym typeface="Wingdings" charset="2"/>
              </a:rPr>
              <a:t> algorithm.</a:t>
            </a:r>
            <a:endParaRPr lang="en-US" altLang="zh-CN" sz="2400" b="1">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0973"/>
                                        </p:tgtEl>
                                        <p:attrNameLst>
                                          <p:attrName>style.visibility</p:attrName>
                                        </p:attrNameLst>
                                      </p:cBhvr>
                                      <p:to>
                                        <p:strVal val="visible"/>
                                      </p:to>
                                    </p:set>
                                    <p:animEffect transition="in" filter="strips(downRight)">
                                      <p:cBhvr>
                                        <p:cTn id="13" dur="500"/>
                                        <p:tgtEl>
                                          <p:spTgt spid="409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0974"/>
                                        </p:tgtEl>
                                        <p:attrNameLst>
                                          <p:attrName>style.visibility</p:attrName>
                                        </p:attrNameLst>
                                      </p:cBhvr>
                                      <p:to>
                                        <p:strVal val="visible"/>
                                      </p:to>
                                    </p:set>
                                    <p:animEffect transition="in" filter="wipe(left)">
                                      <p:cBhvr>
                                        <p:cTn id="18" dur="500"/>
                                        <p:tgtEl>
                                          <p:spTgt spid="40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3" grpId="0" animBg="1"/>
      <p:bldP spid="4097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81000" y="1557338"/>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Times New Roman" charset="0"/>
                <a:ea typeface="MS Hei" charset="0"/>
              </a:rPr>
              <a:t>                       An </a:t>
            </a:r>
            <a:r>
              <a:rPr lang="en-US" altLang="zh-CN" sz="2400" b="1">
                <a:solidFill>
                  <a:schemeClr val="hlink"/>
                </a:solidFill>
                <a:latin typeface="Times New Roman" charset="0"/>
                <a:ea typeface="MS Hei" charset="0"/>
              </a:rPr>
              <a:t>infix</a:t>
            </a:r>
            <a:r>
              <a:rPr lang="en-US" altLang="zh-CN" sz="2400" b="1">
                <a:latin typeface="Times New Roman" charset="0"/>
                <a:ea typeface="MS Hei" charset="0"/>
              </a:rPr>
              <a:t> expression:       </a:t>
            </a:r>
            <a:r>
              <a:rPr lang="en-US" altLang="zh-CN" sz="2400" b="1" i="1">
                <a:solidFill>
                  <a:schemeClr val="hlink"/>
                </a:solidFill>
                <a:latin typeface="Times New Roman" charset="0"/>
                <a:ea typeface="MS Hei" charset="0"/>
              </a:rPr>
              <a:t>a </a:t>
            </a:r>
            <a:r>
              <a:rPr lang="en-US" altLang="zh-CN" sz="2400" b="1">
                <a:solidFill>
                  <a:srgbClr val="FF0000"/>
                </a:solidFill>
                <a:latin typeface="Times New Roman" charset="0"/>
                <a:ea typeface="MS Hei" charset="0"/>
                <a:sym typeface="Symbol" charset="2"/>
              </a:rPr>
              <a:t></a:t>
            </a:r>
            <a:r>
              <a:rPr lang="en-US" altLang="zh-CN" sz="2400" b="1">
                <a:solidFill>
                  <a:srgbClr val="FF0000"/>
                </a:solidFill>
                <a:latin typeface="Times New Roman" charset="0"/>
                <a:ea typeface="MS Hei" charset="0"/>
              </a:rPr>
              <a:t> </a:t>
            </a:r>
            <a:r>
              <a:rPr lang="en-US" altLang="zh-CN" sz="2400" b="1" i="1">
                <a:solidFill>
                  <a:schemeClr val="hlink"/>
                </a:solidFill>
                <a:latin typeface="Times New Roman" charset="0"/>
                <a:ea typeface="MS Hei" charset="0"/>
              </a:rPr>
              <a:t>b </a:t>
            </a:r>
            <a:endParaRPr lang="en-US" altLang="zh-CN" sz="2400" b="1" i="1">
              <a:solidFill>
                <a:schemeClr val="hlink"/>
              </a:solidFill>
              <a:latin typeface="Times New Roman" charset="0"/>
              <a:ea typeface="MS Hei" charset="0"/>
              <a:sym typeface="Symbol" charset="2"/>
            </a:endParaRPr>
          </a:p>
          <a:p>
            <a:r>
              <a:rPr lang="en-US" altLang="zh-CN" sz="2400" b="1" i="1">
                <a:solidFill>
                  <a:schemeClr val="hlink"/>
                </a:solidFill>
                <a:latin typeface="Times New Roman" charset="0"/>
                <a:ea typeface="MS Hei" charset="0"/>
                <a:sym typeface="Symbol" charset="2"/>
              </a:rPr>
              <a:t>                       </a:t>
            </a:r>
          </a:p>
          <a:p>
            <a:r>
              <a:rPr lang="en-US" altLang="zh-CN" sz="2400" b="1" i="1">
                <a:solidFill>
                  <a:schemeClr val="hlink"/>
                </a:solidFill>
                <a:latin typeface="Times New Roman" charset="0"/>
                <a:ea typeface="MS Hei" charset="0"/>
                <a:sym typeface="Symbol" charset="2"/>
              </a:rPr>
              <a:t>                       </a:t>
            </a:r>
            <a:r>
              <a:rPr lang="en-US" altLang="zh-CN" sz="2400" b="1">
                <a:latin typeface="Times New Roman" charset="0"/>
                <a:ea typeface="MS Hei" charset="0"/>
                <a:sym typeface="Symbol" charset="2"/>
              </a:rPr>
              <a:t>A</a:t>
            </a:r>
            <a:r>
              <a:rPr lang="en-US" altLang="zh-CN" sz="2400" b="1">
                <a:solidFill>
                  <a:schemeClr val="hlink"/>
                </a:solidFill>
                <a:latin typeface="Times New Roman" charset="0"/>
                <a:ea typeface="MS Hei" charset="0"/>
                <a:sym typeface="Symbol" charset="2"/>
              </a:rPr>
              <a:t> postfix </a:t>
            </a:r>
            <a:r>
              <a:rPr lang="en-US" altLang="zh-CN" sz="2400" b="1">
                <a:latin typeface="Times New Roman" charset="0"/>
                <a:ea typeface="MS Hei" charset="0"/>
                <a:sym typeface="Symbol" charset="2"/>
              </a:rPr>
              <a:t>expression:   </a:t>
            </a:r>
            <a:r>
              <a:rPr lang="en-US" altLang="zh-CN" sz="2400" b="1" i="1">
                <a:solidFill>
                  <a:schemeClr val="hlink"/>
                </a:solidFill>
                <a:latin typeface="Times New Roman" charset="0"/>
                <a:ea typeface="MS Hei" charset="0"/>
                <a:sym typeface="Symbol" charset="2"/>
              </a:rPr>
              <a:t>a b </a:t>
            </a:r>
            <a:r>
              <a:rPr lang="en-US" altLang="zh-CN" sz="2400" b="1">
                <a:solidFill>
                  <a:srgbClr val="FF0000"/>
                </a:solidFill>
                <a:latin typeface="Times New Roman" charset="0"/>
                <a:ea typeface="MS Hei" charset="0"/>
                <a:sym typeface="Symbol" charset="2"/>
              </a:rPr>
              <a:t> </a:t>
            </a:r>
          </a:p>
        </p:txBody>
      </p:sp>
      <p:sp>
        <p:nvSpPr>
          <p:cNvPr id="82947" name="AutoShape 5"/>
          <p:cNvSpPr>
            <a:spLocks noChangeArrowheads="1"/>
          </p:cNvSpPr>
          <p:nvPr/>
        </p:nvSpPr>
        <p:spPr bwMode="auto">
          <a:xfrm rot="10800000">
            <a:off x="3962400" y="1200150"/>
            <a:ext cx="1217613" cy="365125"/>
          </a:xfrm>
          <a:prstGeom prst="wedgeRoundRectCallout">
            <a:avLst>
              <a:gd name="adj1" fmla="val -60111"/>
              <a:gd name="adj2" fmla="val -111810"/>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0" tIns="10800" rIns="0" bIns="10800">
            <a:spAutoFit/>
          </a:bodyPr>
          <a:lstStyle/>
          <a:p>
            <a:pPr algn="ctr"/>
            <a:r>
              <a:rPr lang="en-US" altLang="zh-CN" sz="2000" b="1">
                <a:solidFill>
                  <a:schemeClr val="hlink"/>
                </a:solidFill>
                <a:latin typeface="Times New Roman" charset="0"/>
              </a:rPr>
              <a:t>operand</a:t>
            </a:r>
            <a:endParaRPr lang="en-US" altLang="zh-CN" sz="2000" b="1">
              <a:latin typeface="Times New Roman" charset="0"/>
            </a:endParaRPr>
          </a:p>
        </p:txBody>
      </p:sp>
      <p:sp>
        <p:nvSpPr>
          <p:cNvPr id="82948" name="AutoShape 6"/>
          <p:cNvSpPr>
            <a:spLocks noChangeArrowheads="1"/>
          </p:cNvSpPr>
          <p:nvPr/>
        </p:nvSpPr>
        <p:spPr bwMode="auto">
          <a:xfrm flipV="1">
            <a:off x="6237288" y="2406650"/>
            <a:ext cx="1217612" cy="365125"/>
          </a:xfrm>
          <a:prstGeom prst="wedgeRoundRectCallout">
            <a:avLst>
              <a:gd name="adj1" fmla="val -91463"/>
              <a:gd name="adj2" fmla="val 175648"/>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0" tIns="10800" rIns="0" bIns="10800">
            <a:spAutoFit/>
          </a:bodyPr>
          <a:lstStyle/>
          <a:p>
            <a:pPr algn="ctr"/>
            <a:r>
              <a:rPr lang="en-US" altLang="zh-CN" sz="2000" b="1">
                <a:solidFill>
                  <a:srgbClr val="FF0000"/>
                </a:solidFill>
                <a:latin typeface="Times New Roman" charset="0"/>
              </a:rPr>
              <a:t>operator</a:t>
            </a:r>
            <a:endParaRPr lang="en-US" altLang="zh-CN" sz="2000" b="1">
              <a:latin typeface="Times New Roman" charset="0"/>
            </a:endParaRPr>
          </a:p>
        </p:txBody>
      </p:sp>
      <p:sp>
        <p:nvSpPr>
          <p:cNvPr id="82949" name="AutoShape 119"/>
          <p:cNvSpPr>
            <a:spLocks noChangeArrowheads="1"/>
          </p:cNvSpPr>
          <p:nvPr/>
        </p:nvSpPr>
        <p:spPr bwMode="auto">
          <a:xfrm rot="10800000">
            <a:off x="611188" y="3108325"/>
            <a:ext cx="2971800" cy="450850"/>
          </a:xfrm>
          <a:prstGeom prst="wedgeRoundRectCallout">
            <a:avLst>
              <a:gd name="adj1" fmla="val -41028"/>
              <a:gd name="adj2" fmla="val 129574"/>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72000" tIns="10800" rIns="72000" bIns="10800" anchor="ctr"/>
          <a:lstStyle/>
          <a:p>
            <a:pPr algn="ctr"/>
            <a:r>
              <a:rPr lang="en-US" altLang="zh-CN" sz="2000" b="1">
                <a:solidFill>
                  <a:schemeClr val="hlink"/>
                </a:solidFill>
                <a:latin typeface="Times New Roman" charset="0"/>
              </a:rPr>
              <a:t>Reverse Polish notation</a:t>
            </a:r>
            <a:endParaRPr lang="en-US" altLang="zh-CN" sz="2000" b="1">
              <a:latin typeface="Times New Roman" charset="0"/>
            </a:endParaRPr>
          </a:p>
        </p:txBody>
      </p:sp>
      <p:sp>
        <p:nvSpPr>
          <p:cNvPr id="83973" name="Rectangle 137"/>
          <p:cNvSpPr>
            <a:spLocks noChangeArrowheads="1"/>
          </p:cNvSpPr>
          <p:nvPr/>
        </p:nvSpPr>
        <p:spPr bwMode="auto">
          <a:xfrm>
            <a:off x="685800" y="1524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US" altLang="zh-CN" sz="4000"/>
              <a:t>Postfix</a:t>
            </a:r>
            <a:r>
              <a:rPr lang="en-US" altLang="en-US" sz="4000"/>
              <a:t> Expressions</a:t>
            </a:r>
          </a:p>
        </p:txBody>
      </p:sp>
      <p:sp>
        <p:nvSpPr>
          <p:cNvPr id="83974" name="文本框 1"/>
          <p:cNvSpPr txBox="1">
            <a:spLocks noChangeArrowheads="1"/>
          </p:cNvSpPr>
          <p:nvPr/>
        </p:nvSpPr>
        <p:spPr bwMode="auto">
          <a:xfrm>
            <a:off x="381000" y="4181475"/>
            <a:ext cx="45370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Operator      </a:t>
            </a:r>
            <a:r>
              <a:rPr lang="zh-CN" altLang="en-US"/>
              <a:t>运算符</a:t>
            </a:r>
            <a:endParaRPr lang="en-US" altLang="zh-CN"/>
          </a:p>
          <a:p>
            <a:pPr eaLnBrk="0" hangingPunct="0"/>
            <a:r>
              <a:rPr lang="en-US" altLang="zh-CN"/>
              <a:t>Operand       </a:t>
            </a:r>
            <a:r>
              <a:rPr lang="zh-CN" altLang="en-US"/>
              <a:t>运算数</a:t>
            </a:r>
            <a:endParaRPr lang="en-US" altLang="zh-CN"/>
          </a:p>
          <a:p>
            <a:pPr eaLnBrk="0" hangingPunct="0"/>
            <a:r>
              <a:rPr lang="en-US" altLang="zh-CN"/>
              <a:t>Infix expression     </a:t>
            </a:r>
            <a:r>
              <a:rPr lang="zh-CN" altLang="en-US"/>
              <a:t>中缀表达式</a:t>
            </a:r>
            <a:endParaRPr lang="en-US" altLang="zh-CN"/>
          </a:p>
          <a:p>
            <a:pPr eaLnBrk="0" hangingPunct="0"/>
            <a:r>
              <a:rPr lang="en-US" altLang="zh-CN"/>
              <a:t>Postfix expression  </a:t>
            </a:r>
            <a:r>
              <a:rPr lang="zh-CN" altLang="en-US"/>
              <a:t>后缀表达式</a:t>
            </a:r>
            <a:endParaRPr lang="en-US" altLang="zh-CN"/>
          </a:p>
          <a:p>
            <a:pPr eaLnBrk="0" hangingPunct="0"/>
            <a:r>
              <a:rPr lang="en-US" altLang="zh-CN"/>
              <a:t>Reverse Polish notation     </a:t>
            </a:r>
            <a:r>
              <a:rPr lang="zh-CN" altLang="en-US"/>
              <a:t>逆波兰式</a:t>
            </a:r>
          </a:p>
        </p:txBody>
      </p:sp>
      <p:sp>
        <p:nvSpPr>
          <p:cNvPr id="82952" name="AutoShape 5"/>
          <p:cNvSpPr>
            <a:spLocks noChangeArrowheads="1"/>
          </p:cNvSpPr>
          <p:nvPr/>
        </p:nvSpPr>
        <p:spPr bwMode="auto">
          <a:xfrm rot="10800000">
            <a:off x="6011863" y="1174750"/>
            <a:ext cx="1217612" cy="365125"/>
          </a:xfrm>
          <a:prstGeom prst="wedgeRoundRectCallout">
            <a:avLst>
              <a:gd name="adj1" fmla="val 53046"/>
              <a:gd name="adj2" fmla="val -118579"/>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0" tIns="10800" rIns="0" bIns="10800">
            <a:spAutoFit/>
          </a:bodyPr>
          <a:lstStyle/>
          <a:p>
            <a:pPr algn="ctr"/>
            <a:r>
              <a:rPr lang="en-US" altLang="zh-CN" sz="2000" b="1">
                <a:solidFill>
                  <a:schemeClr val="hlink"/>
                </a:solidFill>
                <a:latin typeface="Times New Roman" charset="0"/>
              </a:rPr>
              <a:t>operand</a:t>
            </a:r>
            <a:endParaRPr lang="en-US" altLang="zh-CN" sz="2000" b="1">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left)">
                                      <p:cBhvr>
                                        <p:cTn id="7" dur="500"/>
                                        <p:tgtEl>
                                          <p:spTgt spid="4506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82947"/>
                                        </p:tgtEl>
                                        <p:attrNameLst>
                                          <p:attrName>style.visibility</p:attrName>
                                        </p:attrNameLst>
                                      </p:cBhvr>
                                      <p:to>
                                        <p:strVal val="visible"/>
                                      </p:to>
                                    </p:set>
                                    <p:anim calcmode="lin" valueType="num">
                                      <p:cBhvr>
                                        <p:cTn id="12" dur="500" fill="hold"/>
                                        <p:tgtEl>
                                          <p:spTgt spid="82947"/>
                                        </p:tgtEl>
                                        <p:attrNameLst>
                                          <p:attrName>ppt_x</p:attrName>
                                        </p:attrNameLst>
                                      </p:cBhvr>
                                      <p:tavLst>
                                        <p:tav tm="0">
                                          <p:val>
                                            <p:strVal val="#ppt_x"/>
                                          </p:val>
                                        </p:tav>
                                        <p:tav tm="100000">
                                          <p:val>
                                            <p:strVal val="#ppt_x"/>
                                          </p:val>
                                        </p:tav>
                                      </p:tavLst>
                                    </p:anim>
                                    <p:anim calcmode="lin" valueType="num">
                                      <p:cBhvr>
                                        <p:cTn id="13" dur="500" fill="hold"/>
                                        <p:tgtEl>
                                          <p:spTgt spid="82947"/>
                                        </p:tgtEl>
                                        <p:attrNameLst>
                                          <p:attrName>ppt_y</p:attrName>
                                        </p:attrNameLst>
                                      </p:cBhvr>
                                      <p:tavLst>
                                        <p:tav tm="0">
                                          <p:val>
                                            <p:strVal val="#ppt_y-#ppt_h/2"/>
                                          </p:val>
                                        </p:tav>
                                        <p:tav tm="100000">
                                          <p:val>
                                            <p:strVal val="#ppt_y"/>
                                          </p:val>
                                        </p:tav>
                                      </p:tavLst>
                                    </p:anim>
                                    <p:anim calcmode="lin" valueType="num">
                                      <p:cBhvr>
                                        <p:cTn id="14" dur="500" fill="hold"/>
                                        <p:tgtEl>
                                          <p:spTgt spid="82947"/>
                                        </p:tgtEl>
                                        <p:attrNameLst>
                                          <p:attrName>ppt_w</p:attrName>
                                        </p:attrNameLst>
                                      </p:cBhvr>
                                      <p:tavLst>
                                        <p:tav tm="0">
                                          <p:val>
                                            <p:strVal val="#ppt_w"/>
                                          </p:val>
                                        </p:tav>
                                        <p:tav tm="100000">
                                          <p:val>
                                            <p:strVal val="#ppt_w"/>
                                          </p:val>
                                        </p:tav>
                                      </p:tavLst>
                                    </p:anim>
                                    <p:anim calcmode="lin" valueType="num">
                                      <p:cBhvr>
                                        <p:cTn id="15" dur="500" fill="hold"/>
                                        <p:tgtEl>
                                          <p:spTgt spid="8294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par>
                                <p:cTn id="16" presetID="17" presetClass="entr" presetSubtype="1" fill="hold" grpId="0" nodeType="withEffect">
                                  <p:stCondLst>
                                    <p:cond delay="0"/>
                                  </p:stCondLst>
                                  <p:childTnLst>
                                    <p:set>
                                      <p:cBhvr>
                                        <p:cTn id="17" dur="1" fill="hold">
                                          <p:stCondLst>
                                            <p:cond delay="0"/>
                                          </p:stCondLst>
                                        </p:cTn>
                                        <p:tgtEl>
                                          <p:spTgt spid="82952"/>
                                        </p:tgtEl>
                                        <p:attrNameLst>
                                          <p:attrName>style.visibility</p:attrName>
                                        </p:attrNameLst>
                                      </p:cBhvr>
                                      <p:to>
                                        <p:strVal val="visible"/>
                                      </p:to>
                                    </p:set>
                                    <p:anim calcmode="lin" valueType="num">
                                      <p:cBhvr>
                                        <p:cTn id="18" dur="500" fill="hold"/>
                                        <p:tgtEl>
                                          <p:spTgt spid="82952"/>
                                        </p:tgtEl>
                                        <p:attrNameLst>
                                          <p:attrName>ppt_x</p:attrName>
                                        </p:attrNameLst>
                                      </p:cBhvr>
                                      <p:tavLst>
                                        <p:tav tm="0">
                                          <p:val>
                                            <p:strVal val="#ppt_x"/>
                                          </p:val>
                                        </p:tav>
                                        <p:tav tm="100000">
                                          <p:val>
                                            <p:strVal val="#ppt_x"/>
                                          </p:val>
                                        </p:tav>
                                      </p:tavLst>
                                    </p:anim>
                                    <p:anim calcmode="lin" valueType="num">
                                      <p:cBhvr>
                                        <p:cTn id="19" dur="500" fill="hold"/>
                                        <p:tgtEl>
                                          <p:spTgt spid="82952"/>
                                        </p:tgtEl>
                                        <p:attrNameLst>
                                          <p:attrName>ppt_y</p:attrName>
                                        </p:attrNameLst>
                                      </p:cBhvr>
                                      <p:tavLst>
                                        <p:tav tm="0">
                                          <p:val>
                                            <p:strVal val="#ppt_y-#ppt_h/2"/>
                                          </p:val>
                                        </p:tav>
                                        <p:tav tm="100000">
                                          <p:val>
                                            <p:strVal val="#ppt_y"/>
                                          </p:val>
                                        </p:tav>
                                      </p:tavLst>
                                    </p:anim>
                                    <p:anim calcmode="lin" valueType="num">
                                      <p:cBhvr>
                                        <p:cTn id="20" dur="500" fill="hold"/>
                                        <p:tgtEl>
                                          <p:spTgt spid="82952"/>
                                        </p:tgtEl>
                                        <p:attrNameLst>
                                          <p:attrName>ppt_w</p:attrName>
                                        </p:attrNameLst>
                                      </p:cBhvr>
                                      <p:tavLst>
                                        <p:tav tm="0">
                                          <p:val>
                                            <p:strVal val="#ppt_w"/>
                                          </p:val>
                                        </p:tav>
                                        <p:tav tm="100000">
                                          <p:val>
                                            <p:strVal val="#ppt_w"/>
                                          </p:val>
                                        </p:tav>
                                      </p:tavLst>
                                    </p:anim>
                                    <p:anim calcmode="lin" valueType="num">
                                      <p:cBhvr>
                                        <p:cTn id="21" dur="500" fill="hold"/>
                                        <p:tgtEl>
                                          <p:spTgt spid="829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 fill="hold" grpId="0" nodeType="clickEffect">
                                  <p:stCondLst>
                                    <p:cond delay="0"/>
                                  </p:stCondLst>
                                  <p:childTnLst>
                                    <p:set>
                                      <p:cBhvr>
                                        <p:cTn id="25" dur="1" fill="hold">
                                          <p:stCondLst>
                                            <p:cond delay="0"/>
                                          </p:stCondLst>
                                        </p:cTn>
                                        <p:tgtEl>
                                          <p:spTgt spid="82948"/>
                                        </p:tgtEl>
                                        <p:attrNameLst>
                                          <p:attrName>style.visibility</p:attrName>
                                        </p:attrNameLst>
                                      </p:cBhvr>
                                      <p:to>
                                        <p:strVal val="visible"/>
                                      </p:to>
                                    </p:set>
                                    <p:anim calcmode="lin" valueType="num">
                                      <p:cBhvr>
                                        <p:cTn id="26" dur="500" fill="hold"/>
                                        <p:tgtEl>
                                          <p:spTgt spid="82948"/>
                                        </p:tgtEl>
                                        <p:attrNameLst>
                                          <p:attrName>ppt_x</p:attrName>
                                        </p:attrNameLst>
                                      </p:cBhvr>
                                      <p:tavLst>
                                        <p:tav tm="0">
                                          <p:val>
                                            <p:strVal val="#ppt_x"/>
                                          </p:val>
                                        </p:tav>
                                        <p:tav tm="100000">
                                          <p:val>
                                            <p:strVal val="#ppt_x"/>
                                          </p:val>
                                        </p:tav>
                                      </p:tavLst>
                                    </p:anim>
                                    <p:anim calcmode="lin" valueType="num">
                                      <p:cBhvr>
                                        <p:cTn id="27" dur="500" fill="hold"/>
                                        <p:tgtEl>
                                          <p:spTgt spid="82948"/>
                                        </p:tgtEl>
                                        <p:attrNameLst>
                                          <p:attrName>ppt_y</p:attrName>
                                        </p:attrNameLst>
                                      </p:cBhvr>
                                      <p:tavLst>
                                        <p:tav tm="0">
                                          <p:val>
                                            <p:strVal val="#ppt_y-#ppt_h/2"/>
                                          </p:val>
                                        </p:tav>
                                        <p:tav tm="100000">
                                          <p:val>
                                            <p:strVal val="#ppt_y"/>
                                          </p:val>
                                        </p:tav>
                                      </p:tavLst>
                                    </p:anim>
                                    <p:anim calcmode="lin" valueType="num">
                                      <p:cBhvr>
                                        <p:cTn id="28" dur="500" fill="hold"/>
                                        <p:tgtEl>
                                          <p:spTgt spid="82948"/>
                                        </p:tgtEl>
                                        <p:attrNameLst>
                                          <p:attrName>ppt_w</p:attrName>
                                        </p:attrNameLst>
                                      </p:cBhvr>
                                      <p:tavLst>
                                        <p:tav tm="0">
                                          <p:val>
                                            <p:strVal val="#ppt_w"/>
                                          </p:val>
                                        </p:tav>
                                        <p:tav tm="100000">
                                          <p:val>
                                            <p:strVal val="#ppt_w"/>
                                          </p:val>
                                        </p:tav>
                                      </p:tavLst>
                                    </p:anim>
                                    <p:anim calcmode="lin" valueType="num">
                                      <p:cBhvr>
                                        <p:cTn id="29" dur="500" fill="hold"/>
                                        <p:tgtEl>
                                          <p:spTgt spid="8294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 fill="hold" grpId="0" nodeType="clickEffect">
                                  <p:stCondLst>
                                    <p:cond delay="0"/>
                                  </p:stCondLst>
                                  <p:childTnLst>
                                    <p:set>
                                      <p:cBhvr>
                                        <p:cTn id="33" dur="1" fill="hold">
                                          <p:stCondLst>
                                            <p:cond delay="0"/>
                                          </p:stCondLst>
                                        </p:cTn>
                                        <p:tgtEl>
                                          <p:spTgt spid="82949"/>
                                        </p:tgtEl>
                                        <p:attrNameLst>
                                          <p:attrName>style.visibility</p:attrName>
                                        </p:attrNameLst>
                                      </p:cBhvr>
                                      <p:to>
                                        <p:strVal val="visible"/>
                                      </p:to>
                                    </p:set>
                                    <p:anim calcmode="lin" valueType="num">
                                      <p:cBhvr>
                                        <p:cTn id="34" dur="500" fill="hold"/>
                                        <p:tgtEl>
                                          <p:spTgt spid="82949"/>
                                        </p:tgtEl>
                                        <p:attrNameLst>
                                          <p:attrName>ppt_x</p:attrName>
                                        </p:attrNameLst>
                                      </p:cBhvr>
                                      <p:tavLst>
                                        <p:tav tm="0">
                                          <p:val>
                                            <p:strVal val="#ppt_x"/>
                                          </p:val>
                                        </p:tav>
                                        <p:tav tm="100000">
                                          <p:val>
                                            <p:strVal val="#ppt_x"/>
                                          </p:val>
                                        </p:tav>
                                      </p:tavLst>
                                    </p:anim>
                                    <p:anim calcmode="lin" valueType="num">
                                      <p:cBhvr>
                                        <p:cTn id="35" dur="500" fill="hold"/>
                                        <p:tgtEl>
                                          <p:spTgt spid="82949"/>
                                        </p:tgtEl>
                                        <p:attrNameLst>
                                          <p:attrName>ppt_y</p:attrName>
                                        </p:attrNameLst>
                                      </p:cBhvr>
                                      <p:tavLst>
                                        <p:tav tm="0">
                                          <p:val>
                                            <p:strVal val="#ppt_y-#ppt_h/2"/>
                                          </p:val>
                                        </p:tav>
                                        <p:tav tm="100000">
                                          <p:val>
                                            <p:strVal val="#ppt_y"/>
                                          </p:val>
                                        </p:tav>
                                      </p:tavLst>
                                    </p:anim>
                                    <p:anim calcmode="lin" valueType="num">
                                      <p:cBhvr>
                                        <p:cTn id="36" dur="500" fill="hold"/>
                                        <p:tgtEl>
                                          <p:spTgt spid="82949"/>
                                        </p:tgtEl>
                                        <p:attrNameLst>
                                          <p:attrName>ppt_w</p:attrName>
                                        </p:attrNameLst>
                                      </p:cBhvr>
                                      <p:tavLst>
                                        <p:tav tm="0">
                                          <p:val>
                                            <p:strVal val="#ppt_w"/>
                                          </p:val>
                                        </p:tav>
                                        <p:tav tm="100000">
                                          <p:val>
                                            <p:strVal val="#ppt_w"/>
                                          </p:val>
                                        </p:tav>
                                      </p:tavLst>
                                    </p:anim>
                                    <p:anim calcmode="lin" valueType="num">
                                      <p:cBhvr>
                                        <p:cTn id="37" dur="500" fill="hold"/>
                                        <p:tgtEl>
                                          <p:spTgt spid="8294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2"/>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82947" grpId="0" animBg="1"/>
      <p:bldP spid="82948" grpId="0" animBg="1"/>
      <p:bldP spid="82949" grpId="0" animBg="1"/>
      <p:bldP spid="82952"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3" name="Text Box 4"/>
          <p:cNvSpPr txBox="1">
            <a:spLocks noChangeArrowheads="1"/>
          </p:cNvSpPr>
          <p:nvPr/>
        </p:nvSpPr>
        <p:spPr bwMode="auto">
          <a:xfrm>
            <a:off x="381000" y="1557338"/>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Times New Roman" charset="0"/>
                <a:ea typeface="MS Hei" charset="0"/>
              </a:rPr>
              <a:t>                       An </a:t>
            </a:r>
            <a:r>
              <a:rPr lang="en-US" altLang="zh-CN" sz="2400" b="1">
                <a:solidFill>
                  <a:schemeClr val="hlink"/>
                </a:solidFill>
                <a:latin typeface="Times New Roman" charset="0"/>
                <a:ea typeface="MS Hei" charset="0"/>
              </a:rPr>
              <a:t>infix</a:t>
            </a:r>
            <a:r>
              <a:rPr lang="en-US" altLang="zh-CN" sz="2400" b="1">
                <a:latin typeface="Times New Roman" charset="0"/>
                <a:ea typeface="MS Hei" charset="0"/>
              </a:rPr>
              <a:t> expression:       </a:t>
            </a:r>
            <a:r>
              <a:rPr lang="en-US" altLang="zh-CN" sz="2400" b="1" i="1">
                <a:solidFill>
                  <a:schemeClr val="hlink"/>
                </a:solidFill>
                <a:latin typeface="Times New Roman" charset="0"/>
                <a:ea typeface="MS Hei" charset="0"/>
              </a:rPr>
              <a:t>a </a:t>
            </a:r>
            <a:r>
              <a:rPr lang="en-US" altLang="zh-CN" sz="2400" b="1">
                <a:solidFill>
                  <a:srgbClr val="FF0000"/>
                </a:solidFill>
                <a:latin typeface="Times New Roman" charset="0"/>
                <a:ea typeface="MS Hei" charset="0"/>
                <a:sym typeface="Symbol" charset="2"/>
              </a:rPr>
              <a:t></a:t>
            </a:r>
            <a:r>
              <a:rPr lang="en-US" altLang="zh-CN" sz="2400" b="1">
                <a:solidFill>
                  <a:srgbClr val="FF0000"/>
                </a:solidFill>
                <a:latin typeface="Times New Roman" charset="0"/>
                <a:ea typeface="MS Hei" charset="0"/>
              </a:rPr>
              <a:t> </a:t>
            </a:r>
            <a:r>
              <a:rPr lang="en-US" altLang="zh-CN" sz="2400" b="1" i="1">
                <a:solidFill>
                  <a:schemeClr val="hlink"/>
                </a:solidFill>
                <a:latin typeface="Times New Roman" charset="0"/>
                <a:ea typeface="MS Hei" charset="0"/>
              </a:rPr>
              <a:t>b </a:t>
            </a:r>
            <a:r>
              <a:rPr lang="en-US" altLang="zh-CN" sz="2400" b="1">
                <a:solidFill>
                  <a:srgbClr val="FF0000"/>
                </a:solidFill>
                <a:latin typeface="Times New Roman" charset="0"/>
                <a:ea typeface="MS Hei" charset="0"/>
                <a:sym typeface="Symbol" charset="2"/>
              </a:rPr>
              <a:t> </a:t>
            </a:r>
            <a:r>
              <a:rPr lang="en-US" altLang="zh-CN" sz="2400" b="1" i="1">
                <a:solidFill>
                  <a:schemeClr val="hlink"/>
                </a:solidFill>
                <a:latin typeface="Times New Roman" charset="0"/>
                <a:ea typeface="MS Hei" charset="0"/>
                <a:sym typeface="Symbol" charset="2"/>
              </a:rPr>
              <a:t>c </a:t>
            </a:r>
            <a:r>
              <a:rPr lang="en-US" altLang="zh-CN" sz="2400" b="1">
                <a:solidFill>
                  <a:srgbClr val="FF0000"/>
                </a:solidFill>
                <a:latin typeface="Times New Roman" charset="0"/>
                <a:ea typeface="MS Hei" charset="0"/>
                <a:sym typeface="Symbol" charset="2"/>
              </a:rPr>
              <a:t> </a:t>
            </a:r>
            <a:r>
              <a:rPr lang="en-US" altLang="zh-CN" sz="2400" b="1" i="1">
                <a:solidFill>
                  <a:schemeClr val="hlink"/>
                </a:solidFill>
                <a:latin typeface="Times New Roman" charset="0"/>
                <a:ea typeface="MS Hei" charset="0"/>
                <a:sym typeface="Symbol" charset="2"/>
              </a:rPr>
              <a:t>d </a:t>
            </a:r>
            <a:r>
              <a:rPr lang="en-US" altLang="zh-CN" sz="2400" b="1">
                <a:solidFill>
                  <a:srgbClr val="FF0000"/>
                </a:solidFill>
                <a:latin typeface="Times New Roman" charset="0"/>
                <a:ea typeface="MS Hei" charset="0"/>
                <a:sym typeface="Symbol" charset="2"/>
              </a:rPr>
              <a:t> </a:t>
            </a:r>
            <a:r>
              <a:rPr lang="en-US" altLang="zh-CN" sz="2400" b="1" i="1">
                <a:solidFill>
                  <a:schemeClr val="hlink"/>
                </a:solidFill>
                <a:latin typeface="Times New Roman" charset="0"/>
                <a:ea typeface="MS Hei" charset="0"/>
                <a:sym typeface="Symbol" charset="2"/>
              </a:rPr>
              <a:t>e</a:t>
            </a:r>
          </a:p>
          <a:p>
            <a:r>
              <a:rPr lang="en-US" altLang="zh-CN" sz="2400" b="1" i="1">
                <a:solidFill>
                  <a:schemeClr val="hlink"/>
                </a:solidFill>
                <a:latin typeface="Times New Roman" charset="0"/>
                <a:ea typeface="MS Hei" charset="0"/>
                <a:sym typeface="Symbol" charset="2"/>
              </a:rPr>
              <a:t>                       </a:t>
            </a:r>
            <a:r>
              <a:rPr lang="en-US" altLang="zh-CN" sz="2400" b="1">
                <a:latin typeface="Times New Roman" charset="0"/>
                <a:ea typeface="MS Hei" charset="0"/>
                <a:sym typeface="Symbol" charset="2"/>
              </a:rPr>
              <a:t>A</a:t>
            </a:r>
            <a:r>
              <a:rPr lang="en-US" altLang="zh-CN" sz="2400" b="1">
                <a:solidFill>
                  <a:schemeClr val="hlink"/>
                </a:solidFill>
                <a:latin typeface="Times New Roman" charset="0"/>
                <a:ea typeface="MS Hei" charset="0"/>
                <a:sym typeface="Symbol" charset="2"/>
              </a:rPr>
              <a:t> postfix </a:t>
            </a:r>
            <a:r>
              <a:rPr lang="en-US" altLang="zh-CN" sz="2400" b="1">
                <a:latin typeface="Times New Roman" charset="0"/>
                <a:ea typeface="MS Hei" charset="0"/>
                <a:sym typeface="Symbol" charset="2"/>
              </a:rPr>
              <a:t>expression:   </a:t>
            </a:r>
            <a:r>
              <a:rPr lang="en-US" altLang="zh-CN" sz="2400" b="1" i="1">
                <a:solidFill>
                  <a:schemeClr val="hlink"/>
                </a:solidFill>
                <a:latin typeface="Times New Roman" charset="0"/>
                <a:ea typeface="MS Hei" charset="0"/>
                <a:sym typeface="Symbol" charset="2"/>
              </a:rPr>
              <a:t>a b c</a:t>
            </a:r>
            <a:r>
              <a:rPr lang="en-US" altLang="zh-CN" sz="2400" b="1" i="1">
                <a:latin typeface="Times New Roman" charset="0"/>
                <a:ea typeface="MS Hei" charset="0"/>
                <a:sym typeface="Symbol" charset="2"/>
              </a:rPr>
              <a:t> </a:t>
            </a:r>
            <a:r>
              <a:rPr lang="en-US" altLang="zh-CN" sz="2400" b="1">
                <a:solidFill>
                  <a:srgbClr val="FF0000"/>
                </a:solidFill>
                <a:latin typeface="Times New Roman" charset="0"/>
                <a:ea typeface="MS Hei" charset="0"/>
                <a:sym typeface="Symbol" charset="2"/>
              </a:rPr>
              <a:t>  </a:t>
            </a:r>
            <a:r>
              <a:rPr lang="en-US" altLang="zh-CN" sz="2400" b="1" i="1">
                <a:solidFill>
                  <a:schemeClr val="hlink"/>
                </a:solidFill>
                <a:latin typeface="Times New Roman" charset="0"/>
                <a:ea typeface="MS Hei" charset="0"/>
                <a:sym typeface="Symbol" charset="2"/>
              </a:rPr>
              <a:t>d e</a:t>
            </a:r>
            <a:r>
              <a:rPr lang="en-US" altLang="zh-CN" sz="2400" b="1" i="1">
                <a:solidFill>
                  <a:srgbClr val="FF0000"/>
                </a:solidFill>
                <a:latin typeface="Times New Roman" charset="0"/>
                <a:ea typeface="MS Hei" charset="0"/>
                <a:sym typeface="Symbol" charset="2"/>
              </a:rPr>
              <a:t> </a:t>
            </a:r>
            <a:r>
              <a:rPr lang="en-US" altLang="zh-CN" sz="2400" b="1">
                <a:solidFill>
                  <a:srgbClr val="FF0000"/>
                </a:solidFill>
                <a:latin typeface="Times New Roman" charset="0"/>
                <a:ea typeface="MS Hei" charset="0"/>
                <a:sym typeface="Symbol" charset="2"/>
              </a:rPr>
              <a:t> </a:t>
            </a:r>
          </a:p>
        </p:txBody>
      </p:sp>
      <p:sp>
        <p:nvSpPr>
          <p:cNvPr id="84994" name="AutoShape 5"/>
          <p:cNvSpPr>
            <a:spLocks noChangeArrowheads="1"/>
          </p:cNvSpPr>
          <p:nvPr/>
        </p:nvSpPr>
        <p:spPr bwMode="auto">
          <a:xfrm rot="10800000">
            <a:off x="3721100" y="2733675"/>
            <a:ext cx="1217613" cy="365125"/>
          </a:xfrm>
          <a:prstGeom prst="wedgeRoundRectCallout">
            <a:avLst>
              <a:gd name="adj1" fmla="val -81421"/>
              <a:gd name="adj2" fmla="val 167389"/>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0" tIns="10800" rIns="0" bIns="10800">
            <a:spAutoFit/>
          </a:bodyPr>
          <a:lstStyle/>
          <a:p>
            <a:pPr algn="ctr"/>
            <a:r>
              <a:rPr lang="en-US" altLang="zh-CN" sz="2000" b="1">
                <a:solidFill>
                  <a:schemeClr val="hlink"/>
                </a:solidFill>
                <a:latin typeface="Times New Roman" charset="0"/>
              </a:rPr>
              <a:t>operand</a:t>
            </a:r>
            <a:endParaRPr lang="en-US" altLang="zh-CN" sz="2000" b="1">
              <a:latin typeface="Times New Roman" charset="0"/>
            </a:endParaRPr>
          </a:p>
        </p:txBody>
      </p:sp>
      <p:sp>
        <p:nvSpPr>
          <p:cNvPr id="84995" name="AutoShape 6"/>
          <p:cNvSpPr>
            <a:spLocks noChangeArrowheads="1"/>
          </p:cNvSpPr>
          <p:nvPr/>
        </p:nvSpPr>
        <p:spPr bwMode="auto">
          <a:xfrm flipV="1">
            <a:off x="7531100" y="2657475"/>
            <a:ext cx="1217613" cy="365125"/>
          </a:xfrm>
          <a:prstGeom prst="wedgeRoundRectCallout">
            <a:avLst>
              <a:gd name="adj1" fmla="val -91463"/>
              <a:gd name="adj2" fmla="val 175648"/>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0" tIns="10800" rIns="0" bIns="10800">
            <a:spAutoFit/>
          </a:bodyPr>
          <a:lstStyle/>
          <a:p>
            <a:pPr algn="ctr"/>
            <a:r>
              <a:rPr lang="en-US" altLang="zh-CN" sz="2000" b="1">
                <a:solidFill>
                  <a:srgbClr val="FF0000"/>
                </a:solidFill>
                <a:latin typeface="Times New Roman" charset="0"/>
              </a:rPr>
              <a:t>operator</a:t>
            </a:r>
            <a:endParaRPr lang="en-US" altLang="zh-CN" sz="2000" b="1">
              <a:latin typeface="Times New Roman" charset="0"/>
            </a:endParaRPr>
          </a:p>
        </p:txBody>
      </p:sp>
      <p:sp>
        <p:nvSpPr>
          <p:cNvPr id="84996" name="AutoShape 7"/>
          <p:cNvSpPr>
            <a:spLocks noChangeArrowheads="1"/>
          </p:cNvSpPr>
          <p:nvPr/>
        </p:nvSpPr>
        <p:spPr bwMode="auto">
          <a:xfrm flipV="1">
            <a:off x="5321300" y="2505075"/>
            <a:ext cx="1981200" cy="990600"/>
          </a:xfrm>
          <a:prstGeom prst="wedgeRoundRectCallout">
            <a:avLst>
              <a:gd name="adj1" fmla="val -18273"/>
              <a:gd name="adj2" fmla="val 76759"/>
              <a:gd name="adj3" fmla="val 16667"/>
            </a:avLst>
          </a:prstGeom>
          <a:gradFill rotWithShape="0">
            <a:gsLst>
              <a:gs pos="0">
                <a:srgbClr val="C8C8C8"/>
              </a:gs>
              <a:gs pos="100000">
                <a:srgbClr val="FFFFFF"/>
              </a:gs>
            </a:gsLst>
            <a:lin ang="5400000" scaled="1"/>
          </a:gradFill>
          <a:ln w="12700">
            <a:solidFill>
              <a:schemeClr val="tx1"/>
            </a:solidFill>
            <a:miter lim="800000"/>
            <a:headEnd/>
            <a:tailEnd/>
          </a:ln>
        </p:spPr>
        <p:txBody>
          <a:bodyPr rot="10800000" lIns="36000" tIns="10800" rIns="36000" bIns="10800" anchor="ctr"/>
          <a:lstStyle/>
          <a:p>
            <a:pPr algn="ctr">
              <a:lnSpc>
                <a:spcPct val="90000"/>
              </a:lnSpc>
            </a:pPr>
            <a:r>
              <a:rPr lang="en-US" altLang="zh-CN" sz="2000" b="1">
                <a:solidFill>
                  <a:srgbClr val="FF0000"/>
                </a:solidFill>
                <a:latin typeface="Times New Roman" charset="0"/>
              </a:rPr>
              <a:t>operator with </a:t>
            </a:r>
          </a:p>
          <a:p>
            <a:pPr algn="ctr">
              <a:lnSpc>
                <a:spcPct val="90000"/>
              </a:lnSpc>
            </a:pPr>
            <a:r>
              <a:rPr lang="en-US" altLang="zh-CN" sz="2000" b="1">
                <a:solidFill>
                  <a:srgbClr val="FF0000"/>
                </a:solidFill>
                <a:latin typeface="Times New Roman" charset="0"/>
              </a:rPr>
              <a:t>the highest precedence</a:t>
            </a:r>
          </a:p>
        </p:txBody>
      </p:sp>
      <p:sp>
        <p:nvSpPr>
          <p:cNvPr id="45178" name="Rectangle 122"/>
          <p:cNvSpPr>
            <a:spLocks noChangeArrowheads="1"/>
          </p:cNvSpPr>
          <p:nvPr/>
        </p:nvSpPr>
        <p:spPr bwMode="auto">
          <a:xfrm>
            <a:off x="971550" y="3500438"/>
            <a:ext cx="84201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pPr>
              <a:spcBef>
                <a:spcPct val="20000"/>
              </a:spcBef>
            </a:pPr>
            <a:r>
              <a:rPr lang="en-US" altLang="zh-CN" sz="2000" b="1" u="sng"/>
              <a:t>INFIX</a:t>
            </a:r>
            <a:r>
              <a:rPr lang="en-US" altLang="zh-CN" sz="2000" b="1"/>
              <a:t>			  </a:t>
            </a:r>
            <a:r>
              <a:rPr lang="en-US" altLang="zh-CN" sz="2000" b="1" u="sng"/>
              <a:t>RPN (POSTFIX)</a:t>
            </a:r>
            <a:r>
              <a:rPr lang="en-US" altLang="zh-CN" sz="2000" b="1"/>
              <a:t>	</a:t>
            </a:r>
          </a:p>
          <a:p>
            <a:pPr>
              <a:spcBef>
                <a:spcPct val="20000"/>
              </a:spcBef>
            </a:pPr>
            <a:r>
              <a:rPr lang="en-US" altLang="zh-CN" sz="2000" b="1"/>
              <a:t>   A * B + C	</a:t>
            </a:r>
            <a:br>
              <a:rPr lang="en-US" altLang="zh-CN" sz="2000" b="1"/>
            </a:br>
            <a:r>
              <a:rPr lang="en-US" altLang="zh-CN" sz="2000" b="1"/>
              <a:t>A * (B + C)	</a:t>
            </a:r>
            <a:br>
              <a:rPr lang="en-US" altLang="zh-CN" sz="2000" b="1"/>
            </a:br>
            <a:r>
              <a:rPr lang="en-US" altLang="zh-CN" sz="2000" b="1"/>
              <a:t>A - (B - (C - D))	</a:t>
            </a:r>
            <a:br>
              <a:rPr lang="en-US" altLang="zh-CN" sz="2000" b="1"/>
            </a:br>
            <a:r>
              <a:rPr lang="en-US" altLang="zh-CN" sz="2000" b="1"/>
              <a:t>A - B - C - D</a:t>
            </a:r>
            <a:endParaRPr lang="en-US" altLang="zh-CN" sz="2000"/>
          </a:p>
          <a:p>
            <a:pPr>
              <a:spcBef>
                <a:spcPct val="20000"/>
              </a:spcBef>
            </a:pPr>
            <a:endParaRPr lang="en-US" altLang="zh-CN" sz="2000"/>
          </a:p>
        </p:txBody>
      </p:sp>
      <p:sp>
        <p:nvSpPr>
          <p:cNvPr id="45179" name="Text Box 123"/>
          <p:cNvSpPr txBox="1">
            <a:spLocks noChangeArrowheads="1"/>
          </p:cNvSpPr>
          <p:nvPr/>
        </p:nvSpPr>
        <p:spPr bwMode="auto">
          <a:xfrm>
            <a:off x="3875088" y="38354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a:solidFill>
                  <a:srgbClr val="6666FF"/>
                </a:solidFill>
                <a:latin typeface="Courier New" charset="0"/>
              </a:rPr>
              <a:t>A B * C +</a:t>
            </a:r>
            <a:endParaRPr lang="en-US" altLang="zh-CN" sz="2000">
              <a:solidFill>
                <a:srgbClr val="6666FF"/>
              </a:solidFill>
              <a:latin typeface="Courier New" charset="0"/>
            </a:endParaRPr>
          </a:p>
        </p:txBody>
      </p:sp>
      <p:sp>
        <p:nvSpPr>
          <p:cNvPr id="45180" name="Text Box 124"/>
          <p:cNvSpPr txBox="1">
            <a:spLocks noChangeArrowheads="1"/>
          </p:cNvSpPr>
          <p:nvPr/>
        </p:nvSpPr>
        <p:spPr bwMode="auto">
          <a:xfrm>
            <a:off x="3890963" y="4113213"/>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a:solidFill>
                  <a:srgbClr val="6666FF"/>
                </a:solidFill>
                <a:latin typeface="Courier New" charset="0"/>
              </a:rPr>
              <a:t>A B C + *</a:t>
            </a:r>
            <a:endParaRPr lang="en-US" altLang="zh-CN" sz="2000">
              <a:solidFill>
                <a:srgbClr val="6666FF"/>
              </a:solidFill>
              <a:latin typeface="Courier New" charset="0"/>
            </a:endParaRPr>
          </a:p>
        </p:txBody>
      </p:sp>
      <p:sp>
        <p:nvSpPr>
          <p:cNvPr id="45181" name="Text Box 125"/>
          <p:cNvSpPr txBox="1">
            <a:spLocks noChangeArrowheads="1"/>
          </p:cNvSpPr>
          <p:nvPr/>
        </p:nvSpPr>
        <p:spPr bwMode="auto">
          <a:xfrm>
            <a:off x="3906838" y="44069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a:solidFill>
                  <a:srgbClr val="6666FF"/>
                </a:solidFill>
                <a:latin typeface="Courier New" charset="0"/>
              </a:rPr>
              <a:t>A B C D---</a:t>
            </a:r>
            <a:endParaRPr lang="en-US" altLang="zh-CN" sz="2000">
              <a:solidFill>
                <a:srgbClr val="6666FF"/>
              </a:solidFill>
              <a:latin typeface="Courier New" charset="0"/>
            </a:endParaRPr>
          </a:p>
        </p:txBody>
      </p:sp>
      <p:sp>
        <p:nvSpPr>
          <p:cNvPr id="45182" name="Text Box 126"/>
          <p:cNvSpPr txBox="1">
            <a:spLocks noChangeArrowheads="1"/>
          </p:cNvSpPr>
          <p:nvPr/>
        </p:nvSpPr>
        <p:spPr bwMode="auto">
          <a:xfrm>
            <a:off x="3911600" y="4764088"/>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a:solidFill>
                  <a:srgbClr val="6666FF"/>
                </a:solidFill>
                <a:latin typeface="Courier New" charset="0"/>
              </a:rPr>
              <a:t>A B-C-D-</a:t>
            </a:r>
            <a:endParaRPr lang="en-US" altLang="zh-CN" sz="2000">
              <a:solidFill>
                <a:srgbClr val="6666FF"/>
              </a:solidFill>
              <a:latin typeface="Courier New" charset="0"/>
            </a:endParaRPr>
          </a:p>
        </p:txBody>
      </p:sp>
      <p:sp>
        <p:nvSpPr>
          <p:cNvPr id="45191" name="Rectangle 135"/>
          <p:cNvSpPr>
            <a:spLocks noChangeArrowheads="1"/>
          </p:cNvSpPr>
          <p:nvPr/>
        </p:nvSpPr>
        <p:spPr bwMode="auto">
          <a:xfrm>
            <a:off x="827088" y="5410200"/>
            <a:ext cx="80645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r>
              <a:rPr lang="en-US" altLang="zh-CN" sz="2400"/>
              <a:t>Advantage:</a:t>
            </a:r>
          </a:p>
          <a:p>
            <a:pPr lvl="1">
              <a:buFont typeface="Wingdings" charset="2"/>
              <a:buChar char="n"/>
            </a:pPr>
            <a:r>
              <a:rPr lang="en-US" altLang="zh-CN" sz="2400"/>
              <a:t>  expressions without parentheses</a:t>
            </a:r>
          </a:p>
          <a:p>
            <a:pPr lvl="1">
              <a:buFont typeface="Wingdings" charset="2"/>
              <a:buChar char="n"/>
            </a:pPr>
            <a:r>
              <a:rPr lang="en-US" altLang="zh-CN" sz="2400"/>
              <a:t>  does not require any precedence rules</a:t>
            </a:r>
          </a:p>
        </p:txBody>
      </p:sp>
      <p:sp>
        <p:nvSpPr>
          <p:cNvPr id="45192" name="Rectangle 136"/>
          <p:cNvSpPr>
            <a:spLocks noChangeArrowheads="1"/>
          </p:cNvSpPr>
          <p:nvPr/>
        </p:nvSpPr>
        <p:spPr bwMode="auto">
          <a:xfrm>
            <a:off x="0" y="3117850"/>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Examples:</a:t>
            </a:r>
          </a:p>
        </p:txBody>
      </p:sp>
      <p:sp>
        <p:nvSpPr>
          <p:cNvPr id="85004" name="Rectangle 137"/>
          <p:cNvSpPr>
            <a:spLocks noChangeArrowheads="1"/>
          </p:cNvSpPr>
          <p:nvPr/>
        </p:nvSpPr>
        <p:spPr bwMode="auto">
          <a:xfrm>
            <a:off x="685800" y="1524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US" altLang="zh-CN" sz="4000"/>
              <a:t>Postfix</a:t>
            </a:r>
            <a:r>
              <a:rPr lang="en-US" altLang="en-US" sz="4000"/>
              <a:t> Expressions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192"/>
                                        </p:tgtEl>
                                        <p:attrNameLst>
                                          <p:attrName>style.visibility</p:attrName>
                                        </p:attrNameLst>
                                      </p:cBhvr>
                                      <p:to>
                                        <p:strVal val="visible"/>
                                      </p:to>
                                    </p:set>
                                    <p:animEffect transition="in" filter="blinds(horizontal)">
                                      <p:cBhvr>
                                        <p:cTn id="7" dur="500"/>
                                        <p:tgtEl>
                                          <p:spTgt spid="451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178"/>
                                        </p:tgtEl>
                                        <p:attrNameLst>
                                          <p:attrName>style.visibility</p:attrName>
                                        </p:attrNameLst>
                                      </p:cBhvr>
                                      <p:to>
                                        <p:strVal val="visible"/>
                                      </p:to>
                                    </p:set>
                                    <p:animEffect transition="in" filter="blinds(horizontal)">
                                      <p:cBhvr>
                                        <p:cTn id="12" dur="500"/>
                                        <p:tgtEl>
                                          <p:spTgt spid="451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179"/>
                                        </p:tgtEl>
                                        <p:attrNameLst>
                                          <p:attrName>style.visibility</p:attrName>
                                        </p:attrNameLst>
                                      </p:cBhvr>
                                      <p:to>
                                        <p:strVal val="visible"/>
                                      </p:to>
                                    </p:set>
                                    <p:animEffect transition="in" filter="blinds(horizontal)">
                                      <p:cBhvr>
                                        <p:cTn id="17" dur="500"/>
                                        <p:tgtEl>
                                          <p:spTgt spid="451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180"/>
                                        </p:tgtEl>
                                        <p:attrNameLst>
                                          <p:attrName>style.visibility</p:attrName>
                                        </p:attrNameLst>
                                      </p:cBhvr>
                                      <p:to>
                                        <p:strVal val="visible"/>
                                      </p:to>
                                    </p:set>
                                    <p:animEffect transition="in" filter="blinds(horizontal)">
                                      <p:cBhvr>
                                        <p:cTn id="22" dur="500"/>
                                        <p:tgtEl>
                                          <p:spTgt spid="451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181"/>
                                        </p:tgtEl>
                                        <p:attrNameLst>
                                          <p:attrName>style.visibility</p:attrName>
                                        </p:attrNameLst>
                                      </p:cBhvr>
                                      <p:to>
                                        <p:strVal val="visible"/>
                                      </p:to>
                                    </p:set>
                                    <p:animEffect transition="in" filter="blinds(horizontal)">
                                      <p:cBhvr>
                                        <p:cTn id="27" dur="500"/>
                                        <p:tgtEl>
                                          <p:spTgt spid="451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182"/>
                                        </p:tgtEl>
                                        <p:attrNameLst>
                                          <p:attrName>style.visibility</p:attrName>
                                        </p:attrNameLst>
                                      </p:cBhvr>
                                      <p:to>
                                        <p:strVal val="visible"/>
                                      </p:to>
                                    </p:set>
                                    <p:animEffect transition="in" filter="blinds(horizontal)">
                                      <p:cBhvr>
                                        <p:cTn id="32" dur="500"/>
                                        <p:tgtEl>
                                          <p:spTgt spid="451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191"/>
                                        </p:tgtEl>
                                        <p:attrNameLst>
                                          <p:attrName>style.visibility</p:attrName>
                                        </p:attrNameLst>
                                      </p:cBhvr>
                                      <p:to>
                                        <p:strVal val="visible"/>
                                      </p:to>
                                    </p:set>
                                    <p:animEffect transition="in" filter="blinds(horizontal)">
                                      <p:cBhvr>
                                        <p:cTn id="37" dur="500"/>
                                        <p:tgtEl>
                                          <p:spTgt spid="45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78" grpId="0"/>
      <p:bldP spid="45179" grpId="0"/>
      <p:bldP spid="45180" grpId="0"/>
      <p:bldP spid="45181" grpId="0"/>
      <p:bldP spid="45182" grpId="0"/>
      <p:bldP spid="45191" grpId="0"/>
      <p:bldP spid="45192"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85800" y="45815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77850" algn="l"/>
              </a:tabLst>
              <a:defRPr>
                <a:solidFill>
                  <a:schemeClr val="tx1"/>
                </a:solidFill>
                <a:latin typeface="Comic Sans MS" charset="0"/>
                <a:ea typeface="宋体" charset="0"/>
              </a:defRPr>
            </a:lvl1pPr>
            <a:lvl2pPr>
              <a:tabLst>
                <a:tab pos="577850" algn="l"/>
              </a:tabLst>
              <a:defRPr>
                <a:solidFill>
                  <a:schemeClr val="tx1"/>
                </a:solidFill>
                <a:latin typeface="Comic Sans MS" charset="0"/>
                <a:ea typeface="宋体" charset="0"/>
              </a:defRPr>
            </a:lvl2pPr>
            <a:lvl3pPr>
              <a:tabLst>
                <a:tab pos="577850" algn="l"/>
              </a:tabLst>
              <a:defRPr>
                <a:solidFill>
                  <a:schemeClr val="tx1"/>
                </a:solidFill>
                <a:latin typeface="Comic Sans MS" charset="0"/>
                <a:ea typeface="宋体" charset="0"/>
              </a:defRPr>
            </a:lvl3pPr>
            <a:lvl4pPr>
              <a:tabLst>
                <a:tab pos="577850" algn="l"/>
              </a:tabLst>
              <a:defRPr>
                <a:solidFill>
                  <a:schemeClr val="tx1"/>
                </a:solidFill>
                <a:latin typeface="Comic Sans MS" charset="0"/>
                <a:ea typeface="宋体" charset="0"/>
              </a:defRPr>
            </a:lvl4pPr>
            <a:lvl5pPr>
              <a:tabLst>
                <a:tab pos="577850" algn="l"/>
              </a:tabLst>
              <a:defRPr>
                <a:solidFill>
                  <a:schemeClr val="tx1"/>
                </a:solidFill>
                <a:latin typeface="Comic Sans MS" charset="0"/>
                <a:ea typeface="宋体" charset="0"/>
              </a:defRPr>
            </a:lvl5pPr>
            <a:lvl6pPr fontAlgn="base">
              <a:spcBef>
                <a:spcPct val="0"/>
              </a:spcBef>
              <a:spcAft>
                <a:spcPct val="0"/>
              </a:spcAft>
              <a:tabLst>
                <a:tab pos="577850" algn="l"/>
              </a:tabLst>
              <a:defRPr>
                <a:solidFill>
                  <a:schemeClr val="tx1"/>
                </a:solidFill>
                <a:latin typeface="Comic Sans MS" charset="0"/>
                <a:ea typeface="宋体" charset="0"/>
              </a:defRPr>
            </a:lvl6pPr>
            <a:lvl7pPr fontAlgn="base">
              <a:spcBef>
                <a:spcPct val="0"/>
              </a:spcBef>
              <a:spcAft>
                <a:spcPct val="0"/>
              </a:spcAft>
              <a:tabLst>
                <a:tab pos="577850" algn="l"/>
              </a:tabLst>
              <a:defRPr>
                <a:solidFill>
                  <a:schemeClr val="tx1"/>
                </a:solidFill>
                <a:latin typeface="Comic Sans MS" charset="0"/>
                <a:ea typeface="宋体" charset="0"/>
              </a:defRPr>
            </a:lvl7pPr>
            <a:lvl8pPr fontAlgn="base">
              <a:spcBef>
                <a:spcPct val="0"/>
              </a:spcBef>
              <a:spcAft>
                <a:spcPct val="0"/>
              </a:spcAft>
              <a:tabLst>
                <a:tab pos="577850" algn="l"/>
              </a:tabLst>
              <a:defRPr>
                <a:solidFill>
                  <a:schemeClr val="tx1"/>
                </a:solidFill>
                <a:latin typeface="Comic Sans MS" charset="0"/>
                <a:ea typeface="宋体" charset="0"/>
              </a:defRPr>
            </a:lvl8pPr>
            <a:lvl9pPr fontAlgn="base">
              <a:spcBef>
                <a:spcPct val="0"/>
              </a:spcBef>
              <a:spcAft>
                <a:spcPct val="0"/>
              </a:spcAft>
              <a:tabLst>
                <a:tab pos="577850" algn="l"/>
              </a:tabLst>
              <a:defRPr>
                <a:solidFill>
                  <a:schemeClr val="tx1"/>
                </a:solidFill>
                <a:latin typeface="Comic Sans MS" charset="0"/>
                <a:ea typeface="宋体" charset="0"/>
              </a:defRPr>
            </a:lvl9pPr>
          </a:lstStyle>
          <a:p>
            <a:pPr eaLnBrk="0" hangingPunct="0"/>
            <a:r>
              <a:rPr lang="en-US" altLang="zh-CN" sz="2400" b="1">
                <a:latin typeface="Symbol" charset="2"/>
              </a:rPr>
              <a:t>®</a:t>
            </a:r>
            <a:r>
              <a:rPr lang="en-US" altLang="zh-CN" sz="2400" b="1">
                <a:latin typeface="Courier New" charset="0"/>
              </a:rPr>
              <a:t>	2 </a:t>
            </a:r>
            <a:r>
              <a:rPr lang="en-US" altLang="zh-CN" sz="2400" b="1">
                <a:solidFill>
                  <a:srgbClr val="6666FF"/>
                </a:solidFill>
                <a:latin typeface="Courier New" charset="0"/>
              </a:rPr>
              <a:t>7</a:t>
            </a:r>
            <a:r>
              <a:rPr lang="en-US" altLang="zh-CN" sz="2400" b="1">
                <a:latin typeface="Courier New" charset="0"/>
              </a:rPr>
              <a:t> 5 6 - - *  	</a:t>
            </a:r>
            <a:endParaRPr lang="en-US" altLang="zh-CN" sz="2400" b="1">
              <a:latin typeface="Symbol" charset="2"/>
            </a:endParaRPr>
          </a:p>
        </p:txBody>
      </p:sp>
      <p:sp>
        <p:nvSpPr>
          <p:cNvPr id="46083" name="Text Box 3"/>
          <p:cNvSpPr txBox="1">
            <a:spLocks noChangeArrowheads="1"/>
          </p:cNvSpPr>
          <p:nvPr/>
        </p:nvSpPr>
        <p:spPr bwMode="auto">
          <a:xfrm>
            <a:off x="698500" y="5084763"/>
            <a:ext cx="365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77850" algn="l"/>
              </a:tabLst>
              <a:defRPr>
                <a:solidFill>
                  <a:schemeClr val="tx1"/>
                </a:solidFill>
                <a:latin typeface="Comic Sans MS" charset="0"/>
                <a:ea typeface="宋体" charset="0"/>
              </a:defRPr>
            </a:lvl1pPr>
            <a:lvl2pPr>
              <a:tabLst>
                <a:tab pos="577850" algn="l"/>
              </a:tabLst>
              <a:defRPr>
                <a:solidFill>
                  <a:schemeClr val="tx1"/>
                </a:solidFill>
                <a:latin typeface="Comic Sans MS" charset="0"/>
                <a:ea typeface="宋体" charset="0"/>
              </a:defRPr>
            </a:lvl2pPr>
            <a:lvl3pPr>
              <a:tabLst>
                <a:tab pos="577850" algn="l"/>
              </a:tabLst>
              <a:defRPr>
                <a:solidFill>
                  <a:schemeClr val="tx1"/>
                </a:solidFill>
                <a:latin typeface="Comic Sans MS" charset="0"/>
                <a:ea typeface="宋体" charset="0"/>
              </a:defRPr>
            </a:lvl3pPr>
            <a:lvl4pPr>
              <a:tabLst>
                <a:tab pos="577850" algn="l"/>
              </a:tabLst>
              <a:defRPr>
                <a:solidFill>
                  <a:schemeClr val="tx1"/>
                </a:solidFill>
                <a:latin typeface="Comic Sans MS" charset="0"/>
                <a:ea typeface="宋体" charset="0"/>
              </a:defRPr>
            </a:lvl4pPr>
            <a:lvl5pPr>
              <a:tabLst>
                <a:tab pos="577850" algn="l"/>
              </a:tabLst>
              <a:defRPr>
                <a:solidFill>
                  <a:schemeClr val="tx1"/>
                </a:solidFill>
                <a:latin typeface="Comic Sans MS" charset="0"/>
                <a:ea typeface="宋体" charset="0"/>
              </a:defRPr>
            </a:lvl5pPr>
            <a:lvl6pPr fontAlgn="base">
              <a:spcBef>
                <a:spcPct val="0"/>
              </a:spcBef>
              <a:spcAft>
                <a:spcPct val="0"/>
              </a:spcAft>
              <a:tabLst>
                <a:tab pos="577850" algn="l"/>
              </a:tabLst>
              <a:defRPr>
                <a:solidFill>
                  <a:schemeClr val="tx1"/>
                </a:solidFill>
                <a:latin typeface="Comic Sans MS" charset="0"/>
                <a:ea typeface="宋体" charset="0"/>
              </a:defRPr>
            </a:lvl6pPr>
            <a:lvl7pPr fontAlgn="base">
              <a:spcBef>
                <a:spcPct val="0"/>
              </a:spcBef>
              <a:spcAft>
                <a:spcPct val="0"/>
              </a:spcAft>
              <a:tabLst>
                <a:tab pos="577850" algn="l"/>
              </a:tabLst>
              <a:defRPr>
                <a:solidFill>
                  <a:schemeClr val="tx1"/>
                </a:solidFill>
                <a:latin typeface="Comic Sans MS" charset="0"/>
                <a:ea typeface="宋体" charset="0"/>
              </a:defRPr>
            </a:lvl7pPr>
            <a:lvl8pPr fontAlgn="base">
              <a:spcBef>
                <a:spcPct val="0"/>
              </a:spcBef>
              <a:spcAft>
                <a:spcPct val="0"/>
              </a:spcAft>
              <a:tabLst>
                <a:tab pos="577850" algn="l"/>
              </a:tabLst>
              <a:defRPr>
                <a:solidFill>
                  <a:schemeClr val="tx1"/>
                </a:solidFill>
                <a:latin typeface="Comic Sans MS" charset="0"/>
                <a:ea typeface="宋体" charset="0"/>
              </a:defRPr>
            </a:lvl8pPr>
            <a:lvl9pPr fontAlgn="base">
              <a:spcBef>
                <a:spcPct val="0"/>
              </a:spcBef>
              <a:spcAft>
                <a:spcPct val="0"/>
              </a:spcAft>
              <a:tabLst>
                <a:tab pos="577850" algn="l"/>
              </a:tabLst>
              <a:defRPr>
                <a:solidFill>
                  <a:schemeClr val="tx1"/>
                </a:solidFill>
                <a:latin typeface="Comic Sans MS" charset="0"/>
                <a:ea typeface="宋体" charset="0"/>
              </a:defRPr>
            </a:lvl9pPr>
          </a:lstStyle>
          <a:p>
            <a:pPr eaLnBrk="0" hangingPunct="0"/>
            <a:r>
              <a:rPr lang="en-US" altLang="zh-CN" sz="2400" b="1">
                <a:latin typeface="Symbol" charset="2"/>
              </a:rPr>
              <a:t>®</a:t>
            </a:r>
            <a:r>
              <a:rPr lang="en-US" altLang="zh-CN" sz="2400" b="1">
                <a:latin typeface="Courier New" charset="0"/>
              </a:rPr>
              <a:t>	2 7 </a:t>
            </a:r>
            <a:r>
              <a:rPr lang="en-US" altLang="zh-CN" sz="2400" b="1">
                <a:solidFill>
                  <a:srgbClr val="6666FF"/>
                </a:solidFill>
                <a:latin typeface="Courier New" charset="0"/>
              </a:rPr>
              <a:t>-1</a:t>
            </a:r>
            <a:r>
              <a:rPr lang="en-US" altLang="zh-CN" sz="2400" b="1">
                <a:latin typeface="Courier New" charset="0"/>
              </a:rPr>
              <a:t> - *</a:t>
            </a:r>
            <a:endParaRPr lang="en-US" altLang="zh-CN" sz="2400" b="1">
              <a:latin typeface="Times New Roman MT Extra Bold" charset="0"/>
            </a:endParaRPr>
          </a:p>
          <a:p>
            <a:pPr eaLnBrk="0" hangingPunct="0"/>
            <a:endParaRPr lang="en-US" altLang="zh-CN" sz="2400" b="1">
              <a:latin typeface="Symbol" charset="2"/>
            </a:endParaRPr>
          </a:p>
        </p:txBody>
      </p:sp>
      <p:sp>
        <p:nvSpPr>
          <p:cNvPr id="86019" name="Rectangle 4"/>
          <p:cNvSpPr>
            <a:spLocks noGrp="1" noChangeArrowheads="1"/>
          </p:cNvSpPr>
          <p:nvPr>
            <p:ph type="title"/>
          </p:nvPr>
        </p:nvSpPr>
        <p:spPr>
          <a:xfrm>
            <a:off x="685800" y="152400"/>
            <a:ext cx="7772400" cy="914400"/>
          </a:xfrm>
        </p:spPr>
        <p:txBody>
          <a:bodyPr/>
          <a:lstStyle/>
          <a:p>
            <a:pPr eaLnBrk="1" hangingPunct="1"/>
            <a:r>
              <a:rPr lang="en-US" altLang="en-US" sz="4000"/>
              <a:t>Evaluating </a:t>
            </a:r>
            <a:r>
              <a:rPr lang="en-US" altLang="zh-CN" sz="4000"/>
              <a:t>Postfix</a:t>
            </a:r>
            <a:r>
              <a:rPr lang="en-US" altLang="en-US" sz="4000"/>
              <a:t> Expressions</a:t>
            </a:r>
          </a:p>
        </p:txBody>
      </p:sp>
      <p:sp>
        <p:nvSpPr>
          <p:cNvPr id="86020" name="Text Box 5"/>
          <p:cNvSpPr txBox="1">
            <a:spLocks noChangeArrowheads="1"/>
          </p:cNvSpPr>
          <p:nvPr/>
        </p:nvSpPr>
        <p:spPr bwMode="auto">
          <a:xfrm>
            <a:off x="152400" y="1304925"/>
            <a:ext cx="89916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tabLst>
                <a:tab pos="577850" algn="l"/>
                <a:tab pos="1139825" algn="l"/>
              </a:tabLst>
              <a:defRPr>
                <a:solidFill>
                  <a:schemeClr val="tx1"/>
                </a:solidFill>
                <a:latin typeface="Comic Sans MS" charset="0"/>
                <a:ea typeface="宋体" charset="0"/>
              </a:defRPr>
            </a:lvl1pPr>
            <a:lvl2pPr>
              <a:tabLst>
                <a:tab pos="577850" algn="l"/>
                <a:tab pos="1139825" algn="l"/>
              </a:tabLst>
              <a:defRPr>
                <a:solidFill>
                  <a:schemeClr val="tx1"/>
                </a:solidFill>
                <a:latin typeface="Comic Sans MS" charset="0"/>
                <a:ea typeface="宋体" charset="0"/>
              </a:defRPr>
            </a:lvl2pPr>
            <a:lvl3pPr>
              <a:tabLst>
                <a:tab pos="577850" algn="l"/>
                <a:tab pos="1139825" algn="l"/>
              </a:tabLst>
              <a:defRPr>
                <a:solidFill>
                  <a:schemeClr val="tx1"/>
                </a:solidFill>
                <a:latin typeface="Comic Sans MS" charset="0"/>
                <a:ea typeface="宋体" charset="0"/>
              </a:defRPr>
            </a:lvl3pPr>
            <a:lvl4pPr>
              <a:tabLst>
                <a:tab pos="577850" algn="l"/>
                <a:tab pos="1139825" algn="l"/>
              </a:tabLst>
              <a:defRPr>
                <a:solidFill>
                  <a:schemeClr val="tx1"/>
                </a:solidFill>
                <a:latin typeface="Comic Sans MS" charset="0"/>
                <a:ea typeface="宋体" charset="0"/>
              </a:defRPr>
            </a:lvl4pPr>
            <a:lvl5pPr>
              <a:tabLst>
                <a:tab pos="577850" algn="l"/>
                <a:tab pos="1139825" algn="l"/>
              </a:tabLst>
              <a:defRPr>
                <a:solidFill>
                  <a:schemeClr val="tx1"/>
                </a:solidFill>
                <a:latin typeface="Comic Sans MS" charset="0"/>
                <a:ea typeface="宋体" charset="0"/>
              </a:defRPr>
            </a:lvl5pPr>
            <a:lvl6pPr fontAlgn="base">
              <a:spcBef>
                <a:spcPct val="0"/>
              </a:spcBef>
              <a:spcAft>
                <a:spcPct val="0"/>
              </a:spcAft>
              <a:tabLst>
                <a:tab pos="577850" algn="l"/>
                <a:tab pos="1139825" algn="l"/>
              </a:tabLst>
              <a:defRPr>
                <a:solidFill>
                  <a:schemeClr val="tx1"/>
                </a:solidFill>
                <a:latin typeface="Comic Sans MS" charset="0"/>
                <a:ea typeface="宋体" charset="0"/>
              </a:defRPr>
            </a:lvl6pPr>
            <a:lvl7pPr fontAlgn="base">
              <a:spcBef>
                <a:spcPct val="0"/>
              </a:spcBef>
              <a:spcAft>
                <a:spcPct val="0"/>
              </a:spcAft>
              <a:tabLst>
                <a:tab pos="577850" algn="l"/>
                <a:tab pos="1139825" algn="l"/>
              </a:tabLst>
              <a:defRPr>
                <a:solidFill>
                  <a:schemeClr val="tx1"/>
                </a:solidFill>
                <a:latin typeface="Comic Sans MS" charset="0"/>
                <a:ea typeface="宋体" charset="0"/>
              </a:defRPr>
            </a:lvl7pPr>
            <a:lvl8pPr fontAlgn="base">
              <a:spcBef>
                <a:spcPct val="0"/>
              </a:spcBef>
              <a:spcAft>
                <a:spcPct val="0"/>
              </a:spcAft>
              <a:tabLst>
                <a:tab pos="577850" algn="l"/>
                <a:tab pos="1139825" algn="l"/>
              </a:tabLst>
              <a:defRPr>
                <a:solidFill>
                  <a:schemeClr val="tx1"/>
                </a:solidFill>
                <a:latin typeface="Comic Sans MS" charset="0"/>
                <a:ea typeface="宋体" charset="0"/>
              </a:defRPr>
            </a:lvl8pPr>
            <a:lvl9pPr fontAlgn="base">
              <a:spcBef>
                <a:spcPct val="0"/>
              </a:spcBef>
              <a:spcAft>
                <a:spcPct val="0"/>
              </a:spcAft>
              <a:tabLst>
                <a:tab pos="577850" algn="l"/>
                <a:tab pos="1139825" algn="l"/>
              </a:tabLst>
              <a:defRPr>
                <a:solidFill>
                  <a:schemeClr val="tx1"/>
                </a:solidFill>
                <a:latin typeface="Comic Sans MS" charset="0"/>
                <a:ea typeface="宋体" charset="0"/>
              </a:defRPr>
            </a:lvl9pPr>
          </a:lstStyle>
          <a:p>
            <a:pPr eaLnBrk="0" hangingPunct="0">
              <a:spcBef>
                <a:spcPct val="50000"/>
              </a:spcBef>
            </a:pPr>
            <a:r>
              <a:rPr lang="en-US" altLang="zh-CN" sz="2000" i="1"/>
              <a:t>"By hand" (Underlining technique)</a:t>
            </a:r>
            <a:r>
              <a:rPr lang="en-US" altLang="zh-CN" sz="2000"/>
              <a:t>:</a:t>
            </a:r>
          </a:p>
          <a:p>
            <a:pPr eaLnBrk="0" hangingPunct="0">
              <a:spcBef>
                <a:spcPct val="50000"/>
              </a:spcBef>
            </a:pPr>
            <a:r>
              <a:rPr lang="en-US" altLang="zh-CN" sz="2000"/>
              <a:t>1. Scan the expression from left to right to find an operator.</a:t>
            </a:r>
          </a:p>
          <a:p>
            <a:pPr eaLnBrk="0" hangingPunct="0">
              <a:spcBef>
                <a:spcPct val="50000"/>
              </a:spcBef>
            </a:pPr>
            <a:r>
              <a:rPr lang="en-US" altLang="zh-CN" sz="2000"/>
              <a:t>2. Locate ("underline") the last two </a:t>
            </a:r>
            <a:r>
              <a:rPr lang="en-US" altLang="zh-CN" sz="2000">
                <a:solidFill>
                  <a:schemeClr val="tx2"/>
                </a:solidFill>
              </a:rPr>
              <a:t>preceding</a:t>
            </a:r>
            <a:r>
              <a:rPr lang="en-US" altLang="zh-CN" sz="2000"/>
              <a:t> operands </a:t>
            </a:r>
            <a:br>
              <a:rPr lang="en-US" altLang="zh-CN" sz="2000"/>
            </a:br>
            <a:r>
              <a:rPr lang="en-US" altLang="zh-CN" sz="2000"/>
              <a:t>	and combine them using this operator. </a:t>
            </a:r>
          </a:p>
          <a:p>
            <a:pPr eaLnBrk="0" hangingPunct="0"/>
            <a:r>
              <a:rPr lang="en-US" altLang="zh-CN" sz="2000"/>
              <a:t>3. Repeat until the end of the expression is reached.</a:t>
            </a:r>
          </a:p>
          <a:p>
            <a:pPr eaLnBrk="0" hangingPunct="0"/>
            <a:endParaRPr lang="en-US" altLang="zh-CN" sz="2000"/>
          </a:p>
          <a:p>
            <a:pPr eaLnBrk="0" hangingPunct="0"/>
            <a:r>
              <a:rPr lang="en-US" altLang="zh-CN" sz="2000"/>
              <a:t>Example:    	</a:t>
            </a:r>
          </a:p>
          <a:p>
            <a:pPr eaLnBrk="0" hangingPunct="0"/>
            <a:r>
              <a:rPr lang="en-US" altLang="zh-CN" sz="2400">
                <a:latin typeface="Courier New" charset="0"/>
              </a:rPr>
              <a:t>		</a:t>
            </a:r>
          </a:p>
          <a:p>
            <a:pPr eaLnBrk="0" hangingPunct="0"/>
            <a:r>
              <a:rPr lang="en-US" altLang="zh-CN" sz="2400" b="1">
                <a:latin typeface="Symbol" charset="2"/>
              </a:rPr>
              <a:t>	</a:t>
            </a:r>
            <a:r>
              <a:rPr lang="en-US" altLang="zh-CN" sz="2400" b="1">
                <a:latin typeface="Courier New" charset="0"/>
              </a:rPr>
              <a:t> 	2 3 4 + 5 6 - - *	</a:t>
            </a:r>
            <a:endParaRPr lang="en-US" altLang="zh-CN" sz="2400">
              <a:latin typeface="Times New Roman MT Extra Bold" charset="0"/>
            </a:endParaRPr>
          </a:p>
        </p:txBody>
      </p:sp>
      <p:sp>
        <p:nvSpPr>
          <p:cNvPr id="46087" name="Text Box 7"/>
          <p:cNvSpPr txBox="1">
            <a:spLocks noChangeArrowheads="1"/>
          </p:cNvSpPr>
          <p:nvPr/>
        </p:nvSpPr>
        <p:spPr bwMode="auto">
          <a:xfrm>
            <a:off x="539750" y="5564188"/>
            <a:ext cx="239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b="1">
                <a:latin typeface="Courier New" charset="0"/>
              </a:rPr>
              <a:t> </a:t>
            </a:r>
            <a:r>
              <a:rPr lang="en-US" altLang="zh-CN" b="1"/>
              <a:t>    </a:t>
            </a:r>
            <a:r>
              <a:rPr lang="en-US" altLang="zh-CN" sz="2400" b="1">
                <a:latin typeface="Courier New" charset="0"/>
              </a:rPr>
              <a:t> 2 8 *</a:t>
            </a:r>
            <a:r>
              <a:rPr lang="en-US" altLang="zh-CN" sz="2400" b="1">
                <a:latin typeface="Times New Roman MT Extra Bold" charset="0"/>
              </a:rPr>
              <a:t>   </a:t>
            </a:r>
            <a:r>
              <a:rPr lang="en-US" altLang="zh-CN" sz="2400" b="1">
                <a:latin typeface="Symbol" charset="2"/>
              </a:rPr>
              <a:t>®</a:t>
            </a:r>
          </a:p>
        </p:txBody>
      </p:sp>
      <p:sp>
        <p:nvSpPr>
          <p:cNvPr id="46088" name="Text Box 8"/>
          <p:cNvSpPr txBox="1">
            <a:spLocks noChangeArrowheads="1"/>
          </p:cNvSpPr>
          <p:nvPr/>
        </p:nvSpPr>
        <p:spPr bwMode="auto">
          <a:xfrm>
            <a:off x="2843213" y="563562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b="1">
                <a:solidFill>
                  <a:srgbClr val="6666FF"/>
                </a:solidFill>
                <a:latin typeface="Courier New" charset="0"/>
              </a:rPr>
              <a:t>16</a:t>
            </a:r>
            <a:endParaRPr lang="en-US" altLang="zh-CN" sz="2400">
              <a:solidFill>
                <a:srgbClr val="6666FF"/>
              </a:solidFill>
              <a:latin typeface="Times New Roman MT Extra Bold" charset="0"/>
            </a:endParaRPr>
          </a:p>
        </p:txBody>
      </p:sp>
      <p:sp>
        <p:nvSpPr>
          <p:cNvPr id="46089" name="Line 9"/>
          <p:cNvSpPr>
            <a:spLocks noChangeShapeType="1"/>
          </p:cNvSpPr>
          <p:nvPr/>
        </p:nvSpPr>
        <p:spPr bwMode="auto">
          <a:xfrm>
            <a:off x="1763713" y="4508500"/>
            <a:ext cx="993775" cy="0"/>
          </a:xfrm>
          <a:prstGeom prst="line">
            <a:avLst/>
          </a:prstGeom>
          <a:noFill/>
          <a:ln w="28575">
            <a:solidFill>
              <a:srgbClr val="66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Line 10"/>
          <p:cNvSpPr>
            <a:spLocks noChangeShapeType="1"/>
          </p:cNvSpPr>
          <p:nvPr/>
        </p:nvSpPr>
        <p:spPr bwMode="auto">
          <a:xfrm>
            <a:off x="2051050" y="4941888"/>
            <a:ext cx="1008063" cy="0"/>
          </a:xfrm>
          <a:prstGeom prst="line">
            <a:avLst/>
          </a:prstGeom>
          <a:noFill/>
          <a:ln w="28575">
            <a:solidFill>
              <a:srgbClr val="66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1" name="Line 11"/>
          <p:cNvSpPr>
            <a:spLocks noChangeShapeType="1"/>
          </p:cNvSpPr>
          <p:nvPr/>
        </p:nvSpPr>
        <p:spPr bwMode="auto">
          <a:xfrm>
            <a:off x="1619250" y="5516563"/>
            <a:ext cx="1296988" cy="0"/>
          </a:xfrm>
          <a:prstGeom prst="line">
            <a:avLst/>
          </a:prstGeom>
          <a:noFill/>
          <a:ln w="28575">
            <a:solidFill>
              <a:srgbClr val="66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2" name="Line 12"/>
          <p:cNvSpPr>
            <a:spLocks noChangeShapeType="1"/>
          </p:cNvSpPr>
          <p:nvPr/>
        </p:nvSpPr>
        <p:spPr bwMode="auto">
          <a:xfrm>
            <a:off x="1403350" y="5949950"/>
            <a:ext cx="1008063" cy="0"/>
          </a:xfrm>
          <a:prstGeom prst="line">
            <a:avLst/>
          </a:prstGeom>
          <a:noFill/>
          <a:ln w="28575">
            <a:solidFill>
              <a:srgbClr val="66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blinds(horizontal)">
                                      <p:cBhvr>
                                        <p:cTn id="7" dur="500"/>
                                        <p:tgtEl>
                                          <p:spTgt spid="46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blinds(horizontal)">
                                      <p:cBhvr>
                                        <p:cTn id="12" dur="500"/>
                                        <p:tgtEl>
                                          <p:spTgt spid="46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90"/>
                                        </p:tgtEl>
                                        <p:attrNameLst>
                                          <p:attrName>style.visibility</p:attrName>
                                        </p:attrNameLst>
                                      </p:cBhvr>
                                      <p:to>
                                        <p:strVal val="visible"/>
                                      </p:to>
                                    </p:set>
                                    <p:animEffect transition="in" filter="blinds(horizontal)">
                                      <p:cBhvr>
                                        <p:cTn id="17" dur="500"/>
                                        <p:tgtEl>
                                          <p:spTgt spid="460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083"/>
                                        </p:tgtEl>
                                        <p:attrNameLst>
                                          <p:attrName>style.visibility</p:attrName>
                                        </p:attrNameLst>
                                      </p:cBhvr>
                                      <p:to>
                                        <p:strVal val="visible"/>
                                      </p:to>
                                    </p:set>
                                    <p:animEffect transition="in" filter="blinds(horizontal)">
                                      <p:cBhvr>
                                        <p:cTn id="22" dur="500"/>
                                        <p:tgtEl>
                                          <p:spTgt spid="460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091"/>
                                        </p:tgtEl>
                                        <p:attrNameLst>
                                          <p:attrName>style.visibility</p:attrName>
                                        </p:attrNameLst>
                                      </p:cBhvr>
                                      <p:to>
                                        <p:strVal val="visible"/>
                                      </p:to>
                                    </p:set>
                                    <p:animEffect transition="in" filter="blinds(horizontal)">
                                      <p:cBhvr>
                                        <p:cTn id="27" dur="500"/>
                                        <p:tgtEl>
                                          <p:spTgt spid="460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087"/>
                                        </p:tgtEl>
                                        <p:attrNameLst>
                                          <p:attrName>style.visibility</p:attrName>
                                        </p:attrNameLst>
                                      </p:cBhvr>
                                      <p:to>
                                        <p:strVal val="visible"/>
                                      </p:to>
                                    </p:set>
                                    <p:animEffect transition="in" filter="blinds(horizontal)">
                                      <p:cBhvr>
                                        <p:cTn id="32" dur="500"/>
                                        <p:tgtEl>
                                          <p:spTgt spid="460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6092"/>
                                        </p:tgtEl>
                                        <p:attrNameLst>
                                          <p:attrName>style.visibility</p:attrName>
                                        </p:attrNameLst>
                                      </p:cBhvr>
                                      <p:to>
                                        <p:strVal val="visible"/>
                                      </p:to>
                                    </p:set>
                                    <p:animEffect transition="in" filter="blinds(horizontal)">
                                      <p:cBhvr>
                                        <p:cTn id="37" dur="500"/>
                                        <p:tgtEl>
                                          <p:spTgt spid="460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6088"/>
                                        </p:tgtEl>
                                        <p:attrNameLst>
                                          <p:attrName>style.visibility</p:attrName>
                                        </p:attrNameLst>
                                      </p:cBhvr>
                                      <p:to>
                                        <p:strVal val="visible"/>
                                      </p:to>
                                    </p:set>
                                    <p:animEffect transition="in" filter="blinds(horizontal)">
                                      <p:cBhvr>
                                        <p:cTn id="42"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p:bldP spid="46087" grpId="0"/>
      <p:bldP spid="46088" grpId="0"/>
      <p:bldP spid="46089" grpId="0" animBg="1"/>
      <p:bldP spid="46090" grpId="0" animBg="1"/>
      <p:bldP spid="46091" grpId="0" animBg="1"/>
      <p:bldP spid="46092"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12" name="Text Box 8"/>
          <p:cNvSpPr txBox="1">
            <a:spLocks noChangeArrowheads="1"/>
          </p:cNvSpPr>
          <p:nvPr/>
        </p:nvSpPr>
        <p:spPr bwMode="auto">
          <a:xfrm>
            <a:off x="381000" y="1573213"/>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latin typeface="Times New Roman" charset="0"/>
                <a:ea typeface="MS Hei" charset="0"/>
              </a:rPr>
              <a:t>6 2 </a:t>
            </a:r>
            <a:r>
              <a:rPr lang="en-US" altLang="zh-CN" sz="2400" b="1">
                <a:latin typeface="Times New Roman" charset="0"/>
                <a:ea typeface="MS Hei" charset="0"/>
                <a:sym typeface="Symbol" charset="2"/>
              </a:rPr>
              <a:t> 3  4 2    =  ?</a:t>
            </a:r>
            <a:endParaRPr lang="en-US" altLang="zh-CN" sz="2400" b="1">
              <a:solidFill>
                <a:srgbClr val="FF0000"/>
              </a:solidFill>
              <a:latin typeface="Times New Roman" charset="0"/>
              <a:ea typeface="MS Hei" charset="0"/>
              <a:sym typeface="Symbol" charset="2"/>
            </a:endParaRPr>
          </a:p>
        </p:txBody>
      </p:sp>
      <p:sp>
        <p:nvSpPr>
          <p:cNvPr id="47113" name="Rectangle 9"/>
          <p:cNvSpPr>
            <a:spLocks noChangeArrowheads="1"/>
          </p:cNvSpPr>
          <p:nvPr/>
        </p:nvSpPr>
        <p:spPr bwMode="auto">
          <a:xfrm>
            <a:off x="4648200" y="1573213"/>
            <a:ext cx="358775"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lgn="ctr"/>
            <a:r>
              <a:rPr lang="en-US" altLang="zh-CN" sz="2400" b="1">
                <a:solidFill>
                  <a:schemeClr val="hlink"/>
                </a:solidFill>
                <a:latin typeface="Times New Roman" charset="0"/>
              </a:rPr>
              <a:t>8</a:t>
            </a:r>
            <a:endParaRPr lang="en-US" altLang="zh-CN" sz="2400" b="1">
              <a:latin typeface="Times New Roman" charset="0"/>
            </a:endParaRPr>
          </a:p>
        </p:txBody>
      </p:sp>
      <p:grpSp>
        <p:nvGrpSpPr>
          <p:cNvPr id="2" name="Group 10"/>
          <p:cNvGrpSpPr>
            <a:grpSpLocks/>
          </p:cNvGrpSpPr>
          <p:nvPr/>
        </p:nvGrpSpPr>
        <p:grpSpPr bwMode="auto">
          <a:xfrm>
            <a:off x="1447800" y="4346575"/>
            <a:ext cx="763588" cy="396875"/>
            <a:chOff x="1104" y="3859"/>
            <a:chExt cx="481" cy="250"/>
          </a:xfrm>
        </p:grpSpPr>
        <p:sp>
          <p:nvSpPr>
            <p:cNvPr id="87044" name="Rectangle 11"/>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45" name="Line 12"/>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17" name="Rectangle 13"/>
          <p:cNvSpPr>
            <a:spLocks noChangeArrowheads="1"/>
          </p:cNvSpPr>
          <p:nvPr/>
        </p:nvSpPr>
        <p:spPr bwMode="auto">
          <a:xfrm>
            <a:off x="2514600" y="21828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pPr algn="ctr"/>
            <a:r>
              <a:rPr lang="en-US" altLang="zh-CN" b="1">
                <a:latin typeface="Arial" charset="0"/>
              </a:rPr>
              <a:t>Get token: </a:t>
            </a:r>
            <a:r>
              <a:rPr lang="en-US" altLang="zh-CN" b="1">
                <a:solidFill>
                  <a:schemeClr val="hlink"/>
                </a:solidFill>
                <a:latin typeface="Times New Roman" charset="0"/>
              </a:rPr>
              <a:t>6</a:t>
            </a:r>
            <a:r>
              <a:rPr lang="en-US" altLang="zh-CN" b="1">
                <a:latin typeface="Arial" charset="0"/>
              </a:rPr>
              <a:t> ( operand )</a:t>
            </a:r>
          </a:p>
        </p:txBody>
      </p:sp>
      <p:grpSp>
        <p:nvGrpSpPr>
          <p:cNvPr id="3" name="Group 14"/>
          <p:cNvGrpSpPr>
            <a:grpSpLocks/>
          </p:cNvGrpSpPr>
          <p:nvPr/>
        </p:nvGrpSpPr>
        <p:grpSpPr bwMode="auto">
          <a:xfrm>
            <a:off x="1447800" y="3935413"/>
            <a:ext cx="763588" cy="396875"/>
            <a:chOff x="1104" y="3859"/>
            <a:chExt cx="481" cy="250"/>
          </a:xfrm>
        </p:grpSpPr>
        <p:sp>
          <p:nvSpPr>
            <p:cNvPr id="87048" name="Rectangle 15"/>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49" name="Line 16"/>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21" name="Rectangle 17"/>
          <p:cNvSpPr>
            <a:spLocks noChangeArrowheads="1"/>
          </p:cNvSpPr>
          <p:nvPr/>
        </p:nvSpPr>
        <p:spPr bwMode="auto">
          <a:xfrm>
            <a:off x="533400" y="3859213"/>
            <a:ext cx="838200" cy="457200"/>
          </a:xfrm>
          <a:prstGeom prst="rect">
            <a:avLst/>
          </a:prstGeom>
          <a:solidFill>
            <a:srgbClr val="CCFFFF"/>
          </a:solidFill>
          <a:ln w="25400">
            <a:solidFill>
              <a:schemeClr val="hlink"/>
            </a:solidFill>
            <a:miter lim="800000"/>
            <a:headEnd/>
            <a:tailEnd/>
          </a:ln>
        </p:spPr>
        <p:txBody>
          <a:bodyPr wrap="none" lIns="90000" tIns="46800" rIns="90000" bIns="46800" anchor="ctr"/>
          <a:lstStyle/>
          <a:p>
            <a:pPr algn="ctr"/>
            <a:r>
              <a:rPr lang="en-US" altLang="zh-CN" sz="2800" b="1">
                <a:solidFill>
                  <a:schemeClr val="hlink"/>
                </a:solidFill>
                <a:latin typeface="Times New Roman" charset="0"/>
              </a:rPr>
              <a:t>6</a:t>
            </a:r>
            <a:endParaRPr lang="en-US" altLang="zh-CN" sz="2800" b="1">
              <a:latin typeface="Times New Roman" charset="0"/>
            </a:endParaRPr>
          </a:p>
        </p:txBody>
      </p:sp>
      <p:sp>
        <p:nvSpPr>
          <p:cNvPr id="47122" name="Rectangle 18"/>
          <p:cNvSpPr>
            <a:spLocks noChangeArrowheads="1"/>
          </p:cNvSpPr>
          <p:nvPr/>
        </p:nvSpPr>
        <p:spPr bwMode="auto">
          <a:xfrm>
            <a:off x="5562600" y="21828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pPr algn="ctr"/>
            <a:r>
              <a:rPr lang="en-US" altLang="zh-CN" b="1">
                <a:latin typeface="Arial" charset="0"/>
              </a:rPr>
              <a:t>Get token: </a:t>
            </a:r>
            <a:r>
              <a:rPr lang="en-US" altLang="zh-CN" b="1">
                <a:solidFill>
                  <a:schemeClr val="hlink"/>
                </a:solidFill>
                <a:latin typeface="Times New Roman" charset="0"/>
              </a:rPr>
              <a:t>2</a:t>
            </a:r>
            <a:r>
              <a:rPr lang="en-US" altLang="zh-CN" b="1">
                <a:latin typeface="Arial" charset="0"/>
              </a:rPr>
              <a:t> ( operand )</a:t>
            </a:r>
          </a:p>
        </p:txBody>
      </p:sp>
      <p:grpSp>
        <p:nvGrpSpPr>
          <p:cNvPr id="4" name="Group 19"/>
          <p:cNvGrpSpPr>
            <a:grpSpLocks/>
          </p:cNvGrpSpPr>
          <p:nvPr/>
        </p:nvGrpSpPr>
        <p:grpSpPr bwMode="auto">
          <a:xfrm>
            <a:off x="1447800" y="3402013"/>
            <a:ext cx="763588" cy="396875"/>
            <a:chOff x="1104" y="3859"/>
            <a:chExt cx="481" cy="250"/>
          </a:xfrm>
        </p:grpSpPr>
        <p:sp>
          <p:nvSpPr>
            <p:cNvPr id="87053" name="Rectangle 20"/>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54" name="Line 21"/>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26" name="Rectangle 22"/>
          <p:cNvSpPr>
            <a:spLocks noChangeArrowheads="1"/>
          </p:cNvSpPr>
          <p:nvPr/>
        </p:nvSpPr>
        <p:spPr bwMode="auto">
          <a:xfrm>
            <a:off x="533400" y="3402013"/>
            <a:ext cx="838200" cy="457200"/>
          </a:xfrm>
          <a:prstGeom prst="rect">
            <a:avLst/>
          </a:prstGeom>
          <a:solidFill>
            <a:srgbClr val="CCFFFF"/>
          </a:solidFill>
          <a:ln w="25400">
            <a:solidFill>
              <a:schemeClr val="hlink"/>
            </a:solidFill>
            <a:miter lim="800000"/>
            <a:headEnd/>
            <a:tailEnd/>
          </a:ln>
        </p:spPr>
        <p:txBody>
          <a:bodyPr wrap="none" lIns="90000" tIns="46800" rIns="90000" bIns="46800" anchor="ctr"/>
          <a:lstStyle/>
          <a:p>
            <a:pPr algn="ctr"/>
            <a:r>
              <a:rPr lang="en-US" altLang="zh-CN" sz="2800" b="1">
                <a:solidFill>
                  <a:schemeClr val="hlink"/>
                </a:solidFill>
                <a:latin typeface="Times New Roman" charset="0"/>
              </a:rPr>
              <a:t>2</a:t>
            </a:r>
            <a:endParaRPr lang="en-US" altLang="zh-CN" sz="2800" b="1">
              <a:latin typeface="Times New Roman" charset="0"/>
            </a:endParaRPr>
          </a:p>
        </p:txBody>
      </p:sp>
      <p:sp>
        <p:nvSpPr>
          <p:cNvPr id="47127" name="Rectangle 23"/>
          <p:cNvSpPr>
            <a:spLocks noChangeArrowheads="1"/>
          </p:cNvSpPr>
          <p:nvPr/>
        </p:nvSpPr>
        <p:spPr bwMode="auto">
          <a:xfrm>
            <a:off x="2514600" y="26400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pPr algn="ctr"/>
            <a:r>
              <a:rPr lang="en-US" altLang="zh-CN" b="1">
                <a:latin typeface="Arial" charset="0"/>
              </a:rPr>
              <a:t>Get token: </a:t>
            </a:r>
            <a:r>
              <a:rPr lang="en-US" altLang="zh-CN" b="1">
                <a:solidFill>
                  <a:srgbClr val="FF0000"/>
                </a:solidFill>
                <a:latin typeface="Times New Roman" charset="0"/>
                <a:ea typeface="MS Hei" charset="0"/>
                <a:sym typeface="Symbol" charset="2"/>
              </a:rPr>
              <a:t></a:t>
            </a:r>
            <a:r>
              <a:rPr lang="en-US" altLang="zh-CN" b="1">
                <a:latin typeface="Arial" charset="0"/>
              </a:rPr>
              <a:t> ( operator )</a:t>
            </a:r>
          </a:p>
        </p:txBody>
      </p:sp>
      <p:sp>
        <p:nvSpPr>
          <p:cNvPr id="47128" name="Rectangle 24"/>
          <p:cNvSpPr>
            <a:spLocks noChangeArrowheads="1"/>
          </p:cNvSpPr>
          <p:nvPr/>
        </p:nvSpPr>
        <p:spPr bwMode="auto">
          <a:xfrm>
            <a:off x="4343400" y="37068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chemeClr val="hlink"/>
                </a:solidFill>
                <a:latin typeface="Times New Roman" charset="0"/>
              </a:rPr>
              <a:t>2</a:t>
            </a:r>
          </a:p>
        </p:txBody>
      </p:sp>
      <p:sp>
        <p:nvSpPr>
          <p:cNvPr id="47129" name="Rectangle 25"/>
          <p:cNvSpPr>
            <a:spLocks noChangeArrowheads="1"/>
          </p:cNvSpPr>
          <p:nvPr/>
        </p:nvSpPr>
        <p:spPr bwMode="auto">
          <a:xfrm>
            <a:off x="3810000" y="37068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rgbClr val="FF0000"/>
                </a:solidFill>
                <a:latin typeface="Times New Roman" charset="0"/>
                <a:ea typeface="MS Hei" charset="0"/>
                <a:sym typeface="Symbol" charset="2"/>
              </a:rPr>
              <a:t></a:t>
            </a:r>
          </a:p>
        </p:txBody>
      </p:sp>
      <p:sp>
        <p:nvSpPr>
          <p:cNvPr id="47130" name="Rectangle 26"/>
          <p:cNvSpPr>
            <a:spLocks noChangeArrowheads="1"/>
          </p:cNvSpPr>
          <p:nvPr/>
        </p:nvSpPr>
        <p:spPr bwMode="auto">
          <a:xfrm>
            <a:off x="3276600" y="37068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chemeClr val="hlink"/>
                </a:solidFill>
                <a:latin typeface="Times New Roman" charset="0"/>
              </a:rPr>
              <a:t>6</a:t>
            </a:r>
          </a:p>
        </p:txBody>
      </p:sp>
      <p:sp>
        <p:nvSpPr>
          <p:cNvPr id="47131" name="Rectangle 27"/>
          <p:cNvSpPr>
            <a:spLocks noChangeArrowheads="1"/>
          </p:cNvSpPr>
          <p:nvPr/>
        </p:nvSpPr>
        <p:spPr bwMode="auto">
          <a:xfrm>
            <a:off x="4876800" y="37068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latin typeface="Times New Roman" charset="0"/>
              </a:rPr>
              <a:t>= </a:t>
            </a:r>
            <a:r>
              <a:rPr lang="en-US" altLang="zh-CN" sz="2400" b="1">
                <a:solidFill>
                  <a:schemeClr val="hlink"/>
                </a:solidFill>
                <a:latin typeface="Times New Roman" charset="0"/>
              </a:rPr>
              <a:t>3</a:t>
            </a:r>
            <a:endParaRPr lang="en-US" altLang="zh-CN" sz="2400" b="1">
              <a:latin typeface="Times New Roman" charset="0"/>
            </a:endParaRPr>
          </a:p>
        </p:txBody>
      </p:sp>
      <p:sp>
        <p:nvSpPr>
          <p:cNvPr id="47132" name="Rectangle 28"/>
          <p:cNvSpPr>
            <a:spLocks noChangeArrowheads="1"/>
          </p:cNvSpPr>
          <p:nvPr/>
        </p:nvSpPr>
        <p:spPr bwMode="auto">
          <a:xfrm>
            <a:off x="533400" y="3384550"/>
            <a:ext cx="838200" cy="457200"/>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endParaRPr lang="zh-CN" altLang="zh-CN" sz="2800" b="1">
              <a:latin typeface="Times New Roman" charset="0"/>
            </a:endParaRPr>
          </a:p>
        </p:txBody>
      </p:sp>
      <p:grpSp>
        <p:nvGrpSpPr>
          <p:cNvPr id="5" name="Group 29"/>
          <p:cNvGrpSpPr>
            <a:grpSpLocks/>
          </p:cNvGrpSpPr>
          <p:nvPr/>
        </p:nvGrpSpPr>
        <p:grpSpPr bwMode="auto">
          <a:xfrm>
            <a:off x="1447800" y="3859213"/>
            <a:ext cx="763588" cy="396875"/>
            <a:chOff x="1104" y="3859"/>
            <a:chExt cx="481" cy="250"/>
          </a:xfrm>
        </p:grpSpPr>
        <p:sp>
          <p:nvSpPr>
            <p:cNvPr id="87063" name="Rectangle 30"/>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64" name="Line 31"/>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36" name="Rectangle 32"/>
          <p:cNvSpPr>
            <a:spLocks noChangeArrowheads="1"/>
          </p:cNvSpPr>
          <p:nvPr/>
        </p:nvSpPr>
        <p:spPr bwMode="auto">
          <a:xfrm>
            <a:off x="533400" y="3859213"/>
            <a:ext cx="838200" cy="457200"/>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endParaRPr lang="zh-CN" altLang="zh-CN" sz="2800" b="1">
              <a:latin typeface="Times New Roman" charset="0"/>
            </a:endParaRPr>
          </a:p>
        </p:txBody>
      </p:sp>
      <p:grpSp>
        <p:nvGrpSpPr>
          <p:cNvPr id="6" name="Group 33"/>
          <p:cNvGrpSpPr>
            <a:grpSpLocks/>
          </p:cNvGrpSpPr>
          <p:nvPr/>
        </p:nvGrpSpPr>
        <p:grpSpPr bwMode="auto">
          <a:xfrm>
            <a:off x="1447800" y="4392613"/>
            <a:ext cx="763588" cy="396875"/>
            <a:chOff x="1104" y="3859"/>
            <a:chExt cx="481" cy="250"/>
          </a:xfrm>
        </p:grpSpPr>
        <p:sp>
          <p:nvSpPr>
            <p:cNvPr id="87067" name="Rectangle 34"/>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68" name="Line 35"/>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40" name="Rectangle 36"/>
          <p:cNvSpPr>
            <a:spLocks noChangeArrowheads="1"/>
          </p:cNvSpPr>
          <p:nvPr/>
        </p:nvSpPr>
        <p:spPr bwMode="auto">
          <a:xfrm>
            <a:off x="3276600" y="3630613"/>
            <a:ext cx="2438400" cy="5334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endParaRPr lang="zh-CN" altLang="en-US"/>
          </a:p>
        </p:txBody>
      </p:sp>
      <p:sp>
        <p:nvSpPr>
          <p:cNvPr id="47141" name="Rectangle 37"/>
          <p:cNvSpPr>
            <a:spLocks noChangeArrowheads="1"/>
          </p:cNvSpPr>
          <p:nvPr/>
        </p:nvSpPr>
        <p:spPr bwMode="auto">
          <a:xfrm>
            <a:off x="533400" y="3859213"/>
            <a:ext cx="838200" cy="457200"/>
          </a:xfrm>
          <a:prstGeom prst="rect">
            <a:avLst/>
          </a:prstGeom>
          <a:solidFill>
            <a:srgbClr val="CCFFFF"/>
          </a:solidFill>
          <a:ln w="25400">
            <a:solidFill>
              <a:schemeClr val="hlink"/>
            </a:solidFill>
            <a:miter lim="800000"/>
            <a:headEnd/>
            <a:tailEnd/>
          </a:ln>
        </p:spPr>
        <p:txBody>
          <a:bodyPr wrap="none" lIns="90000" tIns="46800" rIns="90000" bIns="46800" anchor="ctr"/>
          <a:lstStyle/>
          <a:p>
            <a:pPr algn="ctr"/>
            <a:r>
              <a:rPr lang="en-US" altLang="zh-CN" sz="2800" b="1">
                <a:latin typeface="Times New Roman" charset="0"/>
              </a:rPr>
              <a:t>3</a:t>
            </a:r>
          </a:p>
        </p:txBody>
      </p:sp>
      <p:grpSp>
        <p:nvGrpSpPr>
          <p:cNvPr id="7" name="Group 38"/>
          <p:cNvGrpSpPr>
            <a:grpSpLocks/>
          </p:cNvGrpSpPr>
          <p:nvPr/>
        </p:nvGrpSpPr>
        <p:grpSpPr bwMode="auto">
          <a:xfrm>
            <a:off x="1447800" y="3859213"/>
            <a:ext cx="763588" cy="396875"/>
            <a:chOff x="1104" y="3859"/>
            <a:chExt cx="481" cy="250"/>
          </a:xfrm>
        </p:grpSpPr>
        <p:sp>
          <p:nvSpPr>
            <p:cNvPr id="87072" name="Rectangle 39"/>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73" name="Line 40"/>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45" name="Rectangle 41"/>
          <p:cNvSpPr>
            <a:spLocks noChangeArrowheads="1"/>
          </p:cNvSpPr>
          <p:nvPr/>
        </p:nvSpPr>
        <p:spPr bwMode="auto">
          <a:xfrm>
            <a:off x="5562600" y="26400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pPr algn="ctr"/>
            <a:r>
              <a:rPr lang="en-US" altLang="zh-CN" b="1">
                <a:latin typeface="Arial" charset="0"/>
              </a:rPr>
              <a:t>Get token: </a:t>
            </a:r>
            <a:r>
              <a:rPr lang="en-US" altLang="zh-CN" b="1">
                <a:solidFill>
                  <a:schemeClr val="hlink"/>
                </a:solidFill>
                <a:latin typeface="Times New Roman" charset="0"/>
              </a:rPr>
              <a:t>3</a:t>
            </a:r>
            <a:r>
              <a:rPr lang="en-US" altLang="zh-CN" b="1">
                <a:latin typeface="Arial" charset="0"/>
              </a:rPr>
              <a:t> ( operand )</a:t>
            </a:r>
          </a:p>
        </p:txBody>
      </p:sp>
      <p:sp>
        <p:nvSpPr>
          <p:cNvPr id="47146" name="Rectangle 42"/>
          <p:cNvSpPr>
            <a:spLocks noChangeArrowheads="1"/>
          </p:cNvSpPr>
          <p:nvPr/>
        </p:nvSpPr>
        <p:spPr bwMode="auto">
          <a:xfrm>
            <a:off x="533400" y="3402013"/>
            <a:ext cx="838200" cy="457200"/>
          </a:xfrm>
          <a:prstGeom prst="rect">
            <a:avLst/>
          </a:prstGeom>
          <a:solidFill>
            <a:srgbClr val="CCFFFF"/>
          </a:solidFill>
          <a:ln w="25400">
            <a:solidFill>
              <a:schemeClr val="hlink"/>
            </a:solidFill>
            <a:miter lim="800000"/>
            <a:headEnd/>
            <a:tailEnd/>
          </a:ln>
        </p:spPr>
        <p:txBody>
          <a:bodyPr wrap="none" lIns="90000" tIns="46800" rIns="90000" bIns="46800" anchor="ctr"/>
          <a:lstStyle/>
          <a:p>
            <a:pPr algn="ctr"/>
            <a:r>
              <a:rPr lang="en-US" altLang="zh-CN" sz="2800" b="1">
                <a:latin typeface="Times New Roman" charset="0"/>
              </a:rPr>
              <a:t>3</a:t>
            </a:r>
          </a:p>
        </p:txBody>
      </p:sp>
      <p:grpSp>
        <p:nvGrpSpPr>
          <p:cNvPr id="8" name="Group 43"/>
          <p:cNvGrpSpPr>
            <a:grpSpLocks/>
          </p:cNvGrpSpPr>
          <p:nvPr/>
        </p:nvGrpSpPr>
        <p:grpSpPr bwMode="auto">
          <a:xfrm>
            <a:off x="1447800" y="3402013"/>
            <a:ext cx="763588" cy="396875"/>
            <a:chOff x="1104" y="3859"/>
            <a:chExt cx="481" cy="250"/>
          </a:xfrm>
        </p:grpSpPr>
        <p:sp>
          <p:nvSpPr>
            <p:cNvPr id="87077" name="Rectangle 44"/>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78" name="Line 45"/>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50" name="Rectangle 46"/>
          <p:cNvSpPr>
            <a:spLocks noChangeArrowheads="1"/>
          </p:cNvSpPr>
          <p:nvPr/>
        </p:nvSpPr>
        <p:spPr bwMode="auto">
          <a:xfrm>
            <a:off x="2514600" y="30972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pPr algn="ctr"/>
            <a:r>
              <a:rPr lang="en-US" altLang="zh-CN" b="1">
                <a:latin typeface="Arial" charset="0"/>
              </a:rPr>
              <a:t>Get token: </a:t>
            </a:r>
            <a:r>
              <a:rPr lang="en-US" altLang="zh-CN" b="1">
                <a:solidFill>
                  <a:srgbClr val="FF0000"/>
                </a:solidFill>
                <a:latin typeface="Times New Roman" charset="0"/>
                <a:ea typeface="MS Hei" charset="0"/>
                <a:sym typeface="Symbol" charset="2"/>
              </a:rPr>
              <a:t></a:t>
            </a:r>
            <a:r>
              <a:rPr lang="en-US" altLang="zh-CN" b="1">
                <a:latin typeface="Arial" charset="0"/>
              </a:rPr>
              <a:t> ( operator )</a:t>
            </a:r>
          </a:p>
        </p:txBody>
      </p:sp>
      <p:sp>
        <p:nvSpPr>
          <p:cNvPr id="47151" name="Rectangle 47"/>
          <p:cNvSpPr>
            <a:spLocks noChangeArrowheads="1"/>
          </p:cNvSpPr>
          <p:nvPr/>
        </p:nvSpPr>
        <p:spPr bwMode="auto">
          <a:xfrm>
            <a:off x="533400" y="3384550"/>
            <a:ext cx="838200" cy="457200"/>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endParaRPr lang="zh-CN" altLang="zh-CN" sz="2800" b="1">
              <a:latin typeface="Times New Roman" charset="0"/>
            </a:endParaRPr>
          </a:p>
        </p:txBody>
      </p:sp>
      <p:sp>
        <p:nvSpPr>
          <p:cNvPr id="47152" name="Rectangle 48"/>
          <p:cNvSpPr>
            <a:spLocks noChangeArrowheads="1"/>
          </p:cNvSpPr>
          <p:nvPr/>
        </p:nvSpPr>
        <p:spPr bwMode="auto">
          <a:xfrm>
            <a:off x="4267200" y="40116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chemeClr val="hlink"/>
                </a:solidFill>
                <a:latin typeface="Times New Roman" charset="0"/>
              </a:rPr>
              <a:t>3</a:t>
            </a:r>
          </a:p>
        </p:txBody>
      </p:sp>
      <p:grpSp>
        <p:nvGrpSpPr>
          <p:cNvPr id="9" name="Group 49"/>
          <p:cNvGrpSpPr>
            <a:grpSpLocks/>
          </p:cNvGrpSpPr>
          <p:nvPr/>
        </p:nvGrpSpPr>
        <p:grpSpPr bwMode="auto">
          <a:xfrm>
            <a:off x="1447800" y="3859213"/>
            <a:ext cx="763588" cy="396875"/>
            <a:chOff x="1104" y="3859"/>
            <a:chExt cx="481" cy="250"/>
          </a:xfrm>
        </p:grpSpPr>
        <p:sp>
          <p:nvSpPr>
            <p:cNvPr id="87083" name="Rectangle 50"/>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84" name="Line 51"/>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56" name="Rectangle 52"/>
          <p:cNvSpPr>
            <a:spLocks noChangeArrowheads="1"/>
          </p:cNvSpPr>
          <p:nvPr/>
        </p:nvSpPr>
        <p:spPr bwMode="auto">
          <a:xfrm>
            <a:off x="533400" y="3859213"/>
            <a:ext cx="838200" cy="457200"/>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endParaRPr lang="zh-CN" altLang="zh-CN" sz="2800" b="1">
              <a:latin typeface="Times New Roman" charset="0"/>
            </a:endParaRPr>
          </a:p>
        </p:txBody>
      </p:sp>
      <p:grpSp>
        <p:nvGrpSpPr>
          <p:cNvPr id="10" name="Group 53"/>
          <p:cNvGrpSpPr>
            <a:grpSpLocks/>
          </p:cNvGrpSpPr>
          <p:nvPr/>
        </p:nvGrpSpPr>
        <p:grpSpPr bwMode="auto">
          <a:xfrm>
            <a:off x="1447800" y="4316413"/>
            <a:ext cx="763588" cy="396875"/>
            <a:chOff x="1104" y="3859"/>
            <a:chExt cx="481" cy="250"/>
          </a:xfrm>
        </p:grpSpPr>
        <p:sp>
          <p:nvSpPr>
            <p:cNvPr id="87087" name="Rectangle 54"/>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88" name="Line 55"/>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60" name="Rectangle 56"/>
          <p:cNvSpPr>
            <a:spLocks noChangeArrowheads="1"/>
          </p:cNvSpPr>
          <p:nvPr/>
        </p:nvSpPr>
        <p:spPr bwMode="auto">
          <a:xfrm>
            <a:off x="3429000" y="40116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chemeClr val="hlink"/>
                </a:solidFill>
                <a:latin typeface="Times New Roman" charset="0"/>
              </a:rPr>
              <a:t>3</a:t>
            </a:r>
          </a:p>
        </p:txBody>
      </p:sp>
      <p:sp>
        <p:nvSpPr>
          <p:cNvPr id="47161" name="Rectangle 57"/>
          <p:cNvSpPr>
            <a:spLocks noChangeArrowheads="1"/>
          </p:cNvSpPr>
          <p:nvPr/>
        </p:nvSpPr>
        <p:spPr bwMode="auto">
          <a:xfrm>
            <a:off x="3886200" y="408781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rgbClr val="FF0000"/>
                </a:solidFill>
                <a:latin typeface="Times New Roman" charset="0"/>
                <a:ea typeface="MS Hei" charset="0"/>
                <a:sym typeface="Symbol" charset="2"/>
              </a:rPr>
              <a:t></a:t>
            </a:r>
          </a:p>
        </p:txBody>
      </p:sp>
      <p:sp>
        <p:nvSpPr>
          <p:cNvPr id="47162" name="Rectangle 58"/>
          <p:cNvSpPr>
            <a:spLocks noChangeArrowheads="1"/>
          </p:cNvSpPr>
          <p:nvPr/>
        </p:nvSpPr>
        <p:spPr bwMode="auto">
          <a:xfrm>
            <a:off x="4648200" y="408781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latin typeface="Times New Roman" charset="0"/>
                <a:ea typeface="MS Hei" charset="0"/>
                <a:sym typeface="Symbol" charset="2"/>
              </a:rPr>
              <a:t>= 0</a:t>
            </a:r>
            <a:endParaRPr lang="en-US" altLang="zh-CN" sz="2400" b="1">
              <a:solidFill>
                <a:srgbClr val="FF0000"/>
              </a:solidFill>
              <a:latin typeface="Times New Roman" charset="0"/>
              <a:ea typeface="MS Hei" charset="0"/>
              <a:sym typeface="Symbol" charset="2"/>
            </a:endParaRPr>
          </a:p>
        </p:txBody>
      </p:sp>
      <p:sp>
        <p:nvSpPr>
          <p:cNvPr id="47163" name="Rectangle 59"/>
          <p:cNvSpPr>
            <a:spLocks noChangeArrowheads="1"/>
          </p:cNvSpPr>
          <p:nvPr/>
        </p:nvSpPr>
        <p:spPr bwMode="auto">
          <a:xfrm>
            <a:off x="3429000" y="4011613"/>
            <a:ext cx="1981200"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endParaRPr lang="zh-CN" altLang="en-US"/>
          </a:p>
        </p:txBody>
      </p:sp>
      <p:sp>
        <p:nvSpPr>
          <p:cNvPr id="47164" name="Rectangle 60"/>
          <p:cNvSpPr>
            <a:spLocks noChangeArrowheads="1"/>
          </p:cNvSpPr>
          <p:nvPr/>
        </p:nvSpPr>
        <p:spPr bwMode="auto">
          <a:xfrm>
            <a:off x="533400" y="3859213"/>
            <a:ext cx="838200" cy="457200"/>
          </a:xfrm>
          <a:prstGeom prst="rect">
            <a:avLst/>
          </a:prstGeom>
          <a:solidFill>
            <a:srgbClr val="CCFFFF"/>
          </a:solidFill>
          <a:ln w="25400">
            <a:solidFill>
              <a:schemeClr val="hlink"/>
            </a:solidFill>
            <a:miter lim="800000"/>
            <a:headEnd/>
            <a:tailEnd/>
          </a:ln>
        </p:spPr>
        <p:txBody>
          <a:bodyPr wrap="none" lIns="90000" tIns="46800" rIns="90000" bIns="46800" anchor="ctr"/>
          <a:lstStyle/>
          <a:p>
            <a:pPr algn="ctr"/>
            <a:r>
              <a:rPr lang="en-US" altLang="zh-CN" sz="2800" b="1">
                <a:latin typeface="Times New Roman" charset="0"/>
              </a:rPr>
              <a:t>0</a:t>
            </a:r>
          </a:p>
        </p:txBody>
      </p:sp>
      <p:grpSp>
        <p:nvGrpSpPr>
          <p:cNvPr id="11" name="Group 61"/>
          <p:cNvGrpSpPr>
            <a:grpSpLocks/>
          </p:cNvGrpSpPr>
          <p:nvPr/>
        </p:nvGrpSpPr>
        <p:grpSpPr bwMode="auto">
          <a:xfrm>
            <a:off x="1447800" y="3859213"/>
            <a:ext cx="763588" cy="396875"/>
            <a:chOff x="1104" y="3859"/>
            <a:chExt cx="481" cy="250"/>
          </a:xfrm>
        </p:grpSpPr>
        <p:sp>
          <p:nvSpPr>
            <p:cNvPr id="87095" name="Rectangle 62"/>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096" name="Line 63"/>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68" name="Rectangle 64"/>
          <p:cNvSpPr>
            <a:spLocks noChangeArrowheads="1"/>
          </p:cNvSpPr>
          <p:nvPr/>
        </p:nvSpPr>
        <p:spPr bwMode="auto">
          <a:xfrm>
            <a:off x="5562600" y="30972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pPr algn="ctr"/>
            <a:r>
              <a:rPr lang="en-US" altLang="zh-CN" b="1">
                <a:latin typeface="Arial" charset="0"/>
              </a:rPr>
              <a:t>Get token: </a:t>
            </a:r>
            <a:r>
              <a:rPr lang="en-US" altLang="zh-CN" b="1">
                <a:solidFill>
                  <a:schemeClr val="hlink"/>
                </a:solidFill>
                <a:latin typeface="Times New Roman" charset="0"/>
              </a:rPr>
              <a:t>4</a:t>
            </a:r>
            <a:r>
              <a:rPr lang="en-US" altLang="zh-CN" b="1">
                <a:latin typeface="Arial" charset="0"/>
              </a:rPr>
              <a:t> ( operand )</a:t>
            </a:r>
          </a:p>
        </p:txBody>
      </p:sp>
      <p:grpSp>
        <p:nvGrpSpPr>
          <p:cNvPr id="12" name="Group 65"/>
          <p:cNvGrpSpPr>
            <a:grpSpLocks/>
          </p:cNvGrpSpPr>
          <p:nvPr/>
        </p:nvGrpSpPr>
        <p:grpSpPr bwMode="auto">
          <a:xfrm>
            <a:off x="1447800" y="3478213"/>
            <a:ext cx="763588" cy="396875"/>
            <a:chOff x="1104" y="3859"/>
            <a:chExt cx="481" cy="250"/>
          </a:xfrm>
        </p:grpSpPr>
        <p:sp>
          <p:nvSpPr>
            <p:cNvPr id="87099" name="Rectangle 66"/>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100" name="Line 67"/>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72" name="Rectangle 68"/>
          <p:cNvSpPr>
            <a:spLocks noChangeArrowheads="1"/>
          </p:cNvSpPr>
          <p:nvPr/>
        </p:nvSpPr>
        <p:spPr bwMode="auto">
          <a:xfrm>
            <a:off x="533400" y="3402013"/>
            <a:ext cx="838200" cy="457200"/>
          </a:xfrm>
          <a:prstGeom prst="rect">
            <a:avLst/>
          </a:prstGeom>
          <a:solidFill>
            <a:srgbClr val="CCFFFF"/>
          </a:solidFill>
          <a:ln w="25400">
            <a:solidFill>
              <a:schemeClr val="hlink"/>
            </a:solidFill>
            <a:miter lim="800000"/>
            <a:headEnd/>
            <a:tailEnd/>
          </a:ln>
        </p:spPr>
        <p:txBody>
          <a:bodyPr wrap="none" lIns="90000" tIns="46800" rIns="90000" bIns="46800" anchor="ctr"/>
          <a:lstStyle/>
          <a:p>
            <a:pPr algn="ctr"/>
            <a:r>
              <a:rPr lang="en-US" altLang="zh-CN" sz="2800" b="1">
                <a:latin typeface="Times New Roman" charset="0"/>
              </a:rPr>
              <a:t>4</a:t>
            </a:r>
          </a:p>
        </p:txBody>
      </p:sp>
      <p:sp>
        <p:nvSpPr>
          <p:cNvPr id="47173" name="Rectangle 69"/>
          <p:cNvSpPr>
            <a:spLocks noChangeArrowheads="1"/>
          </p:cNvSpPr>
          <p:nvPr/>
        </p:nvSpPr>
        <p:spPr bwMode="auto">
          <a:xfrm>
            <a:off x="2514600" y="35544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pPr algn="ctr"/>
            <a:r>
              <a:rPr lang="en-US" altLang="zh-CN" b="1">
                <a:latin typeface="Arial" charset="0"/>
              </a:rPr>
              <a:t>Get token: </a:t>
            </a:r>
            <a:r>
              <a:rPr lang="en-US" altLang="zh-CN" b="1">
                <a:solidFill>
                  <a:schemeClr val="hlink"/>
                </a:solidFill>
                <a:latin typeface="Times New Roman" charset="0"/>
              </a:rPr>
              <a:t>2</a:t>
            </a:r>
            <a:r>
              <a:rPr lang="en-US" altLang="zh-CN" b="1">
                <a:latin typeface="Arial" charset="0"/>
              </a:rPr>
              <a:t> ( operand )</a:t>
            </a:r>
          </a:p>
        </p:txBody>
      </p:sp>
      <p:grpSp>
        <p:nvGrpSpPr>
          <p:cNvPr id="13" name="Group 70"/>
          <p:cNvGrpSpPr>
            <a:grpSpLocks/>
          </p:cNvGrpSpPr>
          <p:nvPr/>
        </p:nvGrpSpPr>
        <p:grpSpPr bwMode="auto">
          <a:xfrm>
            <a:off x="1447800" y="3021013"/>
            <a:ext cx="763588" cy="396875"/>
            <a:chOff x="1104" y="3859"/>
            <a:chExt cx="481" cy="250"/>
          </a:xfrm>
        </p:grpSpPr>
        <p:sp>
          <p:nvSpPr>
            <p:cNvPr id="87104" name="Rectangle 71"/>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105" name="Line 72"/>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77" name="Rectangle 73"/>
          <p:cNvSpPr>
            <a:spLocks noChangeArrowheads="1"/>
          </p:cNvSpPr>
          <p:nvPr/>
        </p:nvSpPr>
        <p:spPr bwMode="auto">
          <a:xfrm>
            <a:off x="533400" y="2944813"/>
            <a:ext cx="838200" cy="457200"/>
          </a:xfrm>
          <a:prstGeom prst="rect">
            <a:avLst/>
          </a:prstGeom>
          <a:solidFill>
            <a:srgbClr val="CCFFFF"/>
          </a:solidFill>
          <a:ln w="25400">
            <a:solidFill>
              <a:schemeClr val="hlink"/>
            </a:solidFill>
            <a:miter lim="800000"/>
            <a:headEnd/>
            <a:tailEnd/>
          </a:ln>
        </p:spPr>
        <p:txBody>
          <a:bodyPr wrap="none" lIns="90000" tIns="46800" rIns="90000" bIns="46800" anchor="ctr"/>
          <a:lstStyle/>
          <a:p>
            <a:pPr algn="ctr"/>
            <a:r>
              <a:rPr lang="en-US" altLang="zh-CN" sz="2800" b="1">
                <a:latin typeface="Times New Roman" charset="0"/>
              </a:rPr>
              <a:t>2</a:t>
            </a:r>
          </a:p>
        </p:txBody>
      </p:sp>
      <p:sp>
        <p:nvSpPr>
          <p:cNvPr id="47178" name="Rectangle 74"/>
          <p:cNvSpPr>
            <a:spLocks noChangeArrowheads="1"/>
          </p:cNvSpPr>
          <p:nvPr/>
        </p:nvSpPr>
        <p:spPr bwMode="auto">
          <a:xfrm>
            <a:off x="5562600" y="35544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pPr algn="ctr"/>
            <a:r>
              <a:rPr lang="en-US" altLang="zh-CN" b="1">
                <a:latin typeface="Arial" charset="0"/>
              </a:rPr>
              <a:t>Get token: </a:t>
            </a:r>
            <a:r>
              <a:rPr lang="en-US" altLang="zh-CN" b="1">
                <a:solidFill>
                  <a:srgbClr val="FF0000"/>
                </a:solidFill>
                <a:latin typeface="Times New Roman" charset="0"/>
                <a:ea typeface="MS Hei" charset="0"/>
                <a:sym typeface="Symbol" charset="2"/>
              </a:rPr>
              <a:t></a:t>
            </a:r>
            <a:r>
              <a:rPr lang="en-US" altLang="zh-CN" b="1">
                <a:latin typeface="Arial" charset="0"/>
              </a:rPr>
              <a:t> ( operator )</a:t>
            </a:r>
          </a:p>
        </p:txBody>
      </p:sp>
      <p:sp>
        <p:nvSpPr>
          <p:cNvPr id="47179" name="Rectangle 75"/>
          <p:cNvSpPr>
            <a:spLocks noChangeArrowheads="1"/>
          </p:cNvSpPr>
          <p:nvPr/>
        </p:nvSpPr>
        <p:spPr bwMode="auto">
          <a:xfrm>
            <a:off x="533400" y="2908300"/>
            <a:ext cx="838200" cy="457200"/>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endParaRPr lang="zh-CN" altLang="zh-CN" sz="2800" b="1">
              <a:latin typeface="Times New Roman" charset="0"/>
            </a:endParaRPr>
          </a:p>
        </p:txBody>
      </p:sp>
      <p:grpSp>
        <p:nvGrpSpPr>
          <p:cNvPr id="14" name="Group 76"/>
          <p:cNvGrpSpPr>
            <a:grpSpLocks/>
          </p:cNvGrpSpPr>
          <p:nvPr/>
        </p:nvGrpSpPr>
        <p:grpSpPr bwMode="auto">
          <a:xfrm>
            <a:off x="1447800" y="3402013"/>
            <a:ext cx="763588" cy="396875"/>
            <a:chOff x="1104" y="3859"/>
            <a:chExt cx="481" cy="250"/>
          </a:xfrm>
        </p:grpSpPr>
        <p:sp>
          <p:nvSpPr>
            <p:cNvPr id="87110" name="Rectangle 77"/>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111" name="Line 78"/>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83" name="Rectangle 79"/>
          <p:cNvSpPr>
            <a:spLocks noChangeArrowheads="1"/>
          </p:cNvSpPr>
          <p:nvPr/>
        </p:nvSpPr>
        <p:spPr bwMode="auto">
          <a:xfrm>
            <a:off x="5105400" y="43926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chemeClr val="hlink"/>
                </a:solidFill>
                <a:latin typeface="Times New Roman" charset="0"/>
              </a:rPr>
              <a:t>2</a:t>
            </a:r>
            <a:endParaRPr lang="en-US" altLang="zh-CN" sz="2400" b="1">
              <a:latin typeface="Times New Roman" charset="0"/>
            </a:endParaRPr>
          </a:p>
        </p:txBody>
      </p:sp>
      <p:sp>
        <p:nvSpPr>
          <p:cNvPr id="47184" name="Rectangle 80"/>
          <p:cNvSpPr>
            <a:spLocks noChangeArrowheads="1"/>
          </p:cNvSpPr>
          <p:nvPr/>
        </p:nvSpPr>
        <p:spPr bwMode="auto">
          <a:xfrm>
            <a:off x="533400" y="3365500"/>
            <a:ext cx="838200" cy="457200"/>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endParaRPr lang="zh-CN" altLang="zh-CN" sz="2800" b="1">
              <a:latin typeface="Times New Roman" charset="0"/>
            </a:endParaRPr>
          </a:p>
        </p:txBody>
      </p:sp>
      <p:grpSp>
        <p:nvGrpSpPr>
          <p:cNvPr id="15" name="Group 81"/>
          <p:cNvGrpSpPr>
            <a:grpSpLocks/>
          </p:cNvGrpSpPr>
          <p:nvPr/>
        </p:nvGrpSpPr>
        <p:grpSpPr bwMode="auto">
          <a:xfrm>
            <a:off x="1447800" y="3859213"/>
            <a:ext cx="763588" cy="396875"/>
            <a:chOff x="1104" y="3859"/>
            <a:chExt cx="481" cy="250"/>
          </a:xfrm>
        </p:grpSpPr>
        <p:sp>
          <p:nvSpPr>
            <p:cNvPr id="87115" name="Rectangle 82"/>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116" name="Line 83"/>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88" name="Rectangle 84"/>
          <p:cNvSpPr>
            <a:spLocks noChangeArrowheads="1"/>
          </p:cNvSpPr>
          <p:nvPr/>
        </p:nvSpPr>
        <p:spPr bwMode="auto">
          <a:xfrm>
            <a:off x="4419600" y="43926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chemeClr val="hlink"/>
                </a:solidFill>
                <a:latin typeface="Times New Roman" charset="0"/>
              </a:rPr>
              <a:t>4</a:t>
            </a:r>
            <a:endParaRPr lang="en-US" altLang="zh-CN" sz="2400" b="1">
              <a:latin typeface="Times New Roman" charset="0"/>
            </a:endParaRPr>
          </a:p>
        </p:txBody>
      </p:sp>
      <p:sp>
        <p:nvSpPr>
          <p:cNvPr id="47189" name="Rectangle 85"/>
          <p:cNvSpPr>
            <a:spLocks noChangeArrowheads="1"/>
          </p:cNvSpPr>
          <p:nvPr/>
        </p:nvSpPr>
        <p:spPr bwMode="auto">
          <a:xfrm>
            <a:off x="4724400" y="43926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rgbClr val="FF0000"/>
                </a:solidFill>
                <a:latin typeface="Times New Roman" charset="0"/>
                <a:ea typeface="MS Hei" charset="0"/>
                <a:sym typeface="Symbol" charset="2"/>
              </a:rPr>
              <a:t></a:t>
            </a:r>
          </a:p>
        </p:txBody>
      </p:sp>
      <p:sp>
        <p:nvSpPr>
          <p:cNvPr id="47190" name="Rectangle 86"/>
          <p:cNvSpPr>
            <a:spLocks noChangeArrowheads="1"/>
          </p:cNvSpPr>
          <p:nvPr/>
        </p:nvSpPr>
        <p:spPr bwMode="auto">
          <a:xfrm>
            <a:off x="5562600" y="43926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latin typeface="Times New Roman" charset="0"/>
                <a:ea typeface="MS Hei" charset="0"/>
                <a:sym typeface="Symbol" charset="2"/>
              </a:rPr>
              <a:t>= 8</a:t>
            </a:r>
            <a:endParaRPr lang="en-US" altLang="zh-CN" sz="2400" b="1">
              <a:solidFill>
                <a:srgbClr val="FF0000"/>
              </a:solidFill>
              <a:latin typeface="Times New Roman" charset="0"/>
              <a:ea typeface="MS Hei" charset="0"/>
              <a:sym typeface="Symbol" charset="2"/>
            </a:endParaRPr>
          </a:p>
        </p:txBody>
      </p:sp>
      <p:sp>
        <p:nvSpPr>
          <p:cNvPr id="47191" name="Rectangle 87"/>
          <p:cNvSpPr>
            <a:spLocks noChangeArrowheads="1"/>
          </p:cNvSpPr>
          <p:nvPr/>
        </p:nvSpPr>
        <p:spPr bwMode="auto">
          <a:xfrm>
            <a:off x="4419600" y="4392613"/>
            <a:ext cx="1752600"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endParaRPr lang="zh-CN" altLang="en-US"/>
          </a:p>
        </p:txBody>
      </p:sp>
      <p:sp>
        <p:nvSpPr>
          <p:cNvPr id="47192" name="Rectangle 88"/>
          <p:cNvSpPr>
            <a:spLocks noChangeArrowheads="1"/>
          </p:cNvSpPr>
          <p:nvPr/>
        </p:nvSpPr>
        <p:spPr bwMode="auto">
          <a:xfrm>
            <a:off x="533400" y="3402013"/>
            <a:ext cx="838200" cy="457200"/>
          </a:xfrm>
          <a:prstGeom prst="rect">
            <a:avLst/>
          </a:prstGeom>
          <a:solidFill>
            <a:srgbClr val="CCFFFF"/>
          </a:solidFill>
          <a:ln w="25400">
            <a:solidFill>
              <a:schemeClr val="hlink"/>
            </a:solidFill>
            <a:miter lim="800000"/>
            <a:headEnd/>
            <a:tailEnd/>
          </a:ln>
        </p:spPr>
        <p:txBody>
          <a:bodyPr wrap="none" lIns="90000" tIns="46800" rIns="90000" bIns="46800" anchor="ctr"/>
          <a:lstStyle/>
          <a:p>
            <a:pPr algn="ctr"/>
            <a:r>
              <a:rPr lang="en-US" altLang="zh-CN" sz="2800" b="1">
                <a:latin typeface="Times New Roman" charset="0"/>
              </a:rPr>
              <a:t>8</a:t>
            </a:r>
          </a:p>
        </p:txBody>
      </p:sp>
      <p:grpSp>
        <p:nvGrpSpPr>
          <p:cNvPr id="16" name="Group 89"/>
          <p:cNvGrpSpPr>
            <a:grpSpLocks/>
          </p:cNvGrpSpPr>
          <p:nvPr/>
        </p:nvGrpSpPr>
        <p:grpSpPr bwMode="auto">
          <a:xfrm>
            <a:off x="1447800" y="3402013"/>
            <a:ext cx="763588" cy="396875"/>
            <a:chOff x="1104" y="3859"/>
            <a:chExt cx="481" cy="250"/>
          </a:xfrm>
        </p:grpSpPr>
        <p:sp>
          <p:nvSpPr>
            <p:cNvPr id="87123" name="Rectangle 90"/>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124" name="Line 91"/>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96" name="Rectangle 92"/>
          <p:cNvSpPr>
            <a:spLocks noChangeArrowheads="1"/>
          </p:cNvSpPr>
          <p:nvPr/>
        </p:nvSpPr>
        <p:spPr bwMode="auto">
          <a:xfrm>
            <a:off x="2514600" y="40116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pPr algn="ctr"/>
            <a:r>
              <a:rPr lang="en-US" altLang="zh-CN" b="1">
                <a:latin typeface="Arial" charset="0"/>
              </a:rPr>
              <a:t>Get token: </a:t>
            </a:r>
            <a:r>
              <a:rPr lang="en-US" altLang="zh-CN" b="1">
                <a:solidFill>
                  <a:srgbClr val="FF0000"/>
                </a:solidFill>
                <a:latin typeface="Times New Roman" charset="0"/>
                <a:ea typeface="MS Hei" charset="0"/>
                <a:sym typeface="Symbol" charset="2"/>
              </a:rPr>
              <a:t></a:t>
            </a:r>
            <a:r>
              <a:rPr lang="en-US" altLang="zh-CN" b="1">
                <a:latin typeface="Arial" charset="0"/>
              </a:rPr>
              <a:t> ( operator )</a:t>
            </a:r>
          </a:p>
        </p:txBody>
      </p:sp>
      <p:sp>
        <p:nvSpPr>
          <p:cNvPr id="47197" name="Rectangle 93"/>
          <p:cNvSpPr>
            <a:spLocks noChangeArrowheads="1"/>
          </p:cNvSpPr>
          <p:nvPr/>
        </p:nvSpPr>
        <p:spPr bwMode="auto">
          <a:xfrm>
            <a:off x="533400" y="3384550"/>
            <a:ext cx="838200" cy="457200"/>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endParaRPr lang="zh-CN" altLang="zh-CN" sz="2800" b="1">
              <a:latin typeface="Times New Roman" charset="0"/>
            </a:endParaRPr>
          </a:p>
        </p:txBody>
      </p:sp>
      <p:grpSp>
        <p:nvGrpSpPr>
          <p:cNvPr id="17" name="Group 94"/>
          <p:cNvGrpSpPr>
            <a:grpSpLocks/>
          </p:cNvGrpSpPr>
          <p:nvPr/>
        </p:nvGrpSpPr>
        <p:grpSpPr bwMode="auto">
          <a:xfrm>
            <a:off x="1447800" y="3859213"/>
            <a:ext cx="763588" cy="396875"/>
            <a:chOff x="1104" y="3859"/>
            <a:chExt cx="481" cy="250"/>
          </a:xfrm>
        </p:grpSpPr>
        <p:sp>
          <p:nvSpPr>
            <p:cNvPr id="87128" name="Rectangle 95"/>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129" name="Line 96"/>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201" name="Rectangle 97"/>
          <p:cNvSpPr>
            <a:spLocks noChangeArrowheads="1"/>
          </p:cNvSpPr>
          <p:nvPr/>
        </p:nvSpPr>
        <p:spPr bwMode="auto">
          <a:xfrm>
            <a:off x="7162800" y="439261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chemeClr val="hlink"/>
                </a:solidFill>
                <a:latin typeface="Times New Roman" charset="0"/>
              </a:rPr>
              <a:t>8</a:t>
            </a:r>
          </a:p>
        </p:txBody>
      </p:sp>
      <p:sp>
        <p:nvSpPr>
          <p:cNvPr id="47202" name="Rectangle 98"/>
          <p:cNvSpPr>
            <a:spLocks noChangeArrowheads="1"/>
          </p:cNvSpPr>
          <p:nvPr/>
        </p:nvSpPr>
        <p:spPr bwMode="auto">
          <a:xfrm>
            <a:off x="533400" y="3859213"/>
            <a:ext cx="838200" cy="457200"/>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endParaRPr lang="zh-CN" altLang="zh-CN" sz="2800" b="1">
              <a:latin typeface="Times New Roman" charset="0"/>
            </a:endParaRPr>
          </a:p>
        </p:txBody>
      </p:sp>
      <p:grpSp>
        <p:nvGrpSpPr>
          <p:cNvPr id="18" name="Group 99"/>
          <p:cNvGrpSpPr>
            <a:grpSpLocks/>
          </p:cNvGrpSpPr>
          <p:nvPr/>
        </p:nvGrpSpPr>
        <p:grpSpPr bwMode="auto">
          <a:xfrm>
            <a:off x="1447800" y="4316413"/>
            <a:ext cx="763588" cy="396875"/>
            <a:chOff x="1104" y="3859"/>
            <a:chExt cx="481" cy="250"/>
          </a:xfrm>
        </p:grpSpPr>
        <p:sp>
          <p:nvSpPr>
            <p:cNvPr id="87133" name="Rectangle 100"/>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134" name="Line 101"/>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206" name="Rectangle 102"/>
          <p:cNvSpPr>
            <a:spLocks noChangeArrowheads="1"/>
          </p:cNvSpPr>
          <p:nvPr/>
        </p:nvSpPr>
        <p:spPr bwMode="auto">
          <a:xfrm>
            <a:off x="6477000" y="439261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chemeClr val="hlink"/>
                </a:solidFill>
                <a:latin typeface="Times New Roman" charset="0"/>
              </a:rPr>
              <a:t>0</a:t>
            </a:r>
          </a:p>
        </p:txBody>
      </p:sp>
      <p:sp>
        <p:nvSpPr>
          <p:cNvPr id="47207" name="Rectangle 103"/>
          <p:cNvSpPr>
            <a:spLocks noChangeArrowheads="1"/>
          </p:cNvSpPr>
          <p:nvPr/>
        </p:nvSpPr>
        <p:spPr bwMode="auto">
          <a:xfrm>
            <a:off x="6781800" y="43561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solidFill>
                  <a:srgbClr val="FF0000"/>
                </a:solidFill>
                <a:latin typeface="Times New Roman" charset="0"/>
                <a:ea typeface="MS Hei" charset="0"/>
                <a:sym typeface="Symbol" charset="2"/>
              </a:rPr>
              <a:t></a:t>
            </a:r>
          </a:p>
        </p:txBody>
      </p:sp>
      <p:sp>
        <p:nvSpPr>
          <p:cNvPr id="47208" name="Rectangle 104"/>
          <p:cNvSpPr>
            <a:spLocks noChangeArrowheads="1"/>
          </p:cNvSpPr>
          <p:nvPr/>
        </p:nvSpPr>
        <p:spPr bwMode="auto">
          <a:xfrm>
            <a:off x="7543800" y="4316413"/>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pPr algn="ctr"/>
            <a:r>
              <a:rPr lang="en-US" altLang="zh-CN" sz="2400" b="1">
                <a:latin typeface="Times New Roman" charset="0"/>
                <a:ea typeface="MS Hei" charset="0"/>
                <a:sym typeface="Symbol" charset="2"/>
              </a:rPr>
              <a:t>= 8</a:t>
            </a:r>
            <a:endParaRPr lang="en-US" altLang="zh-CN" sz="2400" b="1">
              <a:solidFill>
                <a:srgbClr val="FF0000"/>
              </a:solidFill>
              <a:latin typeface="Times New Roman" charset="0"/>
              <a:ea typeface="MS Hei" charset="0"/>
              <a:sym typeface="Symbol" charset="2"/>
            </a:endParaRPr>
          </a:p>
        </p:txBody>
      </p:sp>
      <p:sp>
        <p:nvSpPr>
          <p:cNvPr id="47209" name="Rectangle 105"/>
          <p:cNvSpPr>
            <a:spLocks noChangeArrowheads="1"/>
          </p:cNvSpPr>
          <p:nvPr/>
        </p:nvSpPr>
        <p:spPr bwMode="auto">
          <a:xfrm>
            <a:off x="6400800" y="4316413"/>
            <a:ext cx="1828800" cy="5334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lstStyle/>
          <a:p>
            <a:endParaRPr lang="zh-CN" altLang="en-US"/>
          </a:p>
        </p:txBody>
      </p:sp>
      <p:sp>
        <p:nvSpPr>
          <p:cNvPr id="47210" name="Rectangle 106"/>
          <p:cNvSpPr>
            <a:spLocks noChangeArrowheads="1"/>
          </p:cNvSpPr>
          <p:nvPr/>
        </p:nvSpPr>
        <p:spPr bwMode="auto">
          <a:xfrm>
            <a:off x="533400" y="3859213"/>
            <a:ext cx="838200" cy="457200"/>
          </a:xfrm>
          <a:prstGeom prst="rect">
            <a:avLst/>
          </a:prstGeom>
          <a:solidFill>
            <a:srgbClr val="CCFFFF"/>
          </a:solidFill>
          <a:ln w="25400">
            <a:solidFill>
              <a:schemeClr val="hlink"/>
            </a:solidFill>
            <a:miter lim="800000"/>
            <a:headEnd/>
            <a:tailEnd/>
          </a:ln>
        </p:spPr>
        <p:txBody>
          <a:bodyPr wrap="none" lIns="90000" tIns="46800" rIns="90000" bIns="46800" anchor="ctr"/>
          <a:lstStyle/>
          <a:p>
            <a:pPr algn="ctr"/>
            <a:r>
              <a:rPr lang="en-US" altLang="zh-CN" sz="2800" b="1">
                <a:latin typeface="Times New Roman" charset="0"/>
              </a:rPr>
              <a:t>8</a:t>
            </a:r>
          </a:p>
        </p:txBody>
      </p:sp>
      <p:grpSp>
        <p:nvGrpSpPr>
          <p:cNvPr id="19" name="Group 107"/>
          <p:cNvGrpSpPr>
            <a:grpSpLocks/>
          </p:cNvGrpSpPr>
          <p:nvPr/>
        </p:nvGrpSpPr>
        <p:grpSpPr bwMode="auto">
          <a:xfrm>
            <a:off x="1447800" y="3859213"/>
            <a:ext cx="763588" cy="396875"/>
            <a:chOff x="1104" y="3859"/>
            <a:chExt cx="481" cy="250"/>
          </a:xfrm>
        </p:grpSpPr>
        <p:sp>
          <p:nvSpPr>
            <p:cNvPr id="87141" name="Rectangle 108"/>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142" name="Line 109"/>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214" name="Rectangle 110"/>
          <p:cNvSpPr>
            <a:spLocks noChangeArrowheads="1"/>
          </p:cNvSpPr>
          <p:nvPr/>
        </p:nvSpPr>
        <p:spPr bwMode="auto">
          <a:xfrm>
            <a:off x="5562600" y="4011613"/>
            <a:ext cx="3048000"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spAutoFit/>
          </a:bodyPr>
          <a:lstStyle/>
          <a:p>
            <a:r>
              <a:rPr lang="en-US" altLang="zh-CN" b="1">
                <a:latin typeface="Arial" charset="0"/>
              </a:rPr>
              <a:t>    Pop:  </a:t>
            </a:r>
            <a:r>
              <a:rPr lang="en-US" altLang="zh-CN" b="1">
                <a:solidFill>
                  <a:schemeClr val="hlink"/>
                </a:solidFill>
                <a:latin typeface="Times New Roman" charset="0"/>
              </a:rPr>
              <a:t>8</a:t>
            </a:r>
            <a:endParaRPr lang="en-US" altLang="zh-CN" b="1">
              <a:latin typeface="Arial" charset="0"/>
            </a:endParaRPr>
          </a:p>
        </p:txBody>
      </p:sp>
      <p:sp>
        <p:nvSpPr>
          <p:cNvPr id="47215" name="Rectangle 111"/>
          <p:cNvSpPr>
            <a:spLocks noChangeArrowheads="1"/>
          </p:cNvSpPr>
          <p:nvPr/>
        </p:nvSpPr>
        <p:spPr bwMode="auto">
          <a:xfrm>
            <a:off x="533400" y="3859213"/>
            <a:ext cx="838200" cy="457200"/>
          </a:xfrm>
          <a:prstGeom prst="rect">
            <a:avLst/>
          </a:prstGeom>
          <a:solidFill>
            <a:schemeClr val="bg1"/>
          </a:solidFill>
          <a:ln w="25400">
            <a:solidFill>
              <a:schemeClr val="bg1"/>
            </a:solidFill>
            <a:miter lim="800000"/>
            <a:headEnd/>
            <a:tailEnd/>
          </a:ln>
        </p:spPr>
        <p:txBody>
          <a:bodyPr wrap="none" lIns="90000" tIns="46800" rIns="90000" bIns="46800" anchor="ctr"/>
          <a:lstStyle/>
          <a:p>
            <a:pPr algn="ctr"/>
            <a:endParaRPr lang="zh-CN" altLang="zh-CN" sz="2800" b="1">
              <a:latin typeface="Times New Roman" charset="0"/>
            </a:endParaRPr>
          </a:p>
        </p:txBody>
      </p:sp>
      <p:grpSp>
        <p:nvGrpSpPr>
          <p:cNvPr id="20" name="Group 112"/>
          <p:cNvGrpSpPr>
            <a:grpSpLocks/>
          </p:cNvGrpSpPr>
          <p:nvPr/>
        </p:nvGrpSpPr>
        <p:grpSpPr bwMode="auto">
          <a:xfrm>
            <a:off x="457200" y="2487613"/>
            <a:ext cx="990600" cy="1905000"/>
            <a:chOff x="480" y="2688"/>
            <a:chExt cx="624" cy="1200"/>
          </a:xfrm>
        </p:grpSpPr>
        <p:sp>
          <p:nvSpPr>
            <p:cNvPr id="87146" name="Rectangle 113" descr="栎木"/>
            <p:cNvSpPr>
              <a:spLocks noChangeArrowheads="1"/>
            </p:cNvSpPr>
            <p:nvPr/>
          </p:nvSpPr>
          <p:spPr bwMode="auto">
            <a:xfrm>
              <a:off x="480" y="2688"/>
              <a:ext cx="48" cy="1152"/>
            </a:xfrm>
            <a:prstGeom prst="rect">
              <a:avLst/>
            </a:prstGeom>
            <a:blipFill dpi="0" rotWithShape="0">
              <a:blip r:embed="rId7"/>
              <a:srcRect/>
              <a:tile tx="0" ty="0" sx="100000" sy="100000" flip="none" algn="tl"/>
            </a:blipFill>
            <a:ln w="25400">
              <a:solidFill>
                <a:schemeClr val="accent2"/>
              </a:solidFill>
              <a:miter lim="800000"/>
              <a:headEnd/>
              <a:tailEnd/>
            </a:ln>
          </p:spPr>
          <p:txBody>
            <a:bodyPr wrap="none" lIns="90000" tIns="46800" rIns="90000" bIns="46800" anchor="ctr">
              <a:spAutoFit/>
            </a:bodyPr>
            <a:lstStyle/>
            <a:p>
              <a:endParaRPr lang="zh-CN" altLang="en-US"/>
            </a:p>
          </p:txBody>
        </p:sp>
        <p:sp>
          <p:nvSpPr>
            <p:cNvPr id="87147" name="Rectangle 114" descr="栎木"/>
            <p:cNvSpPr>
              <a:spLocks noChangeArrowheads="1"/>
            </p:cNvSpPr>
            <p:nvPr/>
          </p:nvSpPr>
          <p:spPr bwMode="auto">
            <a:xfrm>
              <a:off x="1056" y="2688"/>
              <a:ext cx="48" cy="1152"/>
            </a:xfrm>
            <a:prstGeom prst="rect">
              <a:avLst/>
            </a:prstGeom>
            <a:blipFill dpi="0" rotWithShape="0">
              <a:blip r:embed="rId7"/>
              <a:srcRect/>
              <a:tile tx="0" ty="0" sx="100000" sy="100000" flip="none" algn="tl"/>
            </a:blipFill>
            <a:ln w="25400">
              <a:solidFill>
                <a:schemeClr val="accent2"/>
              </a:solidFill>
              <a:miter lim="800000"/>
              <a:headEnd/>
              <a:tailEnd/>
            </a:ln>
          </p:spPr>
          <p:txBody>
            <a:bodyPr wrap="none" lIns="90000" tIns="46800" rIns="90000" bIns="46800" anchor="ctr">
              <a:spAutoFit/>
            </a:bodyPr>
            <a:lstStyle/>
            <a:p>
              <a:endParaRPr lang="zh-CN" altLang="en-US"/>
            </a:p>
          </p:txBody>
        </p:sp>
        <p:sp>
          <p:nvSpPr>
            <p:cNvPr id="87148" name="Rectangle 115" descr="栎木"/>
            <p:cNvSpPr>
              <a:spLocks noChangeArrowheads="1"/>
            </p:cNvSpPr>
            <p:nvPr/>
          </p:nvSpPr>
          <p:spPr bwMode="auto">
            <a:xfrm rot="-5400000">
              <a:off x="768" y="3552"/>
              <a:ext cx="48" cy="624"/>
            </a:xfrm>
            <a:prstGeom prst="rect">
              <a:avLst/>
            </a:prstGeom>
            <a:blipFill dpi="0" rotWithShape="0">
              <a:blip r:embed="rId7"/>
              <a:srcRect/>
              <a:tile tx="0" ty="0" sx="100000" sy="100000" flip="none" algn="tl"/>
            </a:blipFill>
            <a:ln w="25400">
              <a:solidFill>
                <a:schemeClr val="accent2"/>
              </a:solidFill>
              <a:miter lim="800000"/>
              <a:headEnd/>
              <a:tailEnd/>
            </a:ln>
          </p:spPr>
          <p:txBody>
            <a:bodyPr lIns="90000" tIns="46800" rIns="90000" bIns="46800" anchor="ctr">
              <a:spAutoFit/>
            </a:bodyPr>
            <a:lstStyle/>
            <a:p>
              <a:endParaRPr lang="zh-CN" altLang="en-US"/>
            </a:p>
          </p:txBody>
        </p:sp>
      </p:grpSp>
      <p:grpSp>
        <p:nvGrpSpPr>
          <p:cNvPr id="21" name="Group 116"/>
          <p:cNvGrpSpPr>
            <a:grpSpLocks/>
          </p:cNvGrpSpPr>
          <p:nvPr/>
        </p:nvGrpSpPr>
        <p:grpSpPr bwMode="auto">
          <a:xfrm>
            <a:off x="1447800" y="4316413"/>
            <a:ext cx="763588" cy="396875"/>
            <a:chOff x="1104" y="3859"/>
            <a:chExt cx="481" cy="250"/>
          </a:xfrm>
        </p:grpSpPr>
        <p:sp>
          <p:nvSpPr>
            <p:cNvPr id="87150" name="Rectangle 117"/>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7151" name="Line 118"/>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224" name="Rectangle 120"/>
          <p:cNvSpPr>
            <a:spLocks noChangeArrowheads="1"/>
          </p:cNvSpPr>
          <p:nvPr/>
        </p:nvSpPr>
        <p:spPr bwMode="auto">
          <a:xfrm>
            <a:off x="2484438" y="5084763"/>
            <a:ext cx="594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6000" tIns="46800" rIns="36000" bIns="46800">
            <a:spAutoFit/>
          </a:bodyPr>
          <a:lstStyle/>
          <a:p>
            <a:r>
              <a:rPr lang="en-US" altLang="zh-CN" sz="2000" b="1" i="1">
                <a:latin typeface="Times New Roman" charset="0"/>
                <a:sym typeface="Wingdings" charset="2"/>
              </a:rPr>
              <a:t>T</a:t>
            </a:r>
            <a:r>
              <a:rPr lang="en-US" altLang="zh-CN" sz="2000" b="1">
                <a:latin typeface="Times New Roman" charset="0"/>
                <a:sym typeface="Wingdings" charset="2"/>
              </a:rPr>
              <a:t>( </a:t>
            </a:r>
            <a:r>
              <a:rPr lang="en-US" altLang="zh-CN" sz="2000" b="1" i="1">
                <a:latin typeface="Times New Roman" charset="0"/>
                <a:sym typeface="Wingdings" charset="2"/>
              </a:rPr>
              <a:t>N</a:t>
            </a:r>
            <a:r>
              <a:rPr lang="en-US" altLang="zh-CN" sz="2000" b="1">
                <a:latin typeface="Times New Roman" charset="0"/>
                <a:sym typeface="Wingdings" charset="2"/>
              </a:rPr>
              <a:t> ) = O ( </a:t>
            </a:r>
            <a:r>
              <a:rPr lang="en-US" altLang="zh-CN" sz="2000" b="1" i="1">
                <a:latin typeface="Times New Roman" charset="0"/>
                <a:sym typeface="Wingdings" charset="2"/>
              </a:rPr>
              <a:t>N</a:t>
            </a:r>
            <a:r>
              <a:rPr lang="en-US" altLang="zh-CN" sz="2000" b="1">
                <a:latin typeface="Times New Roman" charset="0"/>
                <a:sym typeface="Wingdings" charset="2"/>
              </a:rPr>
              <a:t> ).  </a:t>
            </a:r>
            <a:r>
              <a:rPr lang="en-US" altLang="zh-CN" sz="2000" b="1">
                <a:solidFill>
                  <a:schemeClr val="hlink"/>
                </a:solidFill>
                <a:latin typeface="Times New Roman" charset="0"/>
                <a:sym typeface="Wingdings" charset="2"/>
              </a:rPr>
              <a:t>No need to know precedence rules.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wipe(left)">
                                      <p:cBhvr>
                                        <p:cTn id="7" dur="500"/>
                                        <p:tgtEl>
                                          <p:spTgt spid="4711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0"/>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47117"/>
                                        </p:tgtEl>
                                        <p:attrNameLst>
                                          <p:attrName>style.visibility</p:attrName>
                                        </p:attrNameLst>
                                      </p:cBhvr>
                                      <p:to>
                                        <p:strVal val="visible"/>
                                      </p:to>
                                    </p:set>
                                    <p:anim calcmode="lin" valueType="num">
                                      <p:cBhvr>
                                        <p:cTn id="20" dur="500" fill="hold"/>
                                        <p:tgtEl>
                                          <p:spTgt spid="47117"/>
                                        </p:tgtEl>
                                        <p:attrNameLst>
                                          <p:attrName>ppt_x</p:attrName>
                                        </p:attrNameLst>
                                      </p:cBhvr>
                                      <p:tavLst>
                                        <p:tav tm="0">
                                          <p:val>
                                            <p:strVal val="#ppt_x"/>
                                          </p:val>
                                        </p:tav>
                                        <p:tav tm="100000">
                                          <p:val>
                                            <p:strVal val="#ppt_x"/>
                                          </p:val>
                                        </p:tav>
                                      </p:tavLst>
                                    </p:anim>
                                    <p:anim calcmode="lin" valueType="num">
                                      <p:cBhvr>
                                        <p:cTn id="21" dur="500" fill="hold"/>
                                        <p:tgtEl>
                                          <p:spTgt spid="47117"/>
                                        </p:tgtEl>
                                        <p:attrNameLst>
                                          <p:attrName>ppt_y</p:attrName>
                                        </p:attrNameLst>
                                      </p:cBhvr>
                                      <p:tavLst>
                                        <p:tav tm="0">
                                          <p:val>
                                            <p:strVal val="#ppt_y-#ppt_h/2"/>
                                          </p:val>
                                        </p:tav>
                                        <p:tav tm="100000">
                                          <p:val>
                                            <p:strVal val="#ppt_y"/>
                                          </p:val>
                                        </p:tav>
                                      </p:tavLst>
                                    </p:anim>
                                    <p:anim calcmode="lin" valueType="num">
                                      <p:cBhvr>
                                        <p:cTn id="22" dur="500" fill="hold"/>
                                        <p:tgtEl>
                                          <p:spTgt spid="47117"/>
                                        </p:tgtEl>
                                        <p:attrNameLst>
                                          <p:attrName>ppt_w</p:attrName>
                                        </p:attrNameLst>
                                      </p:cBhvr>
                                      <p:tavLst>
                                        <p:tav tm="0">
                                          <p:val>
                                            <p:strVal val="#ppt_w"/>
                                          </p:val>
                                        </p:tav>
                                        <p:tav tm="100000">
                                          <p:val>
                                            <p:strVal val="#ppt_w"/>
                                          </p:val>
                                        </p:tav>
                                      </p:tavLst>
                                    </p:anim>
                                    <p:anim calcmode="lin" valueType="num">
                                      <p:cBhvr>
                                        <p:cTn id="23" dur="500" fill="hold"/>
                                        <p:tgtEl>
                                          <p:spTgt spid="471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3" name="CASHREG.WAV"/>
                                        </p:tgtEl>
                                      </p:cMediaNode>
                                    </p:audio>
                                  </p:sub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47121"/>
                                        </p:tgtEl>
                                        <p:attrNameLst>
                                          <p:attrName>style.visibility</p:attrName>
                                        </p:attrNameLst>
                                      </p:cBhvr>
                                      <p:to>
                                        <p:strVal val="visible"/>
                                      </p:to>
                                    </p:set>
                                    <p:animEffect transition="in" filter="dissolve">
                                      <p:cBhvr>
                                        <p:cTn id="27" dur="500"/>
                                        <p:tgtEl>
                                          <p:spTgt spid="47121"/>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par>
                          <p:cTn id="28" fill="hold" nodeType="afterGroup">
                            <p:stCondLst>
                              <p:cond delay="1000"/>
                            </p:stCondLst>
                            <p:childTnLst>
                              <p:par>
                                <p:cTn id="29" presetID="22" presetClass="entr" presetSubtype="2"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2"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grpId="0" nodeType="clickEffect">
                                  <p:stCondLst>
                                    <p:cond delay="0"/>
                                  </p:stCondLst>
                                  <p:childTnLst>
                                    <p:set>
                                      <p:cBhvr>
                                        <p:cTn id="35" dur="1" fill="hold">
                                          <p:stCondLst>
                                            <p:cond delay="0"/>
                                          </p:stCondLst>
                                        </p:cTn>
                                        <p:tgtEl>
                                          <p:spTgt spid="47122"/>
                                        </p:tgtEl>
                                        <p:attrNameLst>
                                          <p:attrName>style.visibility</p:attrName>
                                        </p:attrNameLst>
                                      </p:cBhvr>
                                      <p:to>
                                        <p:strVal val="visible"/>
                                      </p:to>
                                    </p:set>
                                    <p:anim calcmode="lin" valueType="num">
                                      <p:cBhvr>
                                        <p:cTn id="36" dur="500" fill="hold"/>
                                        <p:tgtEl>
                                          <p:spTgt spid="47122"/>
                                        </p:tgtEl>
                                        <p:attrNameLst>
                                          <p:attrName>ppt_x</p:attrName>
                                        </p:attrNameLst>
                                      </p:cBhvr>
                                      <p:tavLst>
                                        <p:tav tm="0">
                                          <p:val>
                                            <p:strVal val="#ppt_x"/>
                                          </p:val>
                                        </p:tav>
                                        <p:tav tm="100000">
                                          <p:val>
                                            <p:strVal val="#ppt_x"/>
                                          </p:val>
                                        </p:tav>
                                      </p:tavLst>
                                    </p:anim>
                                    <p:anim calcmode="lin" valueType="num">
                                      <p:cBhvr>
                                        <p:cTn id="37" dur="500" fill="hold"/>
                                        <p:tgtEl>
                                          <p:spTgt spid="47122"/>
                                        </p:tgtEl>
                                        <p:attrNameLst>
                                          <p:attrName>ppt_y</p:attrName>
                                        </p:attrNameLst>
                                      </p:cBhvr>
                                      <p:tavLst>
                                        <p:tav tm="0">
                                          <p:val>
                                            <p:strVal val="#ppt_y-#ppt_h/2"/>
                                          </p:val>
                                        </p:tav>
                                        <p:tav tm="100000">
                                          <p:val>
                                            <p:strVal val="#ppt_y"/>
                                          </p:val>
                                        </p:tav>
                                      </p:tavLst>
                                    </p:anim>
                                    <p:anim calcmode="lin" valueType="num">
                                      <p:cBhvr>
                                        <p:cTn id="38" dur="500" fill="hold"/>
                                        <p:tgtEl>
                                          <p:spTgt spid="47122"/>
                                        </p:tgtEl>
                                        <p:attrNameLst>
                                          <p:attrName>ppt_w</p:attrName>
                                        </p:attrNameLst>
                                      </p:cBhvr>
                                      <p:tavLst>
                                        <p:tav tm="0">
                                          <p:val>
                                            <p:strVal val="#ppt_w"/>
                                          </p:val>
                                        </p:tav>
                                        <p:tav tm="100000">
                                          <p:val>
                                            <p:strVal val="#ppt_w"/>
                                          </p:val>
                                        </p:tav>
                                      </p:tavLst>
                                    </p:anim>
                                    <p:anim calcmode="lin" valueType="num">
                                      <p:cBhvr>
                                        <p:cTn id="39" dur="500" fill="hold"/>
                                        <p:tgtEl>
                                          <p:spTgt spid="4712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4"/>
                                            </p:cond>
                                          </p:stCondLst>
                                          <p:endCondLst>
                                            <p:cond evt="onStopAudio" delay="0">
                                              <p:tgtEl>
                                                <p:sldTgt/>
                                              </p:tgtEl>
                                            </p:cond>
                                          </p:endCondLst>
                                        </p:cTn>
                                        <p:tgtEl>
                                          <p:sndTgt r:embed="rId3" name="CASHREG.WAV"/>
                                        </p:tgtEl>
                                      </p:cMediaNode>
                                    </p:audio>
                                  </p:sub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7126"/>
                                        </p:tgtEl>
                                        <p:attrNameLst>
                                          <p:attrName>style.visibility</p:attrName>
                                        </p:attrNameLst>
                                      </p:cBhvr>
                                      <p:to>
                                        <p:strVal val="visible"/>
                                      </p:to>
                                    </p:set>
                                    <p:animEffect transition="in" filter="dissolve">
                                      <p:cBhvr>
                                        <p:cTn id="43" dur="500"/>
                                        <p:tgtEl>
                                          <p:spTgt spid="47126"/>
                                        </p:tgtEl>
                                      </p:cBhvr>
                                    </p:animEffect>
                                  </p:childTnLst>
                                  <p:subTnLst>
                                    <p:audio>
                                      <p:cMediaNode>
                                        <p:cTn display="0" masterRel="sameClick">
                                          <p:stCondLst>
                                            <p:cond evt="begin" delay="0">
                                              <p:tn val="41"/>
                                            </p:cond>
                                          </p:stCondLst>
                                          <p:endCondLst>
                                            <p:cond evt="onStopAudio" delay="0">
                                              <p:tgtEl>
                                                <p:sldTgt/>
                                              </p:tgtEl>
                                            </p:cond>
                                          </p:endCondLst>
                                        </p:cTn>
                                        <p:tgtEl>
                                          <p:sndTgt r:embed="rId4" name="CAMERA.WAV"/>
                                        </p:tgtEl>
                                      </p:cMediaNode>
                                    </p:audio>
                                  </p:subTnLst>
                                </p:cTn>
                              </p:par>
                            </p:childTnLst>
                          </p:cTn>
                        </p:par>
                        <p:par>
                          <p:cTn id="44" fill="hold" nodeType="afterGroup">
                            <p:stCondLst>
                              <p:cond delay="1000"/>
                            </p:stCondLst>
                            <p:childTnLst>
                              <p:par>
                                <p:cTn id="45" presetID="22" presetClass="entr" presetSubtype="2"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right)">
                                      <p:cBhvr>
                                        <p:cTn id="4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grpId="0" nodeType="clickEffect">
                                  <p:stCondLst>
                                    <p:cond delay="0"/>
                                  </p:stCondLst>
                                  <p:childTnLst>
                                    <p:set>
                                      <p:cBhvr>
                                        <p:cTn id="51" dur="1" fill="hold">
                                          <p:stCondLst>
                                            <p:cond delay="0"/>
                                          </p:stCondLst>
                                        </p:cTn>
                                        <p:tgtEl>
                                          <p:spTgt spid="47127"/>
                                        </p:tgtEl>
                                        <p:attrNameLst>
                                          <p:attrName>style.visibility</p:attrName>
                                        </p:attrNameLst>
                                      </p:cBhvr>
                                      <p:to>
                                        <p:strVal val="visible"/>
                                      </p:to>
                                    </p:set>
                                    <p:anim calcmode="lin" valueType="num">
                                      <p:cBhvr>
                                        <p:cTn id="52" dur="500" fill="hold"/>
                                        <p:tgtEl>
                                          <p:spTgt spid="47127"/>
                                        </p:tgtEl>
                                        <p:attrNameLst>
                                          <p:attrName>ppt_x</p:attrName>
                                        </p:attrNameLst>
                                      </p:cBhvr>
                                      <p:tavLst>
                                        <p:tav tm="0">
                                          <p:val>
                                            <p:strVal val="#ppt_x"/>
                                          </p:val>
                                        </p:tav>
                                        <p:tav tm="100000">
                                          <p:val>
                                            <p:strVal val="#ppt_x"/>
                                          </p:val>
                                        </p:tav>
                                      </p:tavLst>
                                    </p:anim>
                                    <p:anim calcmode="lin" valueType="num">
                                      <p:cBhvr>
                                        <p:cTn id="53" dur="500" fill="hold"/>
                                        <p:tgtEl>
                                          <p:spTgt spid="47127"/>
                                        </p:tgtEl>
                                        <p:attrNameLst>
                                          <p:attrName>ppt_y</p:attrName>
                                        </p:attrNameLst>
                                      </p:cBhvr>
                                      <p:tavLst>
                                        <p:tav tm="0">
                                          <p:val>
                                            <p:strVal val="#ppt_y-#ppt_h/2"/>
                                          </p:val>
                                        </p:tav>
                                        <p:tav tm="100000">
                                          <p:val>
                                            <p:strVal val="#ppt_y"/>
                                          </p:val>
                                        </p:tav>
                                      </p:tavLst>
                                    </p:anim>
                                    <p:anim calcmode="lin" valueType="num">
                                      <p:cBhvr>
                                        <p:cTn id="54" dur="500" fill="hold"/>
                                        <p:tgtEl>
                                          <p:spTgt spid="47127"/>
                                        </p:tgtEl>
                                        <p:attrNameLst>
                                          <p:attrName>ppt_w</p:attrName>
                                        </p:attrNameLst>
                                      </p:cBhvr>
                                      <p:tavLst>
                                        <p:tav tm="0">
                                          <p:val>
                                            <p:strVal val="#ppt_w"/>
                                          </p:val>
                                        </p:tav>
                                        <p:tav tm="100000">
                                          <p:val>
                                            <p:strVal val="#ppt_w"/>
                                          </p:val>
                                        </p:tav>
                                      </p:tavLst>
                                    </p:anim>
                                    <p:anim calcmode="lin" valueType="num">
                                      <p:cBhvr>
                                        <p:cTn id="55" dur="500" fill="hold"/>
                                        <p:tgtEl>
                                          <p:spTgt spid="4712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7132"/>
                                        </p:tgtEl>
                                        <p:attrNameLst>
                                          <p:attrName>style.visibility</p:attrName>
                                        </p:attrNameLst>
                                      </p:cBhvr>
                                      <p:to>
                                        <p:strVal val="visible"/>
                                      </p:to>
                                    </p:set>
                                    <p:animEffect transition="in" filter="dissolve">
                                      <p:cBhvr>
                                        <p:cTn id="60" dur="500"/>
                                        <p:tgtEl>
                                          <p:spTgt spid="47132"/>
                                        </p:tgtEl>
                                      </p:cBhvr>
                                    </p:animEffect>
                                  </p:childTnLst>
                                  <p:subTnLst>
                                    <p:audio>
                                      <p:cMediaNode>
                                        <p:cTn display="0" masterRel="sameClick">
                                          <p:stCondLst>
                                            <p:cond evt="begin" delay="0">
                                              <p:tn val="58"/>
                                            </p:cond>
                                          </p:stCondLst>
                                          <p:endCondLst>
                                            <p:cond evt="onStopAudio" delay="0">
                                              <p:tgtEl>
                                                <p:sldTgt/>
                                              </p:tgtEl>
                                            </p:cond>
                                          </p:endCondLst>
                                        </p:cTn>
                                        <p:tgtEl>
                                          <p:sndTgt r:embed="rId5" name="GLASS.WAV"/>
                                        </p:tgtEl>
                                      </p:cMediaNode>
                                    </p:audio>
                                  </p:sub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7128"/>
                                        </p:tgtEl>
                                        <p:attrNameLst>
                                          <p:attrName>style.visibility</p:attrName>
                                        </p:attrNameLst>
                                      </p:cBhvr>
                                      <p:to>
                                        <p:strVal val="visible"/>
                                      </p:to>
                                    </p:set>
                                  </p:childTnLst>
                                </p:cTn>
                              </p:par>
                            </p:childTnLst>
                          </p:cTn>
                        </p:par>
                        <p:par>
                          <p:cTn id="64" fill="hold" nodeType="afterGroup">
                            <p:stCondLst>
                              <p:cond delay="1000"/>
                            </p:stCondLst>
                            <p:childTnLst>
                              <p:par>
                                <p:cTn id="65" presetID="22" presetClass="entr" presetSubtype="2"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right)">
                                      <p:cBhvr>
                                        <p:cTn id="6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65"/>
                                            </p:cond>
                                          </p:stCondLst>
                                          <p:endCondLst>
                                            <p:cond evt="onStopAudio" delay="0">
                                              <p:tgtEl>
                                                <p:sldTgt/>
                                              </p:tgtEl>
                                            </p:cond>
                                          </p:endCondLst>
                                        </p:cTn>
                                        <p:tgtEl>
                                          <p:sndTgt r:embed="rId2" name="TYPE.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7136"/>
                                        </p:tgtEl>
                                        <p:attrNameLst>
                                          <p:attrName>style.visibility</p:attrName>
                                        </p:attrNameLst>
                                      </p:cBhvr>
                                      <p:to>
                                        <p:strVal val="visible"/>
                                      </p:to>
                                    </p:set>
                                    <p:animEffect transition="in" filter="dissolve">
                                      <p:cBhvr>
                                        <p:cTn id="72" dur="500"/>
                                        <p:tgtEl>
                                          <p:spTgt spid="47136"/>
                                        </p:tgtEl>
                                      </p:cBhvr>
                                    </p:animEffect>
                                  </p:childTnLst>
                                  <p:subTnLst>
                                    <p:audio>
                                      <p:cMediaNode>
                                        <p:cTn display="0" masterRel="sameClick">
                                          <p:stCondLst>
                                            <p:cond evt="begin" delay="0">
                                              <p:tn val="70"/>
                                            </p:cond>
                                          </p:stCondLst>
                                          <p:endCondLst>
                                            <p:cond evt="onStopAudio" delay="0">
                                              <p:tgtEl>
                                                <p:sldTgt/>
                                              </p:tgtEl>
                                            </p:cond>
                                          </p:endCondLst>
                                        </p:cTn>
                                        <p:tgtEl>
                                          <p:sndTgt r:embed="rId5" name="GLASS.WAV"/>
                                        </p:tgtEl>
                                      </p:cMediaNode>
                                    </p:audio>
                                  </p:sub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47130"/>
                                        </p:tgtEl>
                                        <p:attrNameLst>
                                          <p:attrName>style.visibility</p:attrName>
                                        </p:attrNameLst>
                                      </p:cBhvr>
                                      <p:to>
                                        <p:strVal val="visible"/>
                                      </p:to>
                                    </p:set>
                                  </p:childTnLst>
                                </p:cTn>
                              </p:par>
                            </p:childTnLst>
                          </p:cTn>
                        </p:par>
                        <p:par>
                          <p:cTn id="76" fill="hold" nodeType="afterGroup">
                            <p:stCondLst>
                              <p:cond delay="1000"/>
                            </p:stCondLst>
                            <p:childTnLst>
                              <p:par>
                                <p:cTn id="77" presetID="22" presetClass="entr" presetSubtype="2"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right)">
                                      <p:cBhvr>
                                        <p:cTn id="79"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2" name="TYPE.WAV"/>
                                        </p:tgtEl>
                                      </p:cMediaNode>
                                    </p:audio>
                                  </p:sub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7129"/>
                                        </p:tgtEl>
                                        <p:attrNameLst>
                                          <p:attrName>style.visibility</p:attrName>
                                        </p:attrNameLst>
                                      </p:cBhvr>
                                      <p:to>
                                        <p:strVal val="visible"/>
                                      </p:to>
                                    </p:set>
                                    <p:animEffect transition="in" filter="wipe(up)">
                                      <p:cBhvr>
                                        <p:cTn id="84" dur="500"/>
                                        <p:tgtEl>
                                          <p:spTgt spid="47129"/>
                                        </p:tgtEl>
                                      </p:cBhvr>
                                    </p:animEffect>
                                  </p:childTnLst>
                                  <p:subTnLst>
                                    <p:audio>
                                      <p:cMediaNode>
                                        <p:cTn display="0" masterRel="sameClick">
                                          <p:stCondLst>
                                            <p:cond evt="begin" delay="0">
                                              <p:tn val="82"/>
                                            </p:cond>
                                          </p:stCondLst>
                                          <p:endCondLst>
                                            <p:cond evt="onStopAudio" delay="0">
                                              <p:tgtEl>
                                                <p:sldTgt/>
                                              </p:tgtEl>
                                            </p:cond>
                                          </p:endCondLst>
                                        </p:cTn>
                                        <p:tgtEl>
                                          <p:sndTgt r:embed="rId6" name="DING.WAV"/>
                                        </p:tgtEl>
                                      </p:cMediaNode>
                                    </p:audio>
                                  </p:subTnLst>
                                </p:cTn>
                              </p:par>
                            </p:childTnLst>
                          </p:cTn>
                        </p:par>
                        <p:par>
                          <p:cTn id="85" fill="hold" nodeType="afterGroup">
                            <p:stCondLst>
                              <p:cond delay="500"/>
                            </p:stCondLst>
                            <p:childTnLst>
                              <p:par>
                                <p:cTn id="86" presetID="22" presetClass="entr" presetSubtype="8" fill="hold" grpId="0" nodeType="afterEffect">
                                  <p:stCondLst>
                                    <p:cond delay="1000"/>
                                  </p:stCondLst>
                                  <p:childTnLst>
                                    <p:set>
                                      <p:cBhvr>
                                        <p:cTn id="87" dur="1" fill="hold">
                                          <p:stCondLst>
                                            <p:cond delay="0"/>
                                          </p:stCondLst>
                                        </p:cTn>
                                        <p:tgtEl>
                                          <p:spTgt spid="47131"/>
                                        </p:tgtEl>
                                        <p:attrNameLst>
                                          <p:attrName>style.visibility</p:attrName>
                                        </p:attrNameLst>
                                      </p:cBhvr>
                                      <p:to>
                                        <p:strVal val="visible"/>
                                      </p:to>
                                    </p:set>
                                    <p:animEffect transition="in" filter="wipe(left)">
                                      <p:cBhvr>
                                        <p:cTn id="88" dur="500"/>
                                        <p:tgtEl>
                                          <p:spTgt spid="47131"/>
                                        </p:tgtEl>
                                      </p:cBhvr>
                                    </p:animEffect>
                                  </p:childTnLst>
                                  <p:subTnLst>
                                    <p:audio>
                                      <p:cMediaNode>
                                        <p:cTn display="0" masterRel="sameClick">
                                          <p:stCondLst>
                                            <p:cond evt="begin" delay="0">
                                              <p:tn val="86"/>
                                            </p:cond>
                                          </p:stCondLst>
                                          <p:endCondLst>
                                            <p:cond evt="onStopAudio" delay="0">
                                              <p:tgtEl>
                                                <p:sldTgt/>
                                              </p:tgtEl>
                                            </p:cond>
                                          </p:endCondLst>
                                        </p:cTn>
                                        <p:tgtEl>
                                          <p:sndTgt r:embed="rId2" name="TYPE.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7140"/>
                                        </p:tgtEl>
                                        <p:attrNameLst>
                                          <p:attrName>style.visibility</p:attrName>
                                        </p:attrNameLst>
                                      </p:cBhvr>
                                      <p:to>
                                        <p:strVal val="visible"/>
                                      </p:to>
                                    </p:set>
                                    <p:animEffect transition="in" filter="dissolve">
                                      <p:cBhvr>
                                        <p:cTn id="93" dur="500"/>
                                        <p:tgtEl>
                                          <p:spTgt spid="4714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7141"/>
                                        </p:tgtEl>
                                        <p:attrNameLst>
                                          <p:attrName>style.visibility</p:attrName>
                                        </p:attrNameLst>
                                      </p:cBhvr>
                                      <p:to>
                                        <p:strVal val="visible"/>
                                      </p:to>
                                    </p:set>
                                    <p:animEffect transition="in" filter="dissolve">
                                      <p:cBhvr>
                                        <p:cTn id="98" dur="500"/>
                                        <p:tgtEl>
                                          <p:spTgt spid="47141"/>
                                        </p:tgtEl>
                                      </p:cBhvr>
                                    </p:animEffect>
                                  </p:childTnLst>
                                  <p:subTnLst>
                                    <p:audio>
                                      <p:cMediaNode>
                                        <p:cTn display="0" masterRel="sameClick">
                                          <p:stCondLst>
                                            <p:cond evt="begin" delay="0">
                                              <p:tn val="96"/>
                                            </p:cond>
                                          </p:stCondLst>
                                          <p:endCondLst>
                                            <p:cond evt="onStopAudio" delay="0">
                                              <p:tgtEl>
                                                <p:sldTgt/>
                                              </p:tgtEl>
                                            </p:cond>
                                          </p:endCondLst>
                                        </p:cTn>
                                        <p:tgtEl>
                                          <p:sndTgt r:embed="rId4" name="CAMERA.WAV"/>
                                        </p:tgtEl>
                                      </p:cMediaNode>
                                    </p:audio>
                                  </p:subTnLst>
                                </p:cTn>
                              </p:par>
                            </p:childTnLst>
                          </p:cTn>
                        </p:par>
                        <p:par>
                          <p:cTn id="99" fill="hold" nodeType="afterGroup">
                            <p:stCondLst>
                              <p:cond delay="500"/>
                            </p:stCondLst>
                            <p:childTnLst>
                              <p:par>
                                <p:cTn id="100" presetID="22" presetClass="entr" presetSubtype="2" fill="hold" nodeType="after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right)">
                                      <p:cBhvr>
                                        <p:cTn id="10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100"/>
                                            </p:cond>
                                          </p:stCondLst>
                                          <p:endCondLst>
                                            <p:cond evt="onStopAudio" delay="0">
                                              <p:tgtEl>
                                                <p:sldTgt/>
                                              </p:tgtEl>
                                            </p:cond>
                                          </p:endCondLst>
                                        </p:cTn>
                                        <p:tgtEl>
                                          <p:sndTgt r:embed="rId2" name="TYPE.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17" presetClass="entr" presetSubtype="1" fill="hold" grpId="0" nodeType="clickEffect">
                                  <p:stCondLst>
                                    <p:cond delay="0"/>
                                  </p:stCondLst>
                                  <p:childTnLst>
                                    <p:set>
                                      <p:cBhvr>
                                        <p:cTn id="106" dur="1" fill="hold">
                                          <p:stCondLst>
                                            <p:cond delay="0"/>
                                          </p:stCondLst>
                                        </p:cTn>
                                        <p:tgtEl>
                                          <p:spTgt spid="47145"/>
                                        </p:tgtEl>
                                        <p:attrNameLst>
                                          <p:attrName>style.visibility</p:attrName>
                                        </p:attrNameLst>
                                      </p:cBhvr>
                                      <p:to>
                                        <p:strVal val="visible"/>
                                      </p:to>
                                    </p:set>
                                    <p:anim calcmode="lin" valueType="num">
                                      <p:cBhvr>
                                        <p:cTn id="107" dur="500" fill="hold"/>
                                        <p:tgtEl>
                                          <p:spTgt spid="47145"/>
                                        </p:tgtEl>
                                        <p:attrNameLst>
                                          <p:attrName>ppt_x</p:attrName>
                                        </p:attrNameLst>
                                      </p:cBhvr>
                                      <p:tavLst>
                                        <p:tav tm="0">
                                          <p:val>
                                            <p:strVal val="#ppt_x"/>
                                          </p:val>
                                        </p:tav>
                                        <p:tav tm="100000">
                                          <p:val>
                                            <p:strVal val="#ppt_x"/>
                                          </p:val>
                                        </p:tav>
                                      </p:tavLst>
                                    </p:anim>
                                    <p:anim calcmode="lin" valueType="num">
                                      <p:cBhvr>
                                        <p:cTn id="108" dur="500" fill="hold"/>
                                        <p:tgtEl>
                                          <p:spTgt spid="47145"/>
                                        </p:tgtEl>
                                        <p:attrNameLst>
                                          <p:attrName>ppt_y</p:attrName>
                                        </p:attrNameLst>
                                      </p:cBhvr>
                                      <p:tavLst>
                                        <p:tav tm="0">
                                          <p:val>
                                            <p:strVal val="#ppt_y-#ppt_h/2"/>
                                          </p:val>
                                        </p:tav>
                                        <p:tav tm="100000">
                                          <p:val>
                                            <p:strVal val="#ppt_y"/>
                                          </p:val>
                                        </p:tav>
                                      </p:tavLst>
                                    </p:anim>
                                    <p:anim calcmode="lin" valueType="num">
                                      <p:cBhvr>
                                        <p:cTn id="109" dur="500" fill="hold"/>
                                        <p:tgtEl>
                                          <p:spTgt spid="47145"/>
                                        </p:tgtEl>
                                        <p:attrNameLst>
                                          <p:attrName>ppt_w</p:attrName>
                                        </p:attrNameLst>
                                      </p:cBhvr>
                                      <p:tavLst>
                                        <p:tav tm="0">
                                          <p:val>
                                            <p:strVal val="#ppt_w"/>
                                          </p:val>
                                        </p:tav>
                                        <p:tav tm="100000">
                                          <p:val>
                                            <p:strVal val="#ppt_w"/>
                                          </p:val>
                                        </p:tav>
                                      </p:tavLst>
                                    </p:anim>
                                    <p:anim calcmode="lin" valueType="num">
                                      <p:cBhvr>
                                        <p:cTn id="110" dur="500" fill="hold"/>
                                        <p:tgtEl>
                                          <p:spTgt spid="4714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5"/>
                                            </p:cond>
                                          </p:stCondLst>
                                          <p:endCondLst>
                                            <p:cond evt="onStopAudio" delay="0">
                                              <p:tgtEl>
                                                <p:sldTgt/>
                                              </p:tgtEl>
                                            </p:cond>
                                          </p:endCondLst>
                                        </p:cTn>
                                        <p:tgtEl>
                                          <p:sndTgt r:embed="rId3" name="CASHREG.WAV"/>
                                        </p:tgtEl>
                                      </p:cMediaNode>
                                    </p:audio>
                                  </p:subTnLst>
                                </p:cTn>
                              </p:par>
                            </p:childTnLst>
                          </p:cTn>
                        </p:par>
                        <p:par>
                          <p:cTn id="111" fill="hold" nodeType="afterGroup">
                            <p:stCondLst>
                              <p:cond delay="500"/>
                            </p:stCondLst>
                            <p:childTnLst>
                              <p:par>
                                <p:cTn id="112" presetID="9" presetClass="entr" presetSubtype="0" fill="hold" grpId="0" nodeType="afterEffect">
                                  <p:stCondLst>
                                    <p:cond delay="0"/>
                                  </p:stCondLst>
                                  <p:childTnLst>
                                    <p:set>
                                      <p:cBhvr>
                                        <p:cTn id="113" dur="1" fill="hold">
                                          <p:stCondLst>
                                            <p:cond delay="0"/>
                                          </p:stCondLst>
                                        </p:cTn>
                                        <p:tgtEl>
                                          <p:spTgt spid="47146"/>
                                        </p:tgtEl>
                                        <p:attrNameLst>
                                          <p:attrName>style.visibility</p:attrName>
                                        </p:attrNameLst>
                                      </p:cBhvr>
                                      <p:to>
                                        <p:strVal val="visible"/>
                                      </p:to>
                                    </p:set>
                                    <p:animEffect transition="in" filter="dissolve">
                                      <p:cBhvr>
                                        <p:cTn id="114" dur="500"/>
                                        <p:tgtEl>
                                          <p:spTgt spid="47146"/>
                                        </p:tgtEl>
                                      </p:cBhvr>
                                    </p:animEffect>
                                  </p:childTnLst>
                                  <p:subTnLst>
                                    <p:audio>
                                      <p:cMediaNode>
                                        <p:cTn display="0" masterRel="sameClick">
                                          <p:stCondLst>
                                            <p:cond evt="begin" delay="0">
                                              <p:tn val="112"/>
                                            </p:cond>
                                          </p:stCondLst>
                                          <p:endCondLst>
                                            <p:cond evt="onStopAudio" delay="0">
                                              <p:tgtEl>
                                                <p:sldTgt/>
                                              </p:tgtEl>
                                            </p:cond>
                                          </p:endCondLst>
                                        </p:cTn>
                                        <p:tgtEl>
                                          <p:sndTgt r:embed="rId4" name="CAMERA.WAV"/>
                                        </p:tgtEl>
                                      </p:cMediaNode>
                                    </p:audio>
                                  </p:subTnLst>
                                </p:cTn>
                              </p:par>
                            </p:childTnLst>
                          </p:cTn>
                        </p:par>
                        <p:par>
                          <p:cTn id="115" fill="hold" nodeType="afterGroup">
                            <p:stCondLst>
                              <p:cond delay="1000"/>
                            </p:stCondLst>
                            <p:childTnLst>
                              <p:par>
                                <p:cTn id="116" presetID="22" presetClass="entr" presetSubtype="2" fill="hold" nodeType="afterEffect">
                                  <p:stCondLst>
                                    <p:cond delay="0"/>
                                  </p:stCondLst>
                                  <p:childTnLst>
                                    <p:set>
                                      <p:cBhvr>
                                        <p:cTn id="117" dur="1" fill="hold">
                                          <p:stCondLst>
                                            <p:cond delay="0"/>
                                          </p:stCondLst>
                                        </p:cTn>
                                        <p:tgtEl>
                                          <p:spTgt spid="8"/>
                                        </p:tgtEl>
                                        <p:attrNameLst>
                                          <p:attrName>style.visibility</p:attrName>
                                        </p:attrNameLst>
                                      </p:cBhvr>
                                      <p:to>
                                        <p:strVal val="visible"/>
                                      </p:to>
                                    </p:set>
                                    <p:animEffect transition="in" filter="wipe(right)">
                                      <p:cBhvr>
                                        <p:cTn id="1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116"/>
                                            </p:cond>
                                          </p:stCondLst>
                                          <p:endCondLst>
                                            <p:cond evt="onStopAudio" delay="0">
                                              <p:tgtEl>
                                                <p:sldTgt/>
                                              </p:tgtEl>
                                            </p:cond>
                                          </p:endCondLst>
                                        </p:cTn>
                                        <p:tgtEl>
                                          <p:sndTgt r:embed="rId2" name="TYPE.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1" fill="hold" grpId="0" nodeType="clickEffect">
                                  <p:stCondLst>
                                    <p:cond delay="0"/>
                                  </p:stCondLst>
                                  <p:childTnLst>
                                    <p:set>
                                      <p:cBhvr>
                                        <p:cTn id="122" dur="1" fill="hold">
                                          <p:stCondLst>
                                            <p:cond delay="0"/>
                                          </p:stCondLst>
                                        </p:cTn>
                                        <p:tgtEl>
                                          <p:spTgt spid="47150"/>
                                        </p:tgtEl>
                                        <p:attrNameLst>
                                          <p:attrName>style.visibility</p:attrName>
                                        </p:attrNameLst>
                                      </p:cBhvr>
                                      <p:to>
                                        <p:strVal val="visible"/>
                                      </p:to>
                                    </p:set>
                                    <p:anim calcmode="lin" valueType="num">
                                      <p:cBhvr>
                                        <p:cTn id="123" dur="500" fill="hold"/>
                                        <p:tgtEl>
                                          <p:spTgt spid="47150"/>
                                        </p:tgtEl>
                                        <p:attrNameLst>
                                          <p:attrName>ppt_x</p:attrName>
                                        </p:attrNameLst>
                                      </p:cBhvr>
                                      <p:tavLst>
                                        <p:tav tm="0">
                                          <p:val>
                                            <p:strVal val="#ppt_x"/>
                                          </p:val>
                                        </p:tav>
                                        <p:tav tm="100000">
                                          <p:val>
                                            <p:strVal val="#ppt_x"/>
                                          </p:val>
                                        </p:tav>
                                      </p:tavLst>
                                    </p:anim>
                                    <p:anim calcmode="lin" valueType="num">
                                      <p:cBhvr>
                                        <p:cTn id="124" dur="500" fill="hold"/>
                                        <p:tgtEl>
                                          <p:spTgt spid="47150"/>
                                        </p:tgtEl>
                                        <p:attrNameLst>
                                          <p:attrName>ppt_y</p:attrName>
                                        </p:attrNameLst>
                                      </p:cBhvr>
                                      <p:tavLst>
                                        <p:tav tm="0">
                                          <p:val>
                                            <p:strVal val="#ppt_y-#ppt_h/2"/>
                                          </p:val>
                                        </p:tav>
                                        <p:tav tm="100000">
                                          <p:val>
                                            <p:strVal val="#ppt_y"/>
                                          </p:val>
                                        </p:tav>
                                      </p:tavLst>
                                    </p:anim>
                                    <p:anim calcmode="lin" valueType="num">
                                      <p:cBhvr>
                                        <p:cTn id="125" dur="500" fill="hold"/>
                                        <p:tgtEl>
                                          <p:spTgt spid="47150"/>
                                        </p:tgtEl>
                                        <p:attrNameLst>
                                          <p:attrName>ppt_w</p:attrName>
                                        </p:attrNameLst>
                                      </p:cBhvr>
                                      <p:tavLst>
                                        <p:tav tm="0">
                                          <p:val>
                                            <p:strVal val="#ppt_w"/>
                                          </p:val>
                                        </p:tav>
                                        <p:tav tm="100000">
                                          <p:val>
                                            <p:strVal val="#ppt_w"/>
                                          </p:val>
                                        </p:tav>
                                      </p:tavLst>
                                    </p:anim>
                                    <p:anim calcmode="lin" valueType="num">
                                      <p:cBhvr>
                                        <p:cTn id="126" dur="500" fill="hold"/>
                                        <p:tgtEl>
                                          <p:spTgt spid="4715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1"/>
                                            </p:cond>
                                          </p:stCondLst>
                                          <p:endCondLst>
                                            <p:cond evt="onStopAudio" delay="0">
                                              <p:tgtEl>
                                                <p:sldTgt/>
                                              </p:tgtEl>
                                            </p:cond>
                                          </p:endCondLst>
                                        </p:cTn>
                                        <p:tgtEl>
                                          <p:sndTgt r:embed="rId3" name="CASHREG.WAV"/>
                                        </p:tgtEl>
                                      </p:cMediaNode>
                                    </p:audio>
                                  </p:sub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47151"/>
                                        </p:tgtEl>
                                        <p:attrNameLst>
                                          <p:attrName>style.visibility</p:attrName>
                                        </p:attrNameLst>
                                      </p:cBhvr>
                                      <p:to>
                                        <p:strVal val="visible"/>
                                      </p:to>
                                    </p:set>
                                    <p:animEffect transition="in" filter="dissolve">
                                      <p:cBhvr>
                                        <p:cTn id="131" dur="500"/>
                                        <p:tgtEl>
                                          <p:spTgt spid="47151"/>
                                        </p:tgtEl>
                                      </p:cBhvr>
                                    </p:animEffect>
                                  </p:childTnLst>
                                  <p:subTnLst>
                                    <p:audio>
                                      <p:cMediaNode>
                                        <p:cTn display="0" masterRel="sameClick">
                                          <p:stCondLst>
                                            <p:cond evt="begin" delay="0">
                                              <p:tn val="129"/>
                                            </p:cond>
                                          </p:stCondLst>
                                          <p:endCondLst>
                                            <p:cond evt="onStopAudio" delay="0">
                                              <p:tgtEl>
                                                <p:sldTgt/>
                                              </p:tgtEl>
                                            </p:cond>
                                          </p:endCondLst>
                                        </p:cTn>
                                        <p:tgtEl>
                                          <p:sndTgt r:embed="rId5" name="GLASS.WAV"/>
                                        </p:tgtEl>
                                      </p:cMediaNode>
                                    </p:audio>
                                  </p:subTnLst>
                                </p:cTn>
                              </p:par>
                            </p:childTnLst>
                          </p:cTn>
                        </p:par>
                        <p:par>
                          <p:cTn id="132" fill="hold" nodeType="afterGroup">
                            <p:stCondLst>
                              <p:cond delay="500"/>
                            </p:stCondLst>
                            <p:childTnLst>
                              <p:par>
                                <p:cTn id="133" presetID="1" presetClass="entr" presetSubtype="0" fill="hold" grpId="0" nodeType="afterEffect">
                                  <p:stCondLst>
                                    <p:cond delay="0"/>
                                  </p:stCondLst>
                                  <p:childTnLst>
                                    <p:set>
                                      <p:cBhvr>
                                        <p:cTn id="134" dur="1" fill="hold">
                                          <p:stCondLst>
                                            <p:cond delay="499"/>
                                          </p:stCondLst>
                                        </p:cTn>
                                        <p:tgtEl>
                                          <p:spTgt spid="47152"/>
                                        </p:tgtEl>
                                        <p:attrNameLst>
                                          <p:attrName>style.visibility</p:attrName>
                                        </p:attrNameLst>
                                      </p:cBhvr>
                                      <p:to>
                                        <p:strVal val="visible"/>
                                      </p:to>
                                    </p:set>
                                  </p:childTnLst>
                                </p:cTn>
                              </p:par>
                            </p:childTnLst>
                          </p:cTn>
                        </p:par>
                        <p:par>
                          <p:cTn id="135" fill="hold" nodeType="afterGroup">
                            <p:stCondLst>
                              <p:cond delay="1000"/>
                            </p:stCondLst>
                            <p:childTnLst>
                              <p:par>
                                <p:cTn id="136" presetID="22" presetClass="entr" presetSubtype="2" fill="hold" nodeType="afterEffect">
                                  <p:stCondLst>
                                    <p:cond delay="0"/>
                                  </p:stCondLst>
                                  <p:childTnLst>
                                    <p:set>
                                      <p:cBhvr>
                                        <p:cTn id="137" dur="1" fill="hold">
                                          <p:stCondLst>
                                            <p:cond delay="0"/>
                                          </p:stCondLst>
                                        </p:cTn>
                                        <p:tgtEl>
                                          <p:spTgt spid="9"/>
                                        </p:tgtEl>
                                        <p:attrNameLst>
                                          <p:attrName>style.visibility</p:attrName>
                                        </p:attrNameLst>
                                      </p:cBhvr>
                                      <p:to>
                                        <p:strVal val="visible"/>
                                      </p:to>
                                    </p:set>
                                    <p:animEffect transition="in" filter="wipe(right)">
                                      <p:cBhvr>
                                        <p:cTn id="138"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136"/>
                                            </p:cond>
                                          </p:stCondLst>
                                          <p:endCondLst>
                                            <p:cond evt="onStopAudio" delay="0">
                                              <p:tgtEl>
                                                <p:sldTgt/>
                                              </p:tgtEl>
                                            </p:cond>
                                          </p:endCondLst>
                                        </p:cTn>
                                        <p:tgtEl>
                                          <p:sndTgt r:embed="rId2" name="TYPE.WAV"/>
                                        </p:tgtEl>
                                      </p:cMediaNode>
                                    </p:audio>
                                  </p:sub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47156"/>
                                        </p:tgtEl>
                                        <p:attrNameLst>
                                          <p:attrName>style.visibility</p:attrName>
                                        </p:attrNameLst>
                                      </p:cBhvr>
                                      <p:to>
                                        <p:strVal val="visible"/>
                                      </p:to>
                                    </p:set>
                                    <p:animEffect transition="in" filter="dissolve">
                                      <p:cBhvr>
                                        <p:cTn id="143" dur="500"/>
                                        <p:tgtEl>
                                          <p:spTgt spid="47156"/>
                                        </p:tgtEl>
                                      </p:cBhvr>
                                    </p:animEffect>
                                  </p:childTnLst>
                                  <p:subTnLst>
                                    <p:audio>
                                      <p:cMediaNode>
                                        <p:cTn display="0" masterRel="sameClick">
                                          <p:stCondLst>
                                            <p:cond evt="begin" delay="0">
                                              <p:tn val="141"/>
                                            </p:cond>
                                          </p:stCondLst>
                                          <p:endCondLst>
                                            <p:cond evt="onStopAudio" delay="0">
                                              <p:tgtEl>
                                                <p:sldTgt/>
                                              </p:tgtEl>
                                            </p:cond>
                                          </p:endCondLst>
                                        </p:cTn>
                                        <p:tgtEl>
                                          <p:sndTgt r:embed="rId5" name="GLASS.WAV"/>
                                        </p:tgtEl>
                                      </p:cMediaNode>
                                    </p:audio>
                                  </p:subTnLst>
                                </p:cTn>
                              </p:par>
                            </p:childTnLst>
                          </p:cTn>
                        </p:par>
                        <p:par>
                          <p:cTn id="144" fill="hold" nodeType="afterGroup">
                            <p:stCondLst>
                              <p:cond delay="500"/>
                            </p:stCondLst>
                            <p:childTnLst>
                              <p:par>
                                <p:cTn id="145" presetID="1" presetClass="entr" presetSubtype="0" fill="hold" grpId="0" nodeType="afterEffect">
                                  <p:stCondLst>
                                    <p:cond delay="0"/>
                                  </p:stCondLst>
                                  <p:childTnLst>
                                    <p:set>
                                      <p:cBhvr>
                                        <p:cTn id="146" dur="1" fill="hold">
                                          <p:stCondLst>
                                            <p:cond delay="499"/>
                                          </p:stCondLst>
                                        </p:cTn>
                                        <p:tgtEl>
                                          <p:spTgt spid="47160"/>
                                        </p:tgtEl>
                                        <p:attrNameLst>
                                          <p:attrName>style.visibility</p:attrName>
                                        </p:attrNameLst>
                                      </p:cBhvr>
                                      <p:to>
                                        <p:strVal val="visible"/>
                                      </p:to>
                                    </p:set>
                                  </p:childTnLst>
                                </p:cTn>
                              </p:par>
                            </p:childTnLst>
                          </p:cTn>
                        </p:par>
                        <p:par>
                          <p:cTn id="147" fill="hold" nodeType="afterGroup">
                            <p:stCondLst>
                              <p:cond delay="1000"/>
                            </p:stCondLst>
                            <p:childTnLst>
                              <p:par>
                                <p:cTn id="148" presetID="22" presetClass="entr" presetSubtype="2" fill="hold" nodeType="afterEffect">
                                  <p:stCondLst>
                                    <p:cond delay="0"/>
                                  </p:stCondLst>
                                  <p:childTnLst>
                                    <p:set>
                                      <p:cBhvr>
                                        <p:cTn id="149" dur="1" fill="hold">
                                          <p:stCondLst>
                                            <p:cond delay="0"/>
                                          </p:stCondLst>
                                        </p:cTn>
                                        <p:tgtEl>
                                          <p:spTgt spid="10"/>
                                        </p:tgtEl>
                                        <p:attrNameLst>
                                          <p:attrName>style.visibility</p:attrName>
                                        </p:attrNameLst>
                                      </p:cBhvr>
                                      <p:to>
                                        <p:strVal val="visible"/>
                                      </p:to>
                                    </p:set>
                                    <p:animEffect transition="in" filter="wipe(right)">
                                      <p:cBhvr>
                                        <p:cTn id="15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148"/>
                                            </p:cond>
                                          </p:stCondLst>
                                          <p:endCondLst>
                                            <p:cond evt="onStopAudio" delay="0">
                                              <p:tgtEl>
                                                <p:sldTgt/>
                                              </p:tgtEl>
                                            </p:cond>
                                          </p:endCondLst>
                                        </p:cTn>
                                        <p:tgtEl>
                                          <p:sndTgt r:embed="rId2" name="TYPE.WAV"/>
                                        </p:tgtEl>
                                      </p:cMediaNode>
                                    </p:audio>
                                  </p:sub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47161"/>
                                        </p:tgtEl>
                                        <p:attrNameLst>
                                          <p:attrName>style.visibility</p:attrName>
                                        </p:attrNameLst>
                                      </p:cBhvr>
                                      <p:to>
                                        <p:strVal val="visible"/>
                                      </p:to>
                                    </p:set>
                                    <p:animEffect transition="in" filter="wipe(left)">
                                      <p:cBhvr>
                                        <p:cTn id="155" dur="500"/>
                                        <p:tgtEl>
                                          <p:spTgt spid="47161"/>
                                        </p:tgtEl>
                                      </p:cBhvr>
                                    </p:animEffect>
                                  </p:childTnLst>
                                  <p:subTnLst>
                                    <p:audio>
                                      <p:cMediaNode>
                                        <p:cTn display="0" masterRel="sameClick">
                                          <p:stCondLst>
                                            <p:cond evt="begin" delay="0">
                                              <p:tn val="153"/>
                                            </p:cond>
                                          </p:stCondLst>
                                          <p:endCondLst>
                                            <p:cond evt="onStopAudio" delay="0">
                                              <p:tgtEl>
                                                <p:sldTgt/>
                                              </p:tgtEl>
                                            </p:cond>
                                          </p:endCondLst>
                                        </p:cTn>
                                        <p:tgtEl>
                                          <p:sndTgt r:embed="rId6" name="DING.WAV"/>
                                        </p:tgtEl>
                                      </p:cMediaNode>
                                    </p:audio>
                                  </p:subTnLst>
                                </p:cTn>
                              </p:par>
                            </p:childTnLst>
                          </p:cTn>
                        </p:par>
                        <p:par>
                          <p:cTn id="156" fill="hold" nodeType="afterGroup">
                            <p:stCondLst>
                              <p:cond delay="500"/>
                            </p:stCondLst>
                            <p:childTnLst>
                              <p:par>
                                <p:cTn id="157" presetID="22" presetClass="entr" presetSubtype="8" fill="hold" grpId="0" nodeType="afterEffect">
                                  <p:stCondLst>
                                    <p:cond delay="1000"/>
                                  </p:stCondLst>
                                  <p:childTnLst>
                                    <p:set>
                                      <p:cBhvr>
                                        <p:cTn id="158" dur="1" fill="hold">
                                          <p:stCondLst>
                                            <p:cond delay="0"/>
                                          </p:stCondLst>
                                        </p:cTn>
                                        <p:tgtEl>
                                          <p:spTgt spid="47162"/>
                                        </p:tgtEl>
                                        <p:attrNameLst>
                                          <p:attrName>style.visibility</p:attrName>
                                        </p:attrNameLst>
                                      </p:cBhvr>
                                      <p:to>
                                        <p:strVal val="visible"/>
                                      </p:to>
                                    </p:set>
                                    <p:animEffect transition="in" filter="wipe(left)">
                                      <p:cBhvr>
                                        <p:cTn id="159" dur="500"/>
                                        <p:tgtEl>
                                          <p:spTgt spid="47162"/>
                                        </p:tgtEl>
                                      </p:cBhvr>
                                    </p:animEffect>
                                  </p:childTnLst>
                                  <p:subTnLst>
                                    <p:audio>
                                      <p:cMediaNode>
                                        <p:cTn display="0" masterRel="sameClick">
                                          <p:stCondLst>
                                            <p:cond evt="begin" delay="0">
                                              <p:tn val="157"/>
                                            </p:cond>
                                          </p:stCondLst>
                                          <p:endCondLst>
                                            <p:cond evt="onStopAudio" delay="0">
                                              <p:tgtEl>
                                                <p:sldTgt/>
                                              </p:tgtEl>
                                            </p:cond>
                                          </p:endCondLst>
                                        </p:cTn>
                                        <p:tgtEl>
                                          <p:sndTgt r:embed="rId2" name="TYPE.WAV"/>
                                        </p:tgtEl>
                                      </p:cMediaNode>
                                    </p:audio>
                                  </p:sub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499"/>
                                          </p:stCondLst>
                                        </p:cTn>
                                        <p:tgtEl>
                                          <p:spTgt spid="47163"/>
                                        </p:tgtEl>
                                        <p:attrNameLst>
                                          <p:attrName>style.visibility</p:attrName>
                                        </p:attrNameLst>
                                      </p:cBhvr>
                                      <p:to>
                                        <p:strVal val="visible"/>
                                      </p:to>
                                    </p:set>
                                  </p:childTnLst>
                                </p:cTn>
                              </p:par>
                            </p:childTnLst>
                          </p:cTn>
                        </p:par>
                        <p:par>
                          <p:cTn id="164" fill="hold" nodeType="afterGroup">
                            <p:stCondLst>
                              <p:cond delay="500"/>
                            </p:stCondLst>
                            <p:childTnLst>
                              <p:par>
                                <p:cTn id="165" presetID="9" presetClass="entr" presetSubtype="0" fill="hold" grpId="0" nodeType="afterEffect">
                                  <p:stCondLst>
                                    <p:cond delay="0"/>
                                  </p:stCondLst>
                                  <p:childTnLst>
                                    <p:set>
                                      <p:cBhvr>
                                        <p:cTn id="166" dur="1" fill="hold">
                                          <p:stCondLst>
                                            <p:cond delay="0"/>
                                          </p:stCondLst>
                                        </p:cTn>
                                        <p:tgtEl>
                                          <p:spTgt spid="47164"/>
                                        </p:tgtEl>
                                        <p:attrNameLst>
                                          <p:attrName>style.visibility</p:attrName>
                                        </p:attrNameLst>
                                      </p:cBhvr>
                                      <p:to>
                                        <p:strVal val="visible"/>
                                      </p:to>
                                    </p:set>
                                    <p:animEffect transition="in" filter="dissolve">
                                      <p:cBhvr>
                                        <p:cTn id="167" dur="500"/>
                                        <p:tgtEl>
                                          <p:spTgt spid="47164"/>
                                        </p:tgtEl>
                                      </p:cBhvr>
                                    </p:animEffect>
                                  </p:childTnLst>
                                  <p:subTnLst>
                                    <p:audio>
                                      <p:cMediaNode>
                                        <p:cTn display="0" masterRel="sameClick">
                                          <p:stCondLst>
                                            <p:cond evt="begin" delay="0">
                                              <p:tn val="165"/>
                                            </p:cond>
                                          </p:stCondLst>
                                          <p:endCondLst>
                                            <p:cond evt="onStopAudio" delay="0">
                                              <p:tgtEl>
                                                <p:sldTgt/>
                                              </p:tgtEl>
                                            </p:cond>
                                          </p:endCondLst>
                                        </p:cTn>
                                        <p:tgtEl>
                                          <p:sndTgt r:embed="rId4" name="CAMERA.WAV"/>
                                        </p:tgtEl>
                                      </p:cMediaNode>
                                    </p:audio>
                                  </p:subTnLst>
                                </p:cTn>
                              </p:par>
                            </p:childTnLst>
                          </p:cTn>
                        </p:par>
                        <p:par>
                          <p:cTn id="168" fill="hold" nodeType="afterGroup">
                            <p:stCondLst>
                              <p:cond delay="1000"/>
                            </p:stCondLst>
                            <p:childTnLst>
                              <p:par>
                                <p:cTn id="169" presetID="22" presetClass="entr" presetSubtype="2" fill="hold" nodeType="afterEffect">
                                  <p:stCondLst>
                                    <p:cond delay="0"/>
                                  </p:stCondLst>
                                  <p:childTnLst>
                                    <p:set>
                                      <p:cBhvr>
                                        <p:cTn id="170" dur="1" fill="hold">
                                          <p:stCondLst>
                                            <p:cond delay="0"/>
                                          </p:stCondLst>
                                        </p:cTn>
                                        <p:tgtEl>
                                          <p:spTgt spid="11"/>
                                        </p:tgtEl>
                                        <p:attrNameLst>
                                          <p:attrName>style.visibility</p:attrName>
                                        </p:attrNameLst>
                                      </p:cBhvr>
                                      <p:to>
                                        <p:strVal val="visible"/>
                                      </p:to>
                                    </p:set>
                                    <p:animEffect transition="in" filter="wipe(right)">
                                      <p:cBhvr>
                                        <p:cTn id="171"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169"/>
                                            </p:cond>
                                          </p:stCondLst>
                                          <p:endCondLst>
                                            <p:cond evt="onStopAudio" delay="0">
                                              <p:tgtEl>
                                                <p:sldTgt/>
                                              </p:tgtEl>
                                            </p:cond>
                                          </p:endCondLst>
                                        </p:cTn>
                                        <p:tgtEl>
                                          <p:sndTgt r:embed="rId2" name="TYPE.WAV"/>
                                        </p:tgtEl>
                                      </p:cMediaNode>
                                    </p:audio>
                                  </p:subTnLst>
                                </p:cTn>
                              </p:par>
                            </p:childTnLst>
                          </p:cTn>
                        </p:par>
                      </p:childTnLst>
                    </p:cTn>
                  </p:par>
                  <p:par>
                    <p:cTn id="172" fill="hold" nodeType="clickPar">
                      <p:stCondLst>
                        <p:cond delay="indefinite"/>
                      </p:stCondLst>
                      <p:childTnLst>
                        <p:par>
                          <p:cTn id="173" fill="hold" nodeType="withGroup">
                            <p:stCondLst>
                              <p:cond delay="0"/>
                            </p:stCondLst>
                            <p:childTnLst>
                              <p:par>
                                <p:cTn id="174" presetID="17" presetClass="entr" presetSubtype="1" fill="hold" grpId="0" nodeType="clickEffect">
                                  <p:stCondLst>
                                    <p:cond delay="0"/>
                                  </p:stCondLst>
                                  <p:childTnLst>
                                    <p:set>
                                      <p:cBhvr>
                                        <p:cTn id="175" dur="1" fill="hold">
                                          <p:stCondLst>
                                            <p:cond delay="0"/>
                                          </p:stCondLst>
                                        </p:cTn>
                                        <p:tgtEl>
                                          <p:spTgt spid="47168"/>
                                        </p:tgtEl>
                                        <p:attrNameLst>
                                          <p:attrName>style.visibility</p:attrName>
                                        </p:attrNameLst>
                                      </p:cBhvr>
                                      <p:to>
                                        <p:strVal val="visible"/>
                                      </p:to>
                                    </p:set>
                                    <p:anim calcmode="lin" valueType="num">
                                      <p:cBhvr>
                                        <p:cTn id="176" dur="500" fill="hold"/>
                                        <p:tgtEl>
                                          <p:spTgt spid="47168"/>
                                        </p:tgtEl>
                                        <p:attrNameLst>
                                          <p:attrName>ppt_x</p:attrName>
                                        </p:attrNameLst>
                                      </p:cBhvr>
                                      <p:tavLst>
                                        <p:tav tm="0">
                                          <p:val>
                                            <p:strVal val="#ppt_x"/>
                                          </p:val>
                                        </p:tav>
                                        <p:tav tm="100000">
                                          <p:val>
                                            <p:strVal val="#ppt_x"/>
                                          </p:val>
                                        </p:tav>
                                      </p:tavLst>
                                    </p:anim>
                                    <p:anim calcmode="lin" valueType="num">
                                      <p:cBhvr>
                                        <p:cTn id="177" dur="500" fill="hold"/>
                                        <p:tgtEl>
                                          <p:spTgt spid="47168"/>
                                        </p:tgtEl>
                                        <p:attrNameLst>
                                          <p:attrName>ppt_y</p:attrName>
                                        </p:attrNameLst>
                                      </p:cBhvr>
                                      <p:tavLst>
                                        <p:tav tm="0">
                                          <p:val>
                                            <p:strVal val="#ppt_y-#ppt_h/2"/>
                                          </p:val>
                                        </p:tav>
                                        <p:tav tm="100000">
                                          <p:val>
                                            <p:strVal val="#ppt_y"/>
                                          </p:val>
                                        </p:tav>
                                      </p:tavLst>
                                    </p:anim>
                                    <p:anim calcmode="lin" valueType="num">
                                      <p:cBhvr>
                                        <p:cTn id="178" dur="500" fill="hold"/>
                                        <p:tgtEl>
                                          <p:spTgt spid="47168"/>
                                        </p:tgtEl>
                                        <p:attrNameLst>
                                          <p:attrName>ppt_w</p:attrName>
                                        </p:attrNameLst>
                                      </p:cBhvr>
                                      <p:tavLst>
                                        <p:tav tm="0">
                                          <p:val>
                                            <p:strVal val="#ppt_w"/>
                                          </p:val>
                                        </p:tav>
                                        <p:tav tm="100000">
                                          <p:val>
                                            <p:strVal val="#ppt_w"/>
                                          </p:val>
                                        </p:tav>
                                      </p:tavLst>
                                    </p:anim>
                                    <p:anim calcmode="lin" valueType="num">
                                      <p:cBhvr>
                                        <p:cTn id="179" dur="500" fill="hold"/>
                                        <p:tgtEl>
                                          <p:spTgt spid="4716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4"/>
                                            </p:cond>
                                          </p:stCondLst>
                                          <p:endCondLst>
                                            <p:cond evt="onStopAudio" delay="0">
                                              <p:tgtEl>
                                                <p:sldTgt/>
                                              </p:tgtEl>
                                            </p:cond>
                                          </p:endCondLst>
                                        </p:cTn>
                                        <p:tgtEl>
                                          <p:sndTgt r:embed="rId3" name="CASHREG.WAV"/>
                                        </p:tgtEl>
                                      </p:cMediaNode>
                                    </p:audio>
                                  </p:subTnLst>
                                </p:cTn>
                              </p:par>
                            </p:childTnLst>
                          </p:cTn>
                        </p:par>
                        <p:par>
                          <p:cTn id="180" fill="hold" nodeType="afterGroup">
                            <p:stCondLst>
                              <p:cond delay="500"/>
                            </p:stCondLst>
                            <p:childTnLst>
                              <p:par>
                                <p:cTn id="181" presetID="9" presetClass="entr" presetSubtype="0" fill="hold" grpId="0" nodeType="afterEffect">
                                  <p:stCondLst>
                                    <p:cond delay="0"/>
                                  </p:stCondLst>
                                  <p:childTnLst>
                                    <p:set>
                                      <p:cBhvr>
                                        <p:cTn id="182" dur="1" fill="hold">
                                          <p:stCondLst>
                                            <p:cond delay="0"/>
                                          </p:stCondLst>
                                        </p:cTn>
                                        <p:tgtEl>
                                          <p:spTgt spid="47172"/>
                                        </p:tgtEl>
                                        <p:attrNameLst>
                                          <p:attrName>style.visibility</p:attrName>
                                        </p:attrNameLst>
                                      </p:cBhvr>
                                      <p:to>
                                        <p:strVal val="visible"/>
                                      </p:to>
                                    </p:set>
                                    <p:animEffect transition="in" filter="dissolve">
                                      <p:cBhvr>
                                        <p:cTn id="183" dur="500"/>
                                        <p:tgtEl>
                                          <p:spTgt spid="47172"/>
                                        </p:tgtEl>
                                      </p:cBhvr>
                                    </p:animEffect>
                                  </p:childTnLst>
                                  <p:subTnLst>
                                    <p:audio>
                                      <p:cMediaNode>
                                        <p:cTn display="0" masterRel="sameClick">
                                          <p:stCondLst>
                                            <p:cond evt="begin" delay="0">
                                              <p:tn val="181"/>
                                            </p:cond>
                                          </p:stCondLst>
                                          <p:endCondLst>
                                            <p:cond evt="onStopAudio" delay="0">
                                              <p:tgtEl>
                                                <p:sldTgt/>
                                              </p:tgtEl>
                                            </p:cond>
                                          </p:endCondLst>
                                        </p:cTn>
                                        <p:tgtEl>
                                          <p:sndTgt r:embed="rId4" name="CAMERA.WAV"/>
                                        </p:tgtEl>
                                      </p:cMediaNode>
                                    </p:audio>
                                  </p:subTnLst>
                                </p:cTn>
                              </p:par>
                            </p:childTnLst>
                          </p:cTn>
                        </p:par>
                        <p:par>
                          <p:cTn id="184" fill="hold" nodeType="afterGroup">
                            <p:stCondLst>
                              <p:cond delay="1000"/>
                            </p:stCondLst>
                            <p:childTnLst>
                              <p:par>
                                <p:cTn id="185" presetID="22" presetClass="entr" presetSubtype="2" fill="hold" nodeType="afterEffect">
                                  <p:stCondLst>
                                    <p:cond delay="0"/>
                                  </p:stCondLst>
                                  <p:childTnLst>
                                    <p:set>
                                      <p:cBhvr>
                                        <p:cTn id="186" dur="1" fill="hold">
                                          <p:stCondLst>
                                            <p:cond delay="0"/>
                                          </p:stCondLst>
                                        </p:cTn>
                                        <p:tgtEl>
                                          <p:spTgt spid="12"/>
                                        </p:tgtEl>
                                        <p:attrNameLst>
                                          <p:attrName>style.visibility</p:attrName>
                                        </p:attrNameLst>
                                      </p:cBhvr>
                                      <p:to>
                                        <p:strVal val="visible"/>
                                      </p:to>
                                    </p:set>
                                    <p:animEffect transition="in" filter="wipe(right)">
                                      <p:cBhvr>
                                        <p:cTn id="18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185"/>
                                            </p:cond>
                                          </p:stCondLst>
                                          <p:endCondLst>
                                            <p:cond evt="onStopAudio" delay="0">
                                              <p:tgtEl>
                                                <p:sldTgt/>
                                              </p:tgtEl>
                                            </p:cond>
                                          </p:endCondLst>
                                        </p:cTn>
                                        <p:tgtEl>
                                          <p:sndTgt r:embed="rId2" name="TYPE.WAV"/>
                                        </p:tgtEl>
                                      </p:cMediaNode>
                                    </p:audio>
                                  </p:subTnLst>
                                </p:cTn>
                              </p:par>
                            </p:childTnLst>
                          </p:cTn>
                        </p:par>
                      </p:childTnLst>
                    </p:cTn>
                  </p:par>
                  <p:par>
                    <p:cTn id="188" fill="hold" nodeType="clickPar">
                      <p:stCondLst>
                        <p:cond delay="indefinite"/>
                      </p:stCondLst>
                      <p:childTnLst>
                        <p:par>
                          <p:cTn id="189" fill="hold" nodeType="withGroup">
                            <p:stCondLst>
                              <p:cond delay="0"/>
                            </p:stCondLst>
                            <p:childTnLst>
                              <p:par>
                                <p:cTn id="190" presetID="17" presetClass="entr" presetSubtype="1" fill="hold" grpId="0" nodeType="clickEffect">
                                  <p:stCondLst>
                                    <p:cond delay="0"/>
                                  </p:stCondLst>
                                  <p:childTnLst>
                                    <p:set>
                                      <p:cBhvr>
                                        <p:cTn id="191" dur="1" fill="hold">
                                          <p:stCondLst>
                                            <p:cond delay="0"/>
                                          </p:stCondLst>
                                        </p:cTn>
                                        <p:tgtEl>
                                          <p:spTgt spid="47173"/>
                                        </p:tgtEl>
                                        <p:attrNameLst>
                                          <p:attrName>style.visibility</p:attrName>
                                        </p:attrNameLst>
                                      </p:cBhvr>
                                      <p:to>
                                        <p:strVal val="visible"/>
                                      </p:to>
                                    </p:set>
                                    <p:anim calcmode="lin" valueType="num">
                                      <p:cBhvr>
                                        <p:cTn id="192" dur="500" fill="hold"/>
                                        <p:tgtEl>
                                          <p:spTgt spid="47173"/>
                                        </p:tgtEl>
                                        <p:attrNameLst>
                                          <p:attrName>ppt_x</p:attrName>
                                        </p:attrNameLst>
                                      </p:cBhvr>
                                      <p:tavLst>
                                        <p:tav tm="0">
                                          <p:val>
                                            <p:strVal val="#ppt_x"/>
                                          </p:val>
                                        </p:tav>
                                        <p:tav tm="100000">
                                          <p:val>
                                            <p:strVal val="#ppt_x"/>
                                          </p:val>
                                        </p:tav>
                                      </p:tavLst>
                                    </p:anim>
                                    <p:anim calcmode="lin" valueType="num">
                                      <p:cBhvr>
                                        <p:cTn id="193" dur="500" fill="hold"/>
                                        <p:tgtEl>
                                          <p:spTgt spid="47173"/>
                                        </p:tgtEl>
                                        <p:attrNameLst>
                                          <p:attrName>ppt_y</p:attrName>
                                        </p:attrNameLst>
                                      </p:cBhvr>
                                      <p:tavLst>
                                        <p:tav tm="0">
                                          <p:val>
                                            <p:strVal val="#ppt_y-#ppt_h/2"/>
                                          </p:val>
                                        </p:tav>
                                        <p:tav tm="100000">
                                          <p:val>
                                            <p:strVal val="#ppt_y"/>
                                          </p:val>
                                        </p:tav>
                                      </p:tavLst>
                                    </p:anim>
                                    <p:anim calcmode="lin" valueType="num">
                                      <p:cBhvr>
                                        <p:cTn id="194" dur="500" fill="hold"/>
                                        <p:tgtEl>
                                          <p:spTgt spid="47173"/>
                                        </p:tgtEl>
                                        <p:attrNameLst>
                                          <p:attrName>ppt_w</p:attrName>
                                        </p:attrNameLst>
                                      </p:cBhvr>
                                      <p:tavLst>
                                        <p:tav tm="0">
                                          <p:val>
                                            <p:strVal val="#ppt_w"/>
                                          </p:val>
                                        </p:tav>
                                        <p:tav tm="100000">
                                          <p:val>
                                            <p:strVal val="#ppt_w"/>
                                          </p:val>
                                        </p:tav>
                                      </p:tavLst>
                                    </p:anim>
                                    <p:anim calcmode="lin" valueType="num">
                                      <p:cBhvr>
                                        <p:cTn id="195" dur="500" fill="hold"/>
                                        <p:tgtEl>
                                          <p:spTgt spid="4717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90"/>
                                            </p:cond>
                                          </p:stCondLst>
                                          <p:endCondLst>
                                            <p:cond evt="onStopAudio" delay="0">
                                              <p:tgtEl>
                                                <p:sldTgt/>
                                              </p:tgtEl>
                                            </p:cond>
                                          </p:endCondLst>
                                        </p:cTn>
                                        <p:tgtEl>
                                          <p:sndTgt r:embed="rId3" name="CASHREG.WAV"/>
                                        </p:tgtEl>
                                      </p:cMediaNode>
                                    </p:audio>
                                  </p:subTnLst>
                                </p:cTn>
                              </p:par>
                            </p:childTnLst>
                          </p:cTn>
                        </p:par>
                      </p:childTnLst>
                    </p:cTn>
                  </p:par>
                  <p:par>
                    <p:cTn id="196" fill="hold" nodeType="clickPar">
                      <p:stCondLst>
                        <p:cond delay="indefinite"/>
                      </p:stCondLst>
                      <p:childTnLst>
                        <p:par>
                          <p:cTn id="197" fill="hold" nodeType="withGroup">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47177"/>
                                        </p:tgtEl>
                                        <p:attrNameLst>
                                          <p:attrName>style.visibility</p:attrName>
                                        </p:attrNameLst>
                                      </p:cBhvr>
                                      <p:to>
                                        <p:strVal val="visible"/>
                                      </p:to>
                                    </p:set>
                                    <p:animEffect transition="in" filter="dissolve">
                                      <p:cBhvr>
                                        <p:cTn id="200" dur="500"/>
                                        <p:tgtEl>
                                          <p:spTgt spid="47177"/>
                                        </p:tgtEl>
                                      </p:cBhvr>
                                    </p:animEffect>
                                  </p:childTnLst>
                                  <p:subTnLst>
                                    <p:audio>
                                      <p:cMediaNode>
                                        <p:cTn display="0" masterRel="sameClick">
                                          <p:stCondLst>
                                            <p:cond evt="begin" delay="0">
                                              <p:tn val="198"/>
                                            </p:cond>
                                          </p:stCondLst>
                                          <p:endCondLst>
                                            <p:cond evt="onStopAudio" delay="0">
                                              <p:tgtEl>
                                                <p:sldTgt/>
                                              </p:tgtEl>
                                            </p:cond>
                                          </p:endCondLst>
                                        </p:cTn>
                                        <p:tgtEl>
                                          <p:sndTgt r:embed="rId4" name="CAMERA.WAV"/>
                                        </p:tgtEl>
                                      </p:cMediaNode>
                                    </p:audio>
                                  </p:subTnLst>
                                </p:cTn>
                              </p:par>
                            </p:childTnLst>
                          </p:cTn>
                        </p:par>
                        <p:par>
                          <p:cTn id="201" fill="hold" nodeType="afterGroup">
                            <p:stCondLst>
                              <p:cond delay="500"/>
                            </p:stCondLst>
                            <p:childTnLst>
                              <p:par>
                                <p:cTn id="202" presetID="22" presetClass="entr" presetSubtype="2" fill="hold" nodeType="afterEffect">
                                  <p:stCondLst>
                                    <p:cond delay="0"/>
                                  </p:stCondLst>
                                  <p:childTnLst>
                                    <p:set>
                                      <p:cBhvr>
                                        <p:cTn id="203" dur="1" fill="hold">
                                          <p:stCondLst>
                                            <p:cond delay="0"/>
                                          </p:stCondLst>
                                        </p:cTn>
                                        <p:tgtEl>
                                          <p:spTgt spid="13"/>
                                        </p:tgtEl>
                                        <p:attrNameLst>
                                          <p:attrName>style.visibility</p:attrName>
                                        </p:attrNameLst>
                                      </p:cBhvr>
                                      <p:to>
                                        <p:strVal val="visible"/>
                                      </p:to>
                                    </p:set>
                                    <p:animEffect transition="in" filter="wipe(right)">
                                      <p:cBhvr>
                                        <p:cTn id="204"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202"/>
                                            </p:cond>
                                          </p:stCondLst>
                                          <p:endCondLst>
                                            <p:cond evt="onStopAudio" delay="0">
                                              <p:tgtEl>
                                                <p:sldTgt/>
                                              </p:tgtEl>
                                            </p:cond>
                                          </p:endCondLst>
                                        </p:cTn>
                                        <p:tgtEl>
                                          <p:sndTgt r:embed="rId2" name="TYPE.WAV"/>
                                        </p:tgtEl>
                                      </p:cMediaNode>
                                    </p:audio>
                                  </p:subTnLst>
                                </p:cTn>
                              </p:par>
                            </p:childTnLst>
                          </p:cTn>
                        </p:par>
                      </p:childTnLst>
                    </p:cTn>
                  </p:par>
                  <p:par>
                    <p:cTn id="205" fill="hold" nodeType="clickPar">
                      <p:stCondLst>
                        <p:cond delay="indefinite"/>
                      </p:stCondLst>
                      <p:childTnLst>
                        <p:par>
                          <p:cTn id="206" fill="hold" nodeType="withGroup">
                            <p:stCondLst>
                              <p:cond delay="0"/>
                            </p:stCondLst>
                            <p:childTnLst>
                              <p:par>
                                <p:cTn id="207" presetID="17" presetClass="entr" presetSubtype="1" fill="hold" grpId="0" nodeType="clickEffect">
                                  <p:stCondLst>
                                    <p:cond delay="0"/>
                                  </p:stCondLst>
                                  <p:childTnLst>
                                    <p:set>
                                      <p:cBhvr>
                                        <p:cTn id="208" dur="1" fill="hold">
                                          <p:stCondLst>
                                            <p:cond delay="0"/>
                                          </p:stCondLst>
                                        </p:cTn>
                                        <p:tgtEl>
                                          <p:spTgt spid="47178"/>
                                        </p:tgtEl>
                                        <p:attrNameLst>
                                          <p:attrName>style.visibility</p:attrName>
                                        </p:attrNameLst>
                                      </p:cBhvr>
                                      <p:to>
                                        <p:strVal val="visible"/>
                                      </p:to>
                                    </p:set>
                                    <p:anim calcmode="lin" valueType="num">
                                      <p:cBhvr>
                                        <p:cTn id="209" dur="500" fill="hold"/>
                                        <p:tgtEl>
                                          <p:spTgt spid="47178"/>
                                        </p:tgtEl>
                                        <p:attrNameLst>
                                          <p:attrName>ppt_x</p:attrName>
                                        </p:attrNameLst>
                                      </p:cBhvr>
                                      <p:tavLst>
                                        <p:tav tm="0">
                                          <p:val>
                                            <p:strVal val="#ppt_x"/>
                                          </p:val>
                                        </p:tav>
                                        <p:tav tm="100000">
                                          <p:val>
                                            <p:strVal val="#ppt_x"/>
                                          </p:val>
                                        </p:tav>
                                      </p:tavLst>
                                    </p:anim>
                                    <p:anim calcmode="lin" valueType="num">
                                      <p:cBhvr>
                                        <p:cTn id="210" dur="500" fill="hold"/>
                                        <p:tgtEl>
                                          <p:spTgt spid="47178"/>
                                        </p:tgtEl>
                                        <p:attrNameLst>
                                          <p:attrName>ppt_y</p:attrName>
                                        </p:attrNameLst>
                                      </p:cBhvr>
                                      <p:tavLst>
                                        <p:tav tm="0">
                                          <p:val>
                                            <p:strVal val="#ppt_y-#ppt_h/2"/>
                                          </p:val>
                                        </p:tav>
                                        <p:tav tm="100000">
                                          <p:val>
                                            <p:strVal val="#ppt_y"/>
                                          </p:val>
                                        </p:tav>
                                      </p:tavLst>
                                    </p:anim>
                                    <p:anim calcmode="lin" valueType="num">
                                      <p:cBhvr>
                                        <p:cTn id="211" dur="500" fill="hold"/>
                                        <p:tgtEl>
                                          <p:spTgt spid="47178"/>
                                        </p:tgtEl>
                                        <p:attrNameLst>
                                          <p:attrName>ppt_w</p:attrName>
                                        </p:attrNameLst>
                                      </p:cBhvr>
                                      <p:tavLst>
                                        <p:tav tm="0">
                                          <p:val>
                                            <p:strVal val="#ppt_w"/>
                                          </p:val>
                                        </p:tav>
                                        <p:tav tm="100000">
                                          <p:val>
                                            <p:strVal val="#ppt_w"/>
                                          </p:val>
                                        </p:tav>
                                      </p:tavLst>
                                    </p:anim>
                                    <p:anim calcmode="lin" valueType="num">
                                      <p:cBhvr>
                                        <p:cTn id="212" dur="500" fill="hold"/>
                                        <p:tgtEl>
                                          <p:spTgt spid="4717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07"/>
                                            </p:cond>
                                          </p:stCondLst>
                                          <p:endCondLst>
                                            <p:cond evt="onStopAudio" delay="0">
                                              <p:tgtEl>
                                                <p:sldTgt/>
                                              </p:tgtEl>
                                            </p:cond>
                                          </p:endCondLst>
                                        </p:cTn>
                                        <p:tgtEl>
                                          <p:sndTgt r:embed="rId3" name="CASHREG.WAV"/>
                                        </p:tgtEl>
                                      </p:cMediaNode>
                                    </p:audio>
                                  </p:subTnLst>
                                </p:cTn>
                              </p:par>
                            </p:childTnLst>
                          </p:cTn>
                        </p:par>
                      </p:childTnLst>
                    </p:cTn>
                  </p:par>
                  <p:par>
                    <p:cTn id="213" fill="hold" nodeType="clickPar">
                      <p:stCondLst>
                        <p:cond delay="indefinite"/>
                      </p:stCondLst>
                      <p:childTnLst>
                        <p:par>
                          <p:cTn id="214" fill="hold" nodeType="withGroup">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47179"/>
                                        </p:tgtEl>
                                        <p:attrNameLst>
                                          <p:attrName>style.visibility</p:attrName>
                                        </p:attrNameLst>
                                      </p:cBhvr>
                                      <p:to>
                                        <p:strVal val="visible"/>
                                      </p:to>
                                    </p:set>
                                    <p:animEffect transition="in" filter="dissolve">
                                      <p:cBhvr>
                                        <p:cTn id="217" dur="500"/>
                                        <p:tgtEl>
                                          <p:spTgt spid="47179"/>
                                        </p:tgtEl>
                                      </p:cBhvr>
                                    </p:animEffect>
                                  </p:childTnLst>
                                  <p:subTnLst>
                                    <p:audio>
                                      <p:cMediaNode>
                                        <p:cTn display="0" masterRel="sameClick">
                                          <p:stCondLst>
                                            <p:cond evt="begin" delay="0">
                                              <p:tn val="215"/>
                                            </p:cond>
                                          </p:stCondLst>
                                          <p:endCondLst>
                                            <p:cond evt="onStopAudio" delay="0">
                                              <p:tgtEl>
                                                <p:sldTgt/>
                                              </p:tgtEl>
                                            </p:cond>
                                          </p:endCondLst>
                                        </p:cTn>
                                        <p:tgtEl>
                                          <p:sndTgt r:embed="rId5" name="GLASS.WAV"/>
                                        </p:tgtEl>
                                      </p:cMediaNode>
                                    </p:audio>
                                  </p:subTnLst>
                                </p:cTn>
                              </p:par>
                            </p:childTnLst>
                          </p:cTn>
                        </p:par>
                        <p:par>
                          <p:cTn id="218" fill="hold" nodeType="afterGroup">
                            <p:stCondLst>
                              <p:cond delay="500"/>
                            </p:stCondLst>
                            <p:childTnLst>
                              <p:par>
                                <p:cTn id="219" presetID="1" presetClass="entr" presetSubtype="0" fill="hold" grpId="0" nodeType="afterEffect">
                                  <p:stCondLst>
                                    <p:cond delay="0"/>
                                  </p:stCondLst>
                                  <p:childTnLst>
                                    <p:set>
                                      <p:cBhvr>
                                        <p:cTn id="220" dur="1" fill="hold">
                                          <p:stCondLst>
                                            <p:cond delay="499"/>
                                          </p:stCondLst>
                                        </p:cTn>
                                        <p:tgtEl>
                                          <p:spTgt spid="47183"/>
                                        </p:tgtEl>
                                        <p:attrNameLst>
                                          <p:attrName>style.visibility</p:attrName>
                                        </p:attrNameLst>
                                      </p:cBhvr>
                                      <p:to>
                                        <p:strVal val="visible"/>
                                      </p:to>
                                    </p:set>
                                  </p:childTnLst>
                                </p:cTn>
                              </p:par>
                            </p:childTnLst>
                          </p:cTn>
                        </p:par>
                        <p:par>
                          <p:cTn id="221" fill="hold" nodeType="afterGroup">
                            <p:stCondLst>
                              <p:cond delay="1000"/>
                            </p:stCondLst>
                            <p:childTnLst>
                              <p:par>
                                <p:cTn id="222" presetID="22" presetClass="entr" presetSubtype="2" fill="hold" nodeType="afterEffect">
                                  <p:stCondLst>
                                    <p:cond delay="0"/>
                                  </p:stCondLst>
                                  <p:childTnLst>
                                    <p:set>
                                      <p:cBhvr>
                                        <p:cTn id="223" dur="1" fill="hold">
                                          <p:stCondLst>
                                            <p:cond delay="0"/>
                                          </p:stCondLst>
                                        </p:cTn>
                                        <p:tgtEl>
                                          <p:spTgt spid="14"/>
                                        </p:tgtEl>
                                        <p:attrNameLst>
                                          <p:attrName>style.visibility</p:attrName>
                                        </p:attrNameLst>
                                      </p:cBhvr>
                                      <p:to>
                                        <p:strVal val="visible"/>
                                      </p:to>
                                    </p:set>
                                    <p:animEffect transition="in" filter="wipe(right)">
                                      <p:cBhvr>
                                        <p:cTn id="224"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audio>
                                      <p:cMediaNode>
                                        <p:cTn display="0" masterRel="sameClick">
                                          <p:stCondLst>
                                            <p:cond evt="begin" delay="0">
                                              <p:tn val="222"/>
                                            </p:cond>
                                          </p:stCondLst>
                                          <p:endCondLst>
                                            <p:cond evt="onStopAudio" delay="0">
                                              <p:tgtEl>
                                                <p:sldTgt/>
                                              </p:tgtEl>
                                            </p:cond>
                                          </p:endCondLst>
                                        </p:cTn>
                                        <p:tgtEl>
                                          <p:sndTgt r:embed="rId2" name="TYPE.WAV"/>
                                        </p:tgtEl>
                                      </p:cMediaNode>
                                    </p:audio>
                                  </p:subTnLst>
                                </p:cTn>
                              </p:par>
                            </p:childTnLst>
                          </p:cTn>
                        </p:par>
                      </p:childTnLst>
                    </p:cTn>
                  </p:par>
                  <p:par>
                    <p:cTn id="225" fill="hold" nodeType="clickPar">
                      <p:stCondLst>
                        <p:cond delay="indefinite"/>
                      </p:stCondLst>
                      <p:childTnLst>
                        <p:par>
                          <p:cTn id="226" fill="hold" nodeType="withGroup">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47184"/>
                                        </p:tgtEl>
                                        <p:attrNameLst>
                                          <p:attrName>style.visibility</p:attrName>
                                        </p:attrNameLst>
                                      </p:cBhvr>
                                      <p:to>
                                        <p:strVal val="visible"/>
                                      </p:to>
                                    </p:set>
                                    <p:animEffect transition="in" filter="dissolve">
                                      <p:cBhvr>
                                        <p:cTn id="229" dur="500"/>
                                        <p:tgtEl>
                                          <p:spTgt spid="47184"/>
                                        </p:tgtEl>
                                      </p:cBhvr>
                                    </p:animEffect>
                                  </p:childTnLst>
                                  <p:subTnLst>
                                    <p:audio>
                                      <p:cMediaNode>
                                        <p:cTn display="0" masterRel="sameClick">
                                          <p:stCondLst>
                                            <p:cond evt="begin" delay="0">
                                              <p:tn val="227"/>
                                            </p:cond>
                                          </p:stCondLst>
                                          <p:endCondLst>
                                            <p:cond evt="onStopAudio" delay="0">
                                              <p:tgtEl>
                                                <p:sldTgt/>
                                              </p:tgtEl>
                                            </p:cond>
                                          </p:endCondLst>
                                        </p:cTn>
                                        <p:tgtEl>
                                          <p:sndTgt r:embed="rId5" name="GLASS.WAV"/>
                                        </p:tgtEl>
                                      </p:cMediaNode>
                                    </p:audio>
                                  </p:subTnLst>
                                </p:cTn>
                              </p:par>
                            </p:childTnLst>
                          </p:cTn>
                        </p:par>
                        <p:par>
                          <p:cTn id="230" fill="hold" nodeType="afterGroup">
                            <p:stCondLst>
                              <p:cond delay="500"/>
                            </p:stCondLst>
                            <p:childTnLst>
                              <p:par>
                                <p:cTn id="231" presetID="1" presetClass="entr" presetSubtype="0" fill="hold" grpId="0" nodeType="afterEffect">
                                  <p:stCondLst>
                                    <p:cond delay="0"/>
                                  </p:stCondLst>
                                  <p:childTnLst>
                                    <p:set>
                                      <p:cBhvr>
                                        <p:cTn id="232" dur="1" fill="hold">
                                          <p:stCondLst>
                                            <p:cond delay="499"/>
                                          </p:stCondLst>
                                        </p:cTn>
                                        <p:tgtEl>
                                          <p:spTgt spid="47188"/>
                                        </p:tgtEl>
                                        <p:attrNameLst>
                                          <p:attrName>style.visibility</p:attrName>
                                        </p:attrNameLst>
                                      </p:cBhvr>
                                      <p:to>
                                        <p:strVal val="visible"/>
                                      </p:to>
                                    </p:set>
                                  </p:childTnLst>
                                </p:cTn>
                              </p:par>
                            </p:childTnLst>
                          </p:cTn>
                        </p:par>
                        <p:par>
                          <p:cTn id="233" fill="hold" nodeType="afterGroup">
                            <p:stCondLst>
                              <p:cond delay="1000"/>
                            </p:stCondLst>
                            <p:childTnLst>
                              <p:par>
                                <p:cTn id="234" presetID="22" presetClass="entr" presetSubtype="2" fill="hold" nodeType="afterEffect">
                                  <p:stCondLst>
                                    <p:cond delay="0"/>
                                  </p:stCondLst>
                                  <p:childTnLst>
                                    <p:set>
                                      <p:cBhvr>
                                        <p:cTn id="235" dur="1" fill="hold">
                                          <p:stCondLst>
                                            <p:cond delay="0"/>
                                          </p:stCondLst>
                                        </p:cTn>
                                        <p:tgtEl>
                                          <p:spTgt spid="15"/>
                                        </p:tgtEl>
                                        <p:attrNameLst>
                                          <p:attrName>style.visibility</p:attrName>
                                        </p:attrNameLst>
                                      </p:cBhvr>
                                      <p:to>
                                        <p:strVal val="visible"/>
                                      </p:to>
                                    </p:set>
                                    <p:animEffect transition="in" filter="wipe(right)">
                                      <p:cBhvr>
                                        <p:cTn id="23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234"/>
                                            </p:cond>
                                          </p:stCondLst>
                                          <p:endCondLst>
                                            <p:cond evt="onStopAudio" delay="0">
                                              <p:tgtEl>
                                                <p:sldTgt/>
                                              </p:tgtEl>
                                            </p:cond>
                                          </p:endCondLst>
                                        </p:cTn>
                                        <p:tgtEl>
                                          <p:sndTgt r:embed="rId2" name="TYPE.WAV"/>
                                        </p:tgtEl>
                                      </p:cMediaNode>
                                    </p:audio>
                                  </p:subTnLst>
                                </p:cTn>
                              </p:par>
                            </p:childTnLst>
                          </p:cTn>
                        </p:par>
                      </p:childTnLst>
                    </p:cTn>
                  </p:par>
                  <p:par>
                    <p:cTn id="237" fill="hold" nodeType="clickPar">
                      <p:stCondLst>
                        <p:cond delay="indefinite"/>
                      </p:stCondLst>
                      <p:childTnLst>
                        <p:par>
                          <p:cTn id="238" fill="hold" nodeType="withGroup">
                            <p:stCondLst>
                              <p:cond delay="0"/>
                            </p:stCondLst>
                            <p:childTnLst>
                              <p:par>
                                <p:cTn id="239" presetID="4" presetClass="entr" presetSubtype="32" fill="hold" grpId="0" nodeType="clickEffect">
                                  <p:stCondLst>
                                    <p:cond delay="0"/>
                                  </p:stCondLst>
                                  <p:childTnLst>
                                    <p:set>
                                      <p:cBhvr>
                                        <p:cTn id="240" dur="1" fill="hold">
                                          <p:stCondLst>
                                            <p:cond delay="0"/>
                                          </p:stCondLst>
                                        </p:cTn>
                                        <p:tgtEl>
                                          <p:spTgt spid="47189"/>
                                        </p:tgtEl>
                                        <p:attrNameLst>
                                          <p:attrName>style.visibility</p:attrName>
                                        </p:attrNameLst>
                                      </p:cBhvr>
                                      <p:to>
                                        <p:strVal val="visible"/>
                                      </p:to>
                                    </p:set>
                                    <p:animEffect transition="in" filter="box(out)">
                                      <p:cBhvr>
                                        <p:cTn id="241" dur="500"/>
                                        <p:tgtEl>
                                          <p:spTgt spid="47189"/>
                                        </p:tgtEl>
                                      </p:cBhvr>
                                    </p:animEffect>
                                  </p:childTnLst>
                                  <p:subTnLst>
                                    <p:audio>
                                      <p:cMediaNode>
                                        <p:cTn display="0" masterRel="sameClick">
                                          <p:stCondLst>
                                            <p:cond evt="begin" delay="0">
                                              <p:tn val="239"/>
                                            </p:cond>
                                          </p:stCondLst>
                                          <p:endCondLst>
                                            <p:cond evt="onStopAudio" delay="0">
                                              <p:tgtEl>
                                                <p:sldTgt/>
                                              </p:tgtEl>
                                            </p:cond>
                                          </p:endCondLst>
                                        </p:cTn>
                                        <p:tgtEl>
                                          <p:sndTgt r:embed="rId6" name="DING.WAV"/>
                                        </p:tgtEl>
                                      </p:cMediaNode>
                                    </p:audio>
                                  </p:subTnLst>
                                </p:cTn>
                              </p:par>
                            </p:childTnLst>
                          </p:cTn>
                        </p:par>
                        <p:par>
                          <p:cTn id="242" fill="hold" nodeType="afterGroup">
                            <p:stCondLst>
                              <p:cond delay="500"/>
                            </p:stCondLst>
                            <p:childTnLst>
                              <p:par>
                                <p:cTn id="243" presetID="22" presetClass="entr" presetSubtype="8" fill="hold" grpId="0" nodeType="afterEffect">
                                  <p:stCondLst>
                                    <p:cond delay="1000"/>
                                  </p:stCondLst>
                                  <p:childTnLst>
                                    <p:set>
                                      <p:cBhvr>
                                        <p:cTn id="244" dur="1" fill="hold">
                                          <p:stCondLst>
                                            <p:cond delay="0"/>
                                          </p:stCondLst>
                                        </p:cTn>
                                        <p:tgtEl>
                                          <p:spTgt spid="47190"/>
                                        </p:tgtEl>
                                        <p:attrNameLst>
                                          <p:attrName>style.visibility</p:attrName>
                                        </p:attrNameLst>
                                      </p:cBhvr>
                                      <p:to>
                                        <p:strVal val="visible"/>
                                      </p:to>
                                    </p:set>
                                    <p:animEffect transition="in" filter="wipe(left)">
                                      <p:cBhvr>
                                        <p:cTn id="245" dur="500"/>
                                        <p:tgtEl>
                                          <p:spTgt spid="47190"/>
                                        </p:tgtEl>
                                      </p:cBhvr>
                                    </p:animEffect>
                                  </p:childTnLst>
                                  <p:subTnLst>
                                    <p:audio>
                                      <p:cMediaNode>
                                        <p:cTn display="0" masterRel="sameClick">
                                          <p:stCondLst>
                                            <p:cond evt="begin" delay="0">
                                              <p:tn val="243"/>
                                            </p:cond>
                                          </p:stCondLst>
                                          <p:endCondLst>
                                            <p:cond evt="onStopAudio" delay="0">
                                              <p:tgtEl>
                                                <p:sldTgt/>
                                              </p:tgtEl>
                                            </p:cond>
                                          </p:endCondLst>
                                        </p:cTn>
                                        <p:tgtEl>
                                          <p:sndTgt r:embed="rId2" name="TYPE.WAV"/>
                                        </p:tgtEl>
                                      </p:cMediaNode>
                                    </p:audio>
                                  </p:subTnLst>
                                </p:cTn>
                              </p:par>
                            </p:childTnLst>
                          </p:cTn>
                        </p:par>
                      </p:childTnLst>
                    </p:cTn>
                  </p:par>
                  <p:par>
                    <p:cTn id="246" fill="hold" nodeType="clickPar">
                      <p:stCondLst>
                        <p:cond delay="indefinite"/>
                      </p:stCondLst>
                      <p:childTnLst>
                        <p:par>
                          <p:cTn id="247" fill="hold" nodeType="withGroup">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47191"/>
                                        </p:tgtEl>
                                        <p:attrNameLst>
                                          <p:attrName>style.visibility</p:attrName>
                                        </p:attrNameLst>
                                      </p:cBhvr>
                                      <p:to>
                                        <p:strVal val="visible"/>
                                      </p:to>
                                    </p:set>
                                    <p:animEffect transition="in" filter="dissolve">
                                      <p:cBhvr>
                                        <p:cTn id="250" dur="500"/>
                                        <p:tgtEl>
                                          <p:spTgt spid="47191"/>
                                        </p:tgtEl>
                                      </p:cBhvr>
                                    </p:animEffect>
                                  </p:childTnLst>
                                </p:cTn>
                              </p:par>
                            </p:childTnLst>
                          </p:cTn>
                        </p:par>
                        <p:par>
                          <p:cTn id="251" fill="hold" nodeType="afterGroup">
                            <p:stCondLst>
                              <p:cond delay="500"/>
                            </p:stCondLst>
                            <p:childTnLst>
                              <p:par>
                                <p:cTn id="252" presetID="9" presetClass="entr" presetSubtype="0" fill="hold" grpId="0" nodeType="afterEffect">
                                  <p:stCondLst>
                                    <p:cond delay="0"/>
                                  </p:stCondLst>
                                  <p:childTnLst>
                                    <p:set>
                                      <p:cBhvr>
                                        <p:cTn id="253" dur="1" fill="hold">
                                          <p:stCondLst>
                                            <p:cond delay="0"/>
                                          </p:stCondLst>
                                        </p:cTn>
                                        <p:tgtEl>
                                          <p:spTgt spid="47192"/>
                                        </p:tgtEl>
                                        <p:attrNameLst>
                                          <p:attrName>style.visibility</p:attrName>
                                        </p:attrNameLst>
                                      </p:cBhvr>
                                      <p:to>
                                        <p:strVal val="visible"/>
                                      </p:to>
                                    </p:set>
                                    <p:animEffect transition="in" filter="dissolve">
                                      <p:cBhvr>
                                        <p:cTn id="254" dur="500"/>
                                        <p:tgtEl>
                                          <p:spTgt spid="47192"/>
                                        </p:tgtEl>
                                      </p:cBhvr>
                                    </p:animEffect>
                                  </p:childTnLst>
                                  <p:subTnLst>
                                    <p:audio>
                                      <p:cMediaNode>
                                        <p:cTn display="0" masterRel="sameClick">
                                          <p:stCondLst>
                                            <p:cond evt="begin" delay="0">
                                              <p:tn val="252"/>
                                            </p:cond>
                                          </p:stCondLst>
                                          <p:endCondLst>
                                            <p:cond evt="onStopAudio" delay="0">
                                              <p:tgtEl>
                                                <p:sldTgt/>
                                              </p:tgtEl>
                                            </p:cond>
                                          </p:endCondLst>
                                        </p:cTn>
                                        <p:tgtEl>
                                          <p:sndTgt r:embed="rId4" name="CAMERA.WAV"/>
                                        </p:tgtEl>
                                      </p:cMediaNode>
                                    </p:audio>
                                  </p:subTnLst>
                                </p:cTn>
                              </p:par>
                            </p:childTnLst>
                          </p:cTn>
                        </p:par>
                        <p:par>
                          <p:cTn id="255" fill="hold" nodeType="afterGroup">
                            <p:stCondLst>
                              <p:cond delay="1000"/>
                            </p:stCondLst>
                            <p:childTnLst>
                              <p:par>
                                <p:cTn id="256" presetID="22" presetClass="entr" presetSubtype="2" fill="hold" nodeType="afterEffect">
                                  <p:stCondLst>
                                    <p:cond delay="0"/>
                                  </p:stCondLst>
                                  <p:childTnLst>
                                    <p:set>
                                      <p:cBhvr>
                                        <p:cTn id="257" dur="1" fill="hold">
                                          <p:stCondLst>
                                            <p:cond delay="0"/>
                                          </p:stCondLst>
                                        </p:cTn>
                                        <p:tgtEl>
                                          <p:spTgt spid="16"/>
                                        </p:tgtEl>
                                        <p:attrNameLst>
                                          <p:attrName>style.visibility</p:attrName>
                                        </p:attrNameLst>
                                      </p:cBhvr>
                                      <p:to>
                                        <p:strVal val="visible"/>
                                      </p:to>
                                    </p:set>
                                    <p:animEffect transition="in" filter="wipe(right)">
                                      <p:cBhvr>
                                        <p:cTn id="258"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256"/>
                                            </p:cond>
                                          </p:stCondLst>
                                          <p:endCondLst>
                                            <p:cond evt="onStopAudio" delay="0">
                                              <p:tgtEl>
                                                <p:sldTgt/>
                                              </p:tgtEl>
                                            </p:cond>
                                          </p:endCondLst>
                                        </p:cTn>
                                        <p:tgtEl>
                                          <p:sndTgt r:embed="rId2" name="TYPE.WAV"/>
                                        </p:tgtEl>
                                      </p:cMediaNode>
                                    </p:audio>
                                  </p:subTnLst>
                                </p:cTn>
                              </p:par>
                            </p:childTnLst>
                          </p:cTn>
                        </p:par>
                      </p:childTnLst>
                    </p:cTn>
                  </p:par>
                  <p:par>
                    <p:cTn id="259" fill="hold" nodeType="clickPar">
                      <p:stCondLst>
                        <p:cond delay="indefinite"/>
                      </p:stCondLst>
                      <p:childTnLst>
                        <p:par>
                          <p:cTn id="260" fill="hold" nodeType="withGroup">
                            <p:stCondLst>
                              <p:cond delay="0"/>
                            </p:stCondLst>
                            <p:childTnLst>
                              <p:par>
                                <p:cTn id="261" presetID="17" presetClass="entr" presetSubtype="1" fill="hold" grpId="0" nodeType="clickEffect">
                                  <p:stCondLst>
                                    <p:cond delay="0"/>
                                  </p:stCondLst>
                                  <p:childTnLst>
                                    <p:set>
                                      <p:cBhvr>
                                        <p:cTn id="262" dur="1" fill="hold">
                                          <p:stCondLst>
                                            <p:cond delay="0"/>
                                          </p:stCondLst>
                                        </p:cTn>
                                        <p:tgtEl>
                                          <p:spTgt spid="47196"/>
                                        </p:tgtEl>
                                        <p:attrNameLst>
                                          <p:attrName>style.visibility</p:attrName>
                                        </p:attrNameLst>
                                      </p:cBhvr>
                                      <p:to>
                                        <p:strVal val="visible"/>
                                      </p:to>
                                    </p:set>
                                    <p:anim calcmode="lin" valueType="num">
                                      <p:cBhvr>
                                        <p:cTn id="263" dur="500" fill="hold"/>
                                        <p:tgtEl>
                                          <p:spTgt spid="47196"/>
                                        </p:tgtEl>
                                        <p:attrNameLst>
                                          <p:attrName>ppt_x</p:attrName>
                                        </p:attrNameLst>
                                      </p:cBhvr>
                                      <p:tavLst>
                                        <p:tav tm="0">
                                          <p:val>
                                            <p:strVal val="#ppt_x"/>
                                          </p:val>
                                        </p:tav>
                                        <p:tav tm="100000">
                                          <p:val>
                                            <p:strVal val="#ppt_x"/>
                                          </p:val>
                                        </p:tav>
                                      </p:tavLst>
                                    </p:anim>
                                    <p:anim calcmode="lin" valueType="num">
                                      <p:cBhvr>
                                        <p:cTn id="264" dur="500" fill="hold"/>
                                        <p:tgtEl>
                                          <p:spTgt spid="47196"/>
                                        </p:tgtEl>
                                        <p:attrNameLst>
                                          <p:attrName>ppt_y</p:attrName>
                                        </p:attrNameLst>
                                      </p:cBhvr>
                                      <p:tavLst>
                                        <p:tav tm="0">
                                          <p:val>
                                            <p:strVal val="#ppt_y-#ppt_h/2"/>
                                          </p:val>
                                        </p:tav>
                                        <p:tav tm="100000">
                                          <p:val>
                                            <p:strVal val="#ppt_y"/>
                                          </p:val>
                                        </p:tav>
                                      </p:tavLst>
                                    </p:anim>
                                    <p:anim calcmode="lin" valueType="num">
                                      <p:cBhvr>
                                        <p:cTn id="265" dur="500" fill="hold"/>
                                        <p:tgtEl>
                                          <p:spTgt spid="47196"/>
                                        </p:tgtEl>
                                        <p:attrNameLst>
                                          <p:attrName>ppt_w</p:attrName>
                                        </p:attrNameLst>
                                      </p:cBhvr>
                                      <p:tavLst>
                                        <p:tav tm="0">
                                          <p:val>
                                            <p:strVal val="#ppt_w"/>
                                          </p:val>
                                        </p:tav>
                                        <p:tav tm="100000">
                                          <p:val>
                                            <p:strVal val="#ppt_w"/>
                                          </p:val>
                                        </p:tav>
                                      </p:tavLst>
                                    </p:anim>
                                    <p:anim calcmode="lin" valueType="num">
                                      <p:cBhvr>
                                        <p:cTn id="266" dur="500" fill="hold"/>
                                        <p:tgtEl>
                                          <p:spTgt spid="4719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1"/>
                                            </p:cond>
                                          </p:stCondLst>
                                          <p:endCondLst>
                                            <p:cond evt="onStopAudio" delay="0">
                                              <p:tgtEl>
                                                <p:sldTgt/>
                                              </p:tgtEl>
                                            </p:cond>
                                          </p:endCondLst>
                                        </p:cTn>
                                        <p:tgtEl>
                                          <p:sndTgt r:embed="rId3" name="CASHREG.WAV"/>
                                        </p:tgtEl>
                                      </p:cMediaNode>
                                    </p:audio>
                                  </p:subTnLst>
                                </p:cTn>
                              </p:par>
                            </p:childTnLst>
                          </p:cTn>
                        </p:par>
                        <p:par>
                          <p:cTn id="267" fill="hold" nodeType="afterGroup">
                            <p:stCondLst>
                              <p:cond delay="500"/>
                            </p:stCondLst>
                            <p:childTnLst>
                              <p:par>
                                <p:cTn id="268" presetID="9" presetClass="entr" presetSubtype="0" fill="hold" grpId="0" nodeType="afterEffect">
                                  <p:stCondLst>
                                    <p:cond delay="0"/>
                                  </p:stCondLst>
                                  <p:childTnLst>
                                    <p:set>
                                      <p:cBhvr>
                                        <p:cTn id="269" dur="1" fill="hold">
                                          <p:stCondLst>
                                            <p:cond delay="0"/>
                                          </p:stCondLst>
                                        </p:cTn>
                                        <p:tgtEl>
                                          <p:spTgt spid="47197"/>
                                        </p:tgtEl>
                                        <p:attrNameLst>
                                          <p:attrName>style.visibility</p:attrName>
                                        </p:attrNameLst>
                                      </p:cBhvr>
                                      <p:to>
                                        <p:strVal val="visible"/>
                                      </p:to>
                                    </p:set>
                                    <p:animEffect transition="in" filter="dissolve">
                                      <p:cBhvr>
                                        <p:cTn id="270" dur="500"/>
                                        <p:tgtEl>
                                          <p:spTgt spid="47197"/>
                                        </p:tgtEl>
                                      </p:cBhvr>
                                    </p:animEffect>
                                  </p:childTnLst>
                                  <p:subTnLst>
                                    <p:audio>
                                      <p:cMediaNode>
                                        <p:cTn display="0" masterRel="sameClick">
                                          <p:stCondLst>
                                            <p:cond evt="begin" delay="0">
                                              <p:tn val="268"/>
                                            </p:cond>
                                          </p:stCondLst>
                                          <p:endCondLst>
                                            <p:cond evt="onStopAudio" delay="0">
                                              <p:tgtEl>
                                                <p:sldTgt/>
                                              </p:tgtEl>
                                            </p:cond>
                                          </p:endCondLst>
                                        </p:cTn>
                                        <p:tgtEl>
                                          <p:sndTgt r:embed="rId5" name="GLASS.WAV"/>
                                        </p:tgtEl>
                                      </p:cMediaNode>
                                    </p:audio>
                                  </p:subTnLst>
                                </p:cTn>
                              </p:par>
                            </p:childTnLst>
                          </p:cTn>
                        </p:par>
                        <p:par>
                          <p:cTn id="271" fill="hold" nodeType="afterGroup">
                            <p:stCondLst>
                              <p:cond delay="1000"/>
                            </p:stCondLst>
                            <p:childTnLst>
                              <p:par>
                                <p:cTn id="272" presetID="1" presetClass="entr" presetSubtype="0" fill="hold" grpId="0" nodeType="afterEffect">
                                  <p:stCondLst>
                                    <p:cond delay="0"/>
                                  </p:stCondLst>
                                  <p:childTnLst>
                                    <p:set>
                                      <p:cBhvr>
                                        <p:cTn id="273" dur="1" fill="hold">
                                          <p:stCondLst>
                                            <p:cond delay="499"/>
                                          </p:stCondLst>
                                        </p:cTn>
                                        <p:tgtEl>
                                          <p:spTgt spid="47201"/>
                                        </p:tgtEl>
                                        <p:attrNameLst>
                                          <p:attrName>style.visibility</p:attrName>
                                        </p:attrNameLst>
                                      </p:cBhvr>
                                      <p:to>
                                        <p:strVal val="visible"/>
                                      </p:to>
                                    </p:set>
                                  </p:childTnLst>
                                </p:cTn>
                              </p:par>
                            </p:childTnLst>
                          </p:cTn>
                        </p:par>
                        <p:par>
                          <p:cTn id="274" fill="hold" nodeType="afterGroup">
                            <p:stCondLst>
                              <p:cond delay="1500"/>
                            </p:stCondLst>
                            <p:childTnLst>
                              <p:par>
                                <p:cTn id="275" presetID="22" presetClass="entr" presetSubtype="2" fill="hold" nodeType="afterEffect">
                                  <p:stCondLst>
                                    <p:cond delay="0"/>
                                  </p:stCondLst>
                                  <p:childTnLst>
                                    <p:set>
                                      <p:cBhvr>
                                        <p:cTn id="276" dur="1" fill="hold">
                                          <p:stCondLst>
                                            <p:cond delay="0"/>
                                          </p:stCondLst>
                                        </p:cTn>
                                        <p:tgtEl>
                                          <p:spTgt spid="17"/>
                                        </p:tgtEl>
                                        <p:attrNameLst>
                                          <p:attrName>style.visibility</p:attrName>
                                        </p:attrNameLst>
                                      </p:cBhvr>
                                      <p:to>
                                        <p:strVal val="visible"/>
                                      </p:to>
                                    </p:set>
                                    <p:animEffect transition="in" filter="wipe(right)">
                                      <p:cBhvr>
                                        <p:cTn id="27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audio>
                                      <p:cMediaNode>
                                        <p:cTn display="0" masterRel="sameClick">
                                          <p:stCondLst>
                                            <p:cond evt="begin" delay="0">
                                              <p:tn val="275"/>
                                            </p:cond>
                                          </p:stCondLst>
                                          <p:endCondLst>
                                            <p:cond evt="onStopAudio" delay="0">
                                              <p:tgtEl>
                                                <p:sldTgt/>
                                              </p:tgtEl>
                                            </p:cond>
                                          </p:endCondLst>
                                        </p:cTn>
                                        <p:tgtEl>
                                          <p:sndTgt r:embed="rId2" name="TYPE.WAV"/>
                                        </p:tgtEl>
                                      </p:cMediaNode>
                                    </p:audio>
                                  </p:subTnLst>
                                </p:cTn>
                              </p:par>
                            </p:childTnLst>
                          </p:cTn>
                        </p:par>
                      </p:childTnLst>
                    </p:cTn>
                  </p:par>
                  <p:par>
                    <p:cTn id="278" fill="hold" nodeType="clickPar">
                      <p:stCondLst>
                        <p:cond delay="indefinite"/>
                      </p:stCondLst>
                      <p:childTnLst>
                        <p:par>
                          <p:cTn id="279" fill="hold" nodeType="withGroup">
                            <p:stCondLst>
                              <p:cond delay="0"/>
                            </p:stCondLst>
                            <p:childTnLst>
                              <p:par>
                                <p:cTn id="280" presetID="9" presetClass="entr" presetSubtype="0" fill="hold" grpId="0" nodeType="clickEffect">
                                  <p:stCondLst>
                                    <p:cond delay="0"/>
                                  </p:stCondLst>
                                  <p:childTnLst>
                                    <p:set>
                                      <p:cBhvr>
                                        <p:cTn id="281" dur="1" fill="hold">
                                          <p:stCondLst>
                                            <p:cond delay="0"/>
                                          </p:stCondLst>
                                        </p:cTn>
                                        <p:tgtEl>
                                          <p:spTgt spid="47202"/>
                                        </p:tgtEl>
                                        <p:attrNameLst>
                                          <p:attrName>style.visibility</p:attrName>
                                        </p:attrNameLst>
                                      </p:cBhvr>
                                      <p:to>
                                        <p:strVal val="visible"/>
                                      </p:to>
                                    </p:set>
                                    <p:animEffect transition="in" filter="dissolve">
                                      <p:cBhvr>
                                        <p:cTn id="282" dur="500"/>
                                        <p:tgtEl>
                                          <p:spTgt spid="47202"/>
                                        </p:tgtEl>
                                      </p:cBhvr>
                                    </p:animEffect>
                                  </p:childTnLst>
                                  <p:subTnLst>
                                    <p:audio>
                                      <p:cMediaNode>
                                        <p:cTn display="0" masterRel="sameClick">
                                          <p:stCondLst>
                                            <p:cond evt="begin" delay="0">
                                              <p:tn val="280"/>
                                            </p:cond>
                                          </p:stCondLst>
                                          <p:endCondLst>
                                            <p:cond evt="onStopAudio" delay="0">
                                              <p:tgtEl>
                                                <p:sldTgt/>
                                              </p:tgtEl>
                                            </p:cond>
                                          </p:endCondLst>
                                        </p:cTn>
                                        <p:tgtEl>
                                          <p:sndTgt r:embed="rId5" name="GLASS.WAV"/>
                                        </p:tgtEl>
                                      </p:cMediaNode>
                                    </p:audio>
                                  </p:subTnLst>
                                </p:cTn>
                              </p:par>
                            </p:childTnLst>
                          </p:cTn>
                        </p:par>
                        <p:par>
                          <p:cTn id="283" fill="hold" nodeType="afterGroup">
                            <p:stCondLst>
                              <p:cond delay="500"/>
                            </p:stCondLst>
                            <p:childTnLst>
                              <p:par>
                                <p:cTn id="284" presetID="1" presetClass="entr" presetSubtype="0" fill="hold" grpId="0" nodeType="afterEffect">
                                  <p:stCondLst>
                                    <p:cond delay="0"/>
                                  </p:stCondLst>
                                  <p:childTnLst>
                                    <p:set>
                                      <p:cBhvr>
                                        <p:cTn id="285" dur="1" fill="hold">
                                          <p:stCondLst>
                                            <p:cond delay="499"/>
                                          </p:stCondLst>
                                        </p:cTn>
                                        <p:tgtEl>
                                          <p:spTgt spid="47206"/>
                                        </p:tgtEl>
                                        <p:attrNameLst>
                                          <p:attrName>style.visibility</p:attrName>
                                        </p:attrNameLst>
                                      </p:cBhvr>
                                      <p:to>
                                        <p:strVal val="visible"/>
                                      </p:to>
                                    </p:set>
                                  </p:childTnLst>
                                </p:cTn>
                              </p:par>
                            </p:childTnLst>
                          </p:cTn>
                        </p:par>
                        <p:par>
                          <p:cTn id="286" fill="hold" nodeType="afterGroup">
                            <p:stCondLst>
                              <p:cond delay="1000"/>
                            </p:stCondLst>
                            <p:childTnLst>
                              <p:par>
                                <p:cTn id="287" presetID="22" presetClass="entr" presetSubtype="2" fill="hold" nodeType="afterEffect">
                                  <p:stCondLst>
                                    <p:cond delay="0"/>
                                  </p:stCondLst>
                                  <p:childTnLst>
                                    <p:set>
                                      <p:cBhvr>
                                        <p:cTn id="288" dur="1" fill="hold">
                                          <p:stCondLst>
                                            <p:cond delay="0"/>
                                          </p:stCondLst>
                                        </p:cTn>
                                        <p:tgtEl>
                                          <p:spTgt spid="18"/>
                                        </p:tgtEl>
                                        <p:attrNameLst>
                                          <p:attrName>style.visibility</p:attrName>
                                        </p:attrNameLst>
                                      </p:cBhvr>
                                      <p:to>
                                        <p:strVal val="visible"/>
                                      </p:to>
                                    </p:set>
                                    <p:animEffect transition="in" filter="wipe(right)">
                                      <p:cBhvr>
                                        <p:cTn id="28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audio>
                                      <p:cMediaNode>
                                        <p:cTn display="0" masterRel="sameClick">
                                          <p:stCondLst>
                                            <p:cond evt="begin" delay="0">
                                              <p:tn val="287"/>
                                            </p:cond>
                                          </p:stCondLst>
                                          <p:endCondLst>
                                            <p:cond evt="onStopAudio" delay="0">
                                              <p:tgtEl>
                                                <p:sldTgt/>
                                              </p:tgtEl>
                                            </p:cond>
                                          </p:endCondLst>
                                        </p:cTn>
                                        <p:tgtEl>
                                          <p:sndTgt r:embed="rId2" name="TYPE.WAV"/>
                                        </p:tgtEl>
                                      </p:cMediaNode>
                                    </p:audio>
                                  </p:subTnLst>
                                </p:cTn>
                              </p:par>
                            </p:childTnLst>
                          </p:cTn>
                        </p:par>
                      </p:childTnLst>
                    </p:cTn>
                  </p:par>
                  <p:par>
                    <p:cTn id="290" fill="hold" nodeType="clickPar">
                      <p:stCondLst>
                        <p:cond delay="indefinite"/>
                      </p:stCondLst>
                      <p:childTnLst>
                        <p:par>
                          <p:cTn id="291" fill="hold" nodeType="withGroup">
                            <p:stCondLst>
                              <p:cond delay="0"/>
                            </p:stCondLst>
                            <p:childTnLst>
                              <p:par>
                                <p:cTn id="292" presetID="4" presetClass="entr" presetSubtype="32" fill="hold" grpId="0" nodeType="clickEffect">
                                  <p:stCondLst>
                                    <p:cond delay="0"/>
                                  </p:stCondLst>
                                  <p:childTnLst>
                                    <p:set>
                                      <p:cBhvr>
                                        <p:cTn id="293" dur="1" fill="hold">
                                          <p:stCondLst>
                                            <p:cond delay="0"/>
                                          </p:stCondLst>
                                        </p:cTn>
                                        <p:tgtEl>
                                          <p:spTgt spid="47207"/>
                                        </p:tgtEl>
                                        <p:attrNameLst>
                                          <p:attrName>style.visibility</p:attrName>
                                        </p:attrNameLst>
                                      </p:cBhvr>
                                      <p:to>
                                        <p:strVal val="visible"/>
                                      </p:to>
                                    </p:set>
                                    <p:animEffect transition="in" filter="box(out)">
                                      <p:cBhvr>
                                        <p:cTn id="294" dur="500"/>
                                        <p:tgtEl>
                                          <p:spTgt spid="47207"/>
                                        </p:tgtEl>
                                      </p:cBhvr>
                                    </p:animEffect>
                                  </p:childTnLst>
                                  <p:subTnLst>
                                    <p:audio>
                                      <p:cMediaNode>
                                        <p:cTn display="0" masterRel="sameClick">
                                          <p:stCondLst>
                                            <p:cond evt="begin" delay="0">
                                              <p:tn val="292"/>
                                            </p:cond>
                                          </p:stCondLst>
                                          <p:endCondLst>
                                            <p:cond evt="onStopAudio" delay="0">
                                              <p:tgtEl>
                                                <p:sldTgt/>
                                              </p:tgtEl>
                                            </p:cond>
                                          </p:endCondLst>
                                        </p:cTn>
                                        <p:tgtEl>
                                          <p:sndTgt r:embed="rId6" name="DING.WAV"/>
                                        </p:tgtEl>
                                      </p:cMediaNode>
                                    </p:audio>
                                  </p:subTnLst>
                                </p:cTn>
                              </p:par>
                            </p:childTnLst>
                          </p:cTn>
                        </p:par>
                        <p:par>
                          <p:cTn id="295" fill="hold" nodeType="afterGroup">
                            <p:stCondLst>
                              <p:cond delay="500"/>
                            </p:stCondLst>
                            <p:childTnLst>
                              <p:par>
                                <p:cTn id="296" presetID="22" presetClass="entr" presetSubtype="8" fill="hold" grpId="0" nodeType="afterEffect">
                                  <p:stCondLst>
                                    <p:cond delay="1000"/>
                                  </p:stCondLst>
                                  <p:childTnLst>
                                    <p:set>
                                      <p:cBhvr>
                                        <p:cTn id="297" dur="1" fill="hold">
                                          <p:stCondLst>
                                            <p:cond delay="0"/>
                                          </p:stCondLst>
                                        </p:cTn>
                                        <p:tgtEl>
                                          <p:spTgt spid="47208"/>
                                        </p:tgtEl>
                                        <p:attrNameLst>
                                          <p:attrName>style.visibility</p:attrName>
                                        </p:attrNameLst>
                                      </p:cBhvr>
                                      <p:to>
                                        <p:strVal val="visible"/>
                                      </p:to>
                                    </p:set>
                                    <p:animEffect transition="in" filter="wipe(left)">
                                      <p:cBhvr>
                                        <p:cTn id="298" dur="500"/>
                                        <p:tgtEl>
                                          <p:spTgt spid="47208"/>
                                        </p:tgtEl>
                                      </p:cBhvr>
                                    </p:animEffect>
                                  </p:childTnLst>
                                  <p:subTnLst>
                                    <p:audio>
                                      <p:cMediaNode>
                                        <p:cTn display="0" masterRel="sameClick">
                                          <p:stCondLst>
                                            <p:cond evt="begin" delay="0">
                                              <p:tn val="296"/>
                                            </p:cond>
                                          </p:stCondLst>
                                          <p:endCondLst>
                                            <p:cond evt="onStopAudio" delay="0">
                                              <p:tgtEl>
                                                <p:sldTgt/>
                                              </p:tgtEl>
                                            </p:cond>
                                          </p:endCondLst>
                                        </p:cTn>
                                        <p:tgtEl>
                                          <p:sndTgt r:embed="rId2" name="TYPE.WAV"/>
                                        </p:tgtEl>
                                      </p:cMediaNode>
                                    </p:audio>
                                  </p:subTnLst>
                                </p:cTn>
                              </p:par>
                            </p:childTnLst>
                          </p:cTn>
                        </p:par>
                      </p:childTnLst>
                    </p:cTn>
                  </p:par>
                  <p:par>
                    <p:cTn id="299" fill="hold" nodeType="clickPar">
                      <p:stCondLst>
                        <p:cond delay="indefinite"/>
                      </p:stCondLst>
                      <p:childTnLst>
                        <p:par>
                          <p:cTn id="300" fill="hold" nodeType="withGroup">
                            <p:stCondLst>
                              <p:cond delay="0"/>
                            </p:stCondLst>
                            <p:childTnLst>
                              <p:par>
                                <p:cTn id="301" presetID="9" presetClass="entr" presetSubtype="0" fill="hold" grpId="0" nodeType="clickEffect">
                                  <p:stCondLst>
                                    <p:cond delay="0"/>
                                  </p:stCondLst>
                                  <p:childTnLst>
                                    <p:set>
                                      <p:cBhvr>
                                        <p:cTn id="302" dur="1" fill="hold">
                                          <p:stCondLst>
                                            <p:cond delay="0"/>
                                          </p:stCondLst>
                                        </p:cTn>
                                        <p:tgtEl>
                                          <p:spTgt spid="47209"/>
                                        </p:tgtEl>
                                        <p:attrNameLst>
                                          <p:attrName>style.visibility</p:attrName>
                                        </p:attrNameLst>
                                      </p:cBhvr>
                                      <p:to>
                                        <p:strVal val="visible"/>
                                      </p:to>
                                    </p:set>
                                    <p:animEffect transition="in" filter="dissolve">
                                      <p:cBhvr>
                                        <p:cTn id="303" dur="500"/>
                                        <p:tgtEl>
                                          <p:spTgt spid="47209"/>
                                        </p:tgtEl>
                                      </p:cBhvr>
                                    </p:animEffect>
                                  </p:childTnLst>
                                </p:cTn>
                              </p:par>
                            </p:childTnLst>
                          </p:cTn>
                        </p:par>
                        <p:par>
                          <p:cTn id="304" fill="hold" nodeType="afterGroup">
                            <p:stCondLst>
                              <p:cond delay="500"/>
                            </p:stCondLst>
                            <p:childTnLst>
                              <p:par>
                                <p:cTn id="305" presetID="9" presetClass="entr" presetSubtype="0" fill="hold" grpId="0" nodeType="afterEffect">
                                  <p:stCondLst>
                                    <p:cond delay="0"/>
                                  </p:stCondLst>
                                  <p:childTnLst>
                                    <p:set>
                                      <p:cBhvr>
                                        <p:cTn id="306" dur="1" fill="hold">
                                          <p:stCondLst>
                                            <p:cond delay="0"/>
                                          </p:stCondLst>
                                        </p:cTn>
                                        <p:tgtEl>
                                          <p:spTgt spid="47210"/>
                                        </p:tgtEl>
                                        <p:attrNameLst>
                                          <p:attrName>style.visibility</p:attrName>
                                        </p:attrNameLst>
                                      </p:cBhvr>
                                      <p:to>
                                        <p:strVal val="visible"/>
                                      </p:to>
                                    </p:set>
                                    <p:animEffect transition="in" filter="dissolve">
                                      <p:cBhvr>
                                        <p:cTn id="307" dur="500"/>
                                        <p:tgtEl>
                                          <p:spTgt spid="47210"/>
                                        </p:tgtEl>
                                      </p:cBhvr>
                                    </p:animEffect>
                                  </p:childTnLst>
                                  <p:subTnLst>
                                    <p:audio>
                                      <p:cMediaNode>
                                        <p:cTn display="0" masterRel="sameClick">
                                          <p:stCondLst>
                                            <p:cond evt="begin" delay="0">
                                              <p:tn val="305"/>
                                            </p:cond>
                                          </p:stCondLst>
                                          <p:endCondLst>
                                            <p:cond evt="onStopAudio" delay="0">
                                              <p:tgtEl>
                                                <p:sldTgt/>
                                              </p:tgtEl>
                                            </p:cond>
                                          </p:endCondLst>
                                        </p:cTn>
                                        <p:tgtEl>
                                          <p:sndTgt r:embed="rId4" name="CAMERA.WAV"/>
                                        </p:tgtEl>
                                      </p:cMediaNode>
                                    </p:audio>
                                  </p:subTnLst>
                                </p:cTn>
                              </p:par>
                            </p:childTnLst>
                          </p:cTn>
                        </p:par>
                        <p:par>
                          <p:cTn id="308" fill="hold" nodeType="afterGroup">
                            <p:stCondLst>
                              <p:cond delay="1000"/>
                            </p:stCondLst>
                            <p:childTnLst>
                              <p:par>
                                <p:cTn id="309" presetID="22" presetClass="entr" presetSubtype="2" fill="hold" nodeType="afterEffect">
                                  <p:stCondLst>
                                    <p:cond delay="0"/>
                                  </p:stCondLst>
                                  <p:childTnLst>
                                    <p:set>
                                      <p:cBhvr>
                                        <p:cTn id="310" dur="1" fill="hold">
                                          <p:stCondLst>
                                            <p:cond delay="0"/>
                                          </p:stCondLst>
                                        </p:cTn>
                                        <p:tgtEl>
                                          <p:spTgt spid="19"/>
                                        </p:tgtEl>
                                        <p:attrNameLst>
                                          <p:attrName>style.visibility</p:attrName>
                                        </p:attrNameLst>
                                      </p:cBhvr>
                                      <p:to>
                                        <p:strVal val="visible"/>
                                      </p:to>
                                    </p:set>
                                    <p:animEffect transition="in" filter="wipe(right)">
                                      <p:cBhvr>
                                        <p:cTn id="311"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audio>
                                      <p:cMediaNode>
                                        <p:cTn display="0" masterRel="sameClick">
                                          <p:stCondLst>
                                            <p:cond evt="begin" delay="0">
                                              <p:tn val="309"/>
                                            </p:cond>
                                          </p:stCondLst>
                                          <p:endCondLst>
                                            <p:cond evt="onStopAudio" delay="0">
                                              <p:tgtEl>
                                                <p:sldTgt/>
                                              </p:tgtEl>
                                            </p:cond>
                                          </p:endCondLst>
                                        </p:cTn>
                                        <p:tgtEl>
                                          <p:sndTgt r:embed="rId2" name="TYPE.WAV"/>
                                        </p:tgtEl>
                                      </p:cMediaNode>
                                    </p:audio>
                                  </p:subTnLst>
                                </p:cTn>
                              </p:par>
                            </p:childTnLst>
                          </p:cTn>
                        </p:par>
                      </p:childTnLst>
                    </p:cTn>
                  </p:par>
                  <p:par>
                    <p:cTn id="312" fill="hold" nodeType="clickPar">
                      <p:stCondLst>
                        <p:cond delay="indefinite"/>
                      </p:stCondLst>
                      <p:childTnLst>
                        <p:par>
                          <p:cTn id="313" fill="hold" nodeType="withGroup">
                            <p:stCondLst>
                              <p:cond delay="0"/>
                            </p:stCondLst>
                            <p:childTnLst>
                              <p:par>
                                <p:cTn id="314" presetID="17" presetClass="entr" presetSubtype="1" fill="hold" grpId="0" nodeType="clickEffect">
                                  <p:stCondLst>
                                    <p:cond delay="0"/>
                                  </p:stCondLst>
                                  <p:childTnLst>
                                    <p:set>
                                      <p:cBhvr>
                                        <p:cTn id="315" dur="1" fill="hold">
                                          <p:stCondLst>
                                            <p:cond delay="0"/>
                                          </p:stCondLst>
                                        </p:cTn>
                                        <p:tgtEl>
                                          <p:spTgt spid="47214"/>
                                        </p:tgtEl>
                                        <p:attrNameLst>
                                          <p:attrName>style.visibility</p:attrName>
                                        </p:attrNameLst>
                                      </p:cBhvr>
                                      <p:to>
                                        <p:strVal val="visible"/>
                                      </p:to>
                                    </p:set>
                                    <p:anim calcmode="lin" valueType="num">
                                      <p:cBhvr>
                                        <p:cTn id="316" dur="500" fill="hold"/>
                                        <p:tgtEl>
                                          <p:spTgt spid="47214"/>
                                        </p:tgtEl>
                                        <p:attrNameLst>
                                          <p:attrName>ppt_x</p:attrName>
                                        </p:attrNameLst>
                                      </p:cBhvr>
                                      <p:tavLst>
                                        <p:tav tm="0">
                                          <p:val>
                                            <p:strVal val="#ppt_x"/>
                                          </p:val>
                                        </p:tav>
                                        <p:tav tm="100000">
                                          <p:val>
                                            <p:strVal val="#ppt_x"/>
                                          </p:val>
                                        </p:tav>
                                      </p:tavLst>
                                    </p:anim>
                                    <p:anim calcmode="lin" valueType="num">
                                      <p:cBhvr>
                                        <p:cTn id="317" dur="500" fill="hold"/>
                                        <p:tgtEl>
                                          <p:spTgt spid="47214"/>
                                        </p:tgtEl>
                                        <p:attrNameLst>
                                          <p:attrName>ppt_y</p:attrName>
                                        </p:attrNameLst>
                                      </p:cBhvr>
                                      <p:tavLst>
                                        <p:tav tm="0">
                                          <p:val>
                                            <p:strVal val="#ppt_y-#ppt_h/2"/>
                                          </p:val>
                                        </p:tav>
                                        <p:tav tm="100000">
                                          <p:val>
                                            <p:strVal val="#ppt_y"/>
                                          </p:val>
                                        </p:tav>
                                      </p:tavLst>
                                    </p:anim>
                                    <p:anim calcmode="lin" valueType="num">
                                      <p:cBhvr>
                                        <p:cTn id="318" dur="500" fill="hold"/>
                                        <p:tgtEl>
                                          <p:spTgt spid="47214"/>
                                        </p:tgtEl>
                                        <p:attrNameLst>
                                          <p:attrName>ppt_w</p:attrName>
                                        </p:attrNameLst>
                                      </p:cBhvr>
                                      <p:tavLst>
                                        <p:tav tm="0">
                                          <p:val>
                                            <p:strVal val="#ppt_w"/>
                                          </p:val>
                                        </p:tav>
                                        <p:tav tm="100000">
                                          <p:val>
                                            <p:strVal val="#ppt_w"/>
                                          </p:val>
                                        </p:tav>
                                      </p:tavLst>
                                    </p:anim>
                                    <p:anim calcmode="lin" valueType="num">
                                      <p:cBhvr>
                                        <p:cTn id="319" dur="500" fill="hold"/>
                                        <p:tgtEl>
                                          <p:spTgt spid="472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14"/>
                                            </p:cond>
                                          </p:stCondLst>
                                          <p:endCondLst>
                                            <p:cond evt="onStopAudio" delay="0">
                                              <p:tgtEl>
                                                <p:sldTgt/>
                                              </p:tgtEl>
                                            </p:cond>
                                          </p:endCondLst>
                                        </p:cTn>
                                        <p:tgtEl>
                                          <p:sndTgt r:embed="rId3" name="CASHREG.WAV"/>
                                        </p:tgtEl>
                                      </p:cMediaNode>
                                    </p:audio>
                                  </p:subTnLst>
                                </p:cTn>
                              </p:par>
                            </p:childTnLst>
                          </p:cTn>
                        </p:par>
                        <p:par>
                          <p:cTn id="320" fill="hold" nodeType="afterGroup">
                            <p:stCondLst>
                              <p:cond delay="500"/>
                            </p:stCondLst>
                            <p:childTnLst>
                              <p:par>
                                <p:cTn id="321" presetID="9" presetClass="entr" presetSubtype="0" fill="hold" grpId="0" nodeType="afterEffect">
                                  <p:stCondLst>
                                    <p:cond delay="0"/>
                                  </p:stCondLst>
                                  <p:childTnLst>
                                    <p:set>
                                      <p:cBhvr>
                                        <p:cTn id="322" dur="1" fill="hold">
                                          <p:stCondLst>
                                            <p:cond delay="0"/>
                                          </p:stCondLst>
                                        </p:cTn>
                                        <p:tgtEl>
                                          <p:spTgt spid="47215"/>
                                        </p:tgtEl>
                                        <p:attrNameLst>
                                          <p:attrName>style.visibility</p:attrName>
                                        </p:attrNameLst>
                                      </p:cBhvr>
                                      <p:to>
                                        <p:strVal val="visible"/>
                                      </p:to>
                                    </p:set>
                                    <p:animEffect transition="in" filter="dissolve">
                                      <p:cBhvr>
                                        <p:cTn id="323" dur="500"/>
                                        <p:tgtEl>
                                          <p:spTgt spid="47215"/>
                                        </p:tgtEl>
                                      </p:cBhvr>
                                    </p:animEffect>
                                  </p:childTnLst>
                                  <p:subTnLst>
                                    <p:audio>
                                      <p:cMediaNode>
                                        <p:cTn display="0" masterRel="sameClick">
                                          <p:stCondLst>
                                            <p:cond evt="begin" delay="0">
                                              <p:tn val="321"/>
                                            </p:cond>
                                          </p:stCondLst>
                                          <p:endCondLst>
                                            <p:cond evt="onStopAudio" delay="0">
                                              <p:tgtEl>
                                                <p:sldTgt/>
                                              </p:tgtEl>
                                            </p:cond>
                                          </p:endCondLst>
                                        </p:cTn>
                                        <p:tgtEl>
                                          <p:sndTgt r:embed="rId5" name="GLASS.WAV"/>
                                        </p:tgtEl>
                                      </p:cMediaNode>
                                    </p:audio>
                                  </p:subTnLst>
                                </p:cTn>
                              </p:par>
                            </p:childTnLst>
                          </p:cTn>
                        </p:par>
                        <p:par>
                          <p:cTn id="324" fill="hold" nodeType="afterGroup">
                            <p:stCondLst>
                              <p:cond delay="1000"/>
                            </p:stCondLst>
                            <p:childTnLst>
                              <p:par>
                                <p:cTn id="325" presetID="22" presetClass="entr" presetSubtype="2" fill="hold" nodeType="afterEffect">
                                  <p:stCondLst>
                                    <p:cond delay="0"/>
                                  </p:stCondLst>
                                  <p:childTnLst>
                                    <p:set>
                                      <p:cBhvr>
                                        <p:cTn id="326" dur="1" fill="hold">
                                          <p:stCondLst>
                                            <p:cond delay="0"/>
                                          </p:stCondLst>
                                        </p:cTn>
                                        <p:tgtEl>
                                          <p:spTgt spid="21"/>
                                        </p:tgtEl>
                                        <p:attrNameLst>
                                          <p:attrName>style.visibility</p:attrName>
                                        </p:attrNameLst>
                                      </p:cBhvr>
                                      <p:to>
                                        <p:strVal val="visible"/>
                                      </p:to>
                                    </p:set>
                                    <p:animEffect transition="in" filter="wipe(right)">
                                      <p:cBhvr>
                                        <p:cTn id="327"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audio>
                                      <p:cMediaNode>
                                        <p:cTn display="0" masterRel="sameClick">
                                          <p:stCondLst>
                                            <p:cond evt="begin" delay="0">
                                              <p:tn val="325"/>
                                            </p:cond>
                                          </p:stCondLst>
                                          <p:endCondLst>
                                            <p:cond evt="onStopAudio" delay="0">
                                              <p:tgtEl>
                                                <p:sldTgt/>
                                              </p:tgtEl>
                                            </p:cond>
                                          </p:endCondLst>
                                        </p:cTn>
                                        <p:tgtEl>
                                          <p:sndTgt r:embed="rId2" name="TYPE.WAV"/>
                                        </p:tgtEl>
                                      </p:cMediaNode>
                                    </p:audio>
                                  </p:subTnLst>
                                </p:cTn>
                              </p:par>
                            </p:childTnLst>
                          </p:cTn>
                        </p:par>
                      </p:childTnLst>
                    </p:cTn>
                  </p:par>
                  <p:par>
                    <p:cTn id="328" fill="hold" nodeType="clickPar">
                      <p:stCondLst>
                        <p:cond delay="indefinite"/>
                      </p:stCondLst>
                      <p:childTnLst>
                        <p:par>
                          <p:cTn id="329" fill="hold" nodeType="withGroup">
                            <p:stCondLst>
                              <p:cond delay="0"/>
                            </p:stCondLst>
                            <p:childTnLst>
                              <p:par>
                                <p:cTn id="330" presetID="22" presetClass="entr" presetSubtype="8" fill="hold" grpId="0" nodeType="clickEffect">
                                  <p:stCondLst>
                                    <p:cond delay="0"/>
                                  </p:stCondLst>
                                  <p:childTnLst>
                                    <p:set>
                                      <p:cBhvr>
                                        <p:cTn id="331" dur="1" fill="hold">
                                          <p:stCondLst>
                                            <p:cond delay="0"/>
                                          </p:stCondLst>
                                        </p:cTn>
                                        <p:tgtEl>
                                          <p:spTgt spid="47224"/>
                                        </p:tgtEl>
                                        <p:attrNameLst>
                                          <p:attrName>style.visibility</p:attrName>
                                        </p:attrNameLst>
                                      </p:cBhvr>
                                      <p:to>
                                        <p:strVal val="visible"/>
                                      </p:to>
                                    </p:set>
                                    <p:animEffect transition="in" filter="wipe(left)">
                                      <p:cBhvr>
                                        <p:cTn id="332" dur="500"/>
                                        <p:tgtEl>
                                          <p:spTgt spid="47224"/>
                                        </p:tgtEl>
                                      </p:cBhvr>
                                    </p:animEffec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1" presetClass="entr" presetSubtype="0" fill="hold" grpId="0" nodeType="clickEffect">
                                  <p:stCondLst>
                                    <p:cond delay="0"/>
                                  </p:stCondLst>
                                  <p:childTnLst>
                                    <p:set>
                                      <p:cBhvr>
                                        <p:cTn id="336" dur="1" fill="hold">
                                          <p:stCondLst>
                                            <p:cond delay="499"/>
                                          </p:stCondLst>
                                        </p:cTn>
                                        <p:tgtEl>
                                          <p:spTgt spid="47113"/>
                                        </p:tgtEl>
                                        <p:attrNameLst>
                                          <p:attrName>style.visibility</p:attrName>
                                        </p:attrNameLst>
                                      </p:cBhvr>
                                      <p:to>
                                        <p:strVal val="visible"/>
                                      </p:to>
                                    </p:set>
                                  </p:childTnLst>
                                  <p:subTnLst>
                                    <p:audio>
                                      <p:cMediaNode>
                                        <p:cTn display="0" masterRel="sameClick">
                                          <p:stCondLst>
                                            <p:cond evt="begin" delay="0">
                                              <p:tn val="335"/>
                                            </p:cond>
                                          </p:stCondLst>
                                          <p:endCondLst>
                                            <p:cond evt="onStopAudio" delay="0">
                                              <p:tgtEl>
                                                <p:sldTgt/>
                                              </p:tgtEl>
                                            </p:cond>
                                          </p:endCondLst>
                                        </p:cTn>
                                        <p:tgtEl>
                                          <p:sndTgt r:embed="rId6" name="D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p:bldP spid="47113" grpId="0" animBg="1"/>
      <p:bldP spid="47117" grpId="0" animBg="1"/>
      <p:bldP spid="47121" grpId="0" animBg="1"/>
      <p:bldP spid="47122" grpId="0" animBg="1"/>
      <p:bldP spid="47126" grpId="0" animBg="1"/>
      <p:bldP spid="47127" grpId="0" animBg="1"/>
      <p:bldP spid="47128" grpId="0"/>
      <p:bldP spid="47129" grpId="0"/>
      <p:bldP spid="47130" grpId="0"/>
      <p:bldP spid="47131" grpId="0"/>
      <p:bldP spid="47132" grpId="0" animBg="1"/>
      <p:bldP spid="47136" grpId="0" animBg="1"/>
      <p:bldP spid="47140" grpId="0" animBg="1"/>
      <p:bldP spid="47141" grpId="0" animBg="1"/>
      <p:bldP spid="47145" grpId="0" animBg="1"/>
      <p:bldP spid="47146" grpId="0" animBg="1"/>
      <p:bldP spid="47150" grpId="0" animBg="1"/>
      <p:bldP spid="47151" grpId="0" animBg="1"/>
      <p:bldP spid="47152" grpId="0"/>
      <p:bldP spid="47156" grpId="0" animBg="1"/>
      <p:bldP spid="47160" grpId="0"/>
      <p:bldP spid="47161" grpId="0"/>
      <p:bldP spid="47162" grpId="0"/>
      <p:bldP spid="47163" grpId="0" animBg="1"/>
      <p:bldP spid="47164" grpId="0" animBg="1"/>
      <p:bldP spid="47168" grpId="0" animBg="1"/>
      <p:bldP spid="47172" grpId="0" animBg="1"/>
      <p:bldP spid="47173" grpId="0" animBg="1"/>
      <p:bldP spid="47177" grpId="0" animBg="1"/>
      <p:bldP spid="47178" grpId="0" animBg="1"/>
      <p:bldP spid="47179" grpId="0" animBg="1"/>
      <p:bldP spid="47183" grpId="0"/>
      <p:bldP spid="47184" grpId="0" animBg="1"/>
      <p:bldP spid="47188" grpId="0"/>
      <p:bldP spid="47189" grpId="0"/>
      <p:bldP spid="47190" grpId="0"/>
      <p:bldP spid="47191" grpId="0" animBg="1"/>
      <p:bldP spid="47192" grpId="0" animBg="1"/>
      <p:bldP spid="47196" grpId="0" animBg="1"/>
      <p:bldP spid="47197" grpId="0" animBg="1"/>
      <p:bldP spid="47201" grpId="0"/>
      <p:bldP spid="47202" grpId="0" animBg="1"/>
      <p:bldP spid="47206" grpId="0"/>
      <p:bldP spid="47207" grpId="0"/>
      <p:bldP spid="47208" grpId="0"/>
      <p:bldP spid="47209" grpId="0" animBg="1"/>
      <p:bldP spid="47210" grpId="0" animBg="1"/>
      <p:bldP spid="47214" grpId="0" animBg="1"/>
      <p:bldP spid="47215" grpId="0" animBg="1"/>
      <p:bldP spid="4722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428625"/>
            <a:ext cx="7258050" cy="4152900"/>
          </a:xfrm>
          <a:prstGeom prst="rect">
            <a:avLst/>
          </a:prstGeom>
          <a:noFill/>
        </p:spPr>
        <p:txBody>
          <a:bodyPr anchor="ctr"/>
          <a:lstStyle/>
          <a:p>
            <a:pPr eaLnBrk="0" hangingPunct="0">
              <a:defRPr/>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Write out the postfix expressions of the following infix ones:</a:t>
            </a:r>
          </a:p>
          <a:p>
            <a:pPr eaLnBrk="0" hangingPunct="0">
              <a:defRPr/>
            </a:pP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pPr marL="514350" indent="-514350" eaLnBrk="0" hangingPunct="0">
              <a:buFontTx/>
              <a:buAutoNum type="arabicPeriod"/>
              <a:defRPr/>
            </a:pPr>
            <a:r>
              <a:rPr lang="en-US" altLang="zh-CN" sz="2600" dirty="0">
                <a:solidFill>
                  <a:srgbClr val="000000"/>
                </a:solidFill>
                <a:latin typeface="微软雅黑" panose="020B0503020204020204" charset="-122"/>
                <a:ea typeface="微软雅黑" panose="020B0503020204020204" charset="-122"/>
              </a:rPr>
              <a:t>a </a:t>
            </a:r>
            <a:r>
              <a:rPr lang="en-US" altLang="zh-CN" sz="2600" dirty="0">
                <a:solidFill>
                  <a:srgbClr val="000000"/>
                </a:solidFill>
                <a:latin typeface="微软雅黑" panose="020B0503020204020204" charset="-122"/>
                <a:ea typeface="微软雅黑" panose="020B0503020204020204" charset="-122"/>
                <a:sym typeface="Symbol" panose="05050102010706020507" pitchFamily="18" charset="2"/>
              </a:rPr>
              <a:t></a:t>
            </a:r>
            <a:r>
              <a:rPr lang="en-US" altLang="zh-CN" sz="2600" dirty="0">
                <a:solidFill>
                  <a:srgbClr val="000000"/>
                </a:solidFill>
                <a:latin typeface="微软雅黑" panose="020B0503020204020204" charset="-122"/>
                <a:ea typeface="微软雅黑" panose="020B0503020204020204" charset="-122"/>
              </a:rPr>
              <a:t> b </a:t>
            </a:r>
            <a:r>
              <a:rPr lang="en-US" altLang="zh-CN" sz="2600" dirty="0">
                <a:solidFill>
                  <a:srgbClr val="000000"/>
                </a:solidFill>
                <a:latin typeface="微软雅黑" panose="020B0503020204020204" charset="-122"/>
                <a:ea typeface="微软雅黑" panose="020B0503020204020204" charset="-122"/>
                <a:sym typeface="Symbol" panose="05050102010706020507" pitchFamily="18" charset="2"/>
              </a:rPr>
              <a:t> c  d </a:t>
            </a:r>
          </a:p>
          <a:p>
            <a:pPr eaLnBrk="0" hangingPunct="0">
              <a:defRPr/>
            </a:pPr>
            <a:endParaRPr lang="en-US" altLang="zh-CN" sz="2600" dirty="0">
              <a:solidFill>
                <a:srgbClr val="000000"/>
              </a:solidFill>
              <a:latin typeface="微软雅黑" panose="020B0503020204020204" charset="-122"/>
              <a:ea typeface="微软雅黑" panose="020B0503020204020204" charset="-122"/>
              <a:sym typeface="Symbol" panose="05050102010706020507" pitchFamily="18" charset="2"/>
            </a:endParaRPr>
          </a:p>
          <a:p>
            <a:pPr eaLnBrk="0" hangingPunct="0">
              <a:defRPr/>
            </a:pPr>
            <a:r>
              <a:rPr lang="en-US" altLang="zh-CN" sz="2600" dirty="0">
                <a:solidFill>
                  <a:srgbClr val="000000"/>
                </a:solidFill>
                <a:latin typeface="微软雅黑" panose="020B0503020204020204" charset="-122"/>
                <a:ea typeface="微软雅黑" panose="020B0503020204020204" charset="-122"/>
              </a:rPr>
              <a:t>2.   a </a:t>
            </a:r>
            <a:r>
              <a:rPr lang="en-US" altLang="zh-CN" sz="2600" dirty="0">
                <a:solidFill>
                  <a:srgbClr val="000000"/>
                </a:solidFill>
                <a:latin typeface="微软雅黑" panose="020B0503020204020204" charset="-122"/>
                <a:ea typeface="微软雅黑" panose="020B0503020204020204" charset="-122"/>
                <a:sym typeface="Symbol" panose="05050102010706020507" pitchFamily="18" charset="2"/>
              </a:rPr>
              <a:t> (</a:t>
            </a:r>
            <a:r>
              <a:rPr lang="en-US" altLang="zh-CN" sz="2600" dirty="0">
                <a:solidFill>
                  <a:srgbClr val="000000"/>
                </a:solidFill>
                <a:latin typeface="微软雅黑" panose="020B0503020204020204" charset="-122"/>
                <a:ea typeface="微软雅黑" panose="020B0503020204020204" charset="-122"/>
              </a:rPr>
              <a:t> b </a:t>
            </a:r>
            <a:r>
              <a:rPr lang="en-US" altLang="zh-CN" sz="2600" dirty="0">
                <a:solidFill>
                  <a:srgbClr val="000000"/>
                </a:solidFill>
                <a:latin typeface="微软雅黑" panose="020B0503020204020204" charset="-122"/>
                <a:ea typeface="微软雅黑" panose="020B0503020204020204" charset="-122"/>
                <a:sym typeface="Symbol" panose="05050102010706020507" pitchFamily="18" charset="2"/>
              </a:rPr>
              <a:t></a:t>
            </a:r>
            <a:r>
              <a:rPr lang="en-US" altLang="zh-CN" sz="2600" dirty="0">
                <a:solidFill>
                  <a:srgbClr val="000000"/>
                </a:solidFill>
                <a:latin typeface="微软雅黑" panose="020B0503020204020204" charset="-122"/>
                <a:ea typeface="微软雅黑" panose="020B0503020204020204" charset="-122"/>
              </a:rPr>
              <a:t> </a:t>
            </a:r>
            <a:r>
              <a:rPr lang="en-US" altLang="zh-CN" sz="2600" dirty="0">
                <a:solidFill>
                  <a:srgbClr val="000000"/>
                </a:solidFill>
                <a:latin typeface="微软雅黑" panose="020B0503020204020204" charset="-122"/>
                <a:ea typeface="微软雅黑" panose="020B0503020204020204" charset="-122"/>
                <a:sym typeface="Symbol" panose="05050102010706020507" pitchFamily="18" charset="2"/>
              </a:rPr>
              <a:t>c )  d</a:t>
            </a:r>
          </a:p>
          <a:p>
            <a:pPr marL="514350" indent="-514350" eaLnBrk="0" hangingPunct="0">
              <a:buFontTx/>
              <a:buAutoNum type="arabicPeriod"/>
              <a:defRPr/>
            </a:pP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pPr eaLnBrk="0" hangingPunct="0">
              <a:defRPr/>
            </a:pP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矩形: 圆角 4"/>
          <p:cNvSpPr/>
          <p:nvPr>
            <p:custDataLst>
              <p:tags r:id="rId3"/>
            </p:custDataLst>
          </p:nvPr>
        </p:nvSpPr>
        <p:spPr>
          <a:xfrm>
            <a:off x="61722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eaLnBrk="0" hangingPunct="0">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作答</a:t>
            </a:r>
          </a:p>
        </p:txBody>
      </p:sp>
      <p:sp>
        <p:nvSpPr>
          <p:cNvPr id="11" name="矩形 10"/>
          <p:cNvSpPr/>
          <p:nvPr>
            <p:custDataLst>
              <p:tags r:id="rId4"/>
            </p:custDataLst>
          </p:nvPr>
        </p:nvSpPr>
        <p:spPr>
          <a:xfrm>
            <a:off x="0" y="5849938"/>
            <a:ext cx="9144000" cy="365125"/>
          </a:xfrm>
          <a:prstGeom prst="rect">
            <a:avLst/>
          </a:prstGeom>
          <a:solidFill>
            <a:srgbClr val="FBFAE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eaLnBrk="0" hangingPunct="0"/>
            <a:r>
              <a:rPr lang="zh-CN" altLang="en-US" sz="1200">
                <a:solidFill>
                  <a:srgbClr val="F84F41"/>
                </a:solidFill>
                <a:latin typeface="微软雅黑" charset="0"/>
                <a:ea typeface="微软雅黑" charset="0"/>
                <a:sym typeface="微软雅黑" charset="0"/>
              </a:rPr>
              <a:t>正常使用主观题需</a:t>
            </a:r>
            <a:r>
              <a:rPr lang="en-US" altLang="zh-CN" sz="1200">
                <a:solidFill>
                  <a:srgbClr val="F84F41"/>
                </a:solidFill>
                <a:latin typeface="微软雅黑" charset="0"/>
                <a:ea typeface="微软雅黑" charset="0"/>
                <a:sym typeface="微软雅黑" charset="0"/>
              </a:rPr>
              <a:t>2.0</a:t>
            </a:r>
            <a:r>
              <a:rPr lang="zh-CN" altLang="en-US" sz="1200">
                <a:solidFill>
                  <a:srgbClr val="F84F41"/>
                </a:solidFill>
                <a:latin typeface="微软雅黑" charset="0"/>
                <a:ea typeface="微软雅黑" charset="0"/>
                <a:sym typeface="微软雅黑" charset="0"/>
              </a:rPr>
              <a:t>以上版本雨课堂</a:t>
            </a:r>
          </a:p>
        </p:txBody>
      </p:sp>
      <p:sp>
        <p:nvSpPr>
          <p:cNvPr id="2" name="矩形 1">
            <a:extLst>
              <a:ext uri="{FF2B5EF4-FFF2-40B4-BE49-F238E27FC236}">
                <a16:creationId xmlns:a16="http://schemas.microsoft.com/office/drawing/2014/main" id="{B8B21AB2-D5FC-4DDD-987D-40DE3D215A6C}"/>
              </a:ext>
            </a:extLst>
          </p:cNvPr>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12" name="文本框 11">
            <a:extLst>
              <a:ext uri="{FF2B5EF4-FFF2-40B4-BE49-F238E27FC236}">
                <a16:creationId xmlns:a16="http://schemas.microsoft.com/office/drawing/2014/main" id="{32303E14-0628-4CCB-B2A3-796BAA3FE5AB}"/>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3" name="文本框 12">
            <a:extLst>
              <a:ext uri="{FF2B5EF4-FFF2-40B4-BE49-F238E27FC236}">
                <a16:creationId xmlns:a16="http://schemas.microsoft.com/office/drawing/2014/main" id="{3CDE5337-513A-4F08-BAB8-AD6CBCA3FA37}"/>
              </a:ext>
            </a:extLst>
          </p:cNvPr>
          <p:cNvSpPr txBox="1"/>
          <p:nvPr>
            <p:custDataLst>
              <p:tags r:id="rId7"/>
            </p:custDataLst>
          </p:nvPr>
        </p:nvSpPr>
        <p:spPr>
          <a:xfrm>
            <a:off x="9779000" y="1270000"/>
            <a:ext cx="3332480" cy="707886"/>
          </a:xfrm>
          <a:prstGeom prst="rect">
            <a:avLst/>
          </a:prstGeom>
          <a:noFill/>
        </p:spPr>
        <p:txBody>
          <a:bodyPr vert="horz" rtlCol="0" anchor="t" anchorCtr="0">
            <a:spAutoFit/>
          </a:bodyPr>
          <a:lstStyle/>
          <a:p>
            <a:r>
              <a:rPr lang="pl-PL"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abc*+d-
2.abc+*d/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2BF1BFA5-0335-4457-B603-05A54C877CE1}"/>
              </a:ext>
            </a:extLst>
          </p:cNvPr>
          <p:cNvGrpSpPr/>
          <p:nvPr>
            <p:custDataLst>
              <p:tags r:id="rId8"/>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938111B8-5082-4527-BBFE-0564D5C3E165}"/>
                </a:ext>
              </a:extLst>
            </p:cNvPr>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markBlock">
              <a:extLst>
                <a:ext uri="{FF2B5EF4-FFF2-40B4-BE49-F238E27FC236}">
                  <a16:creationId xmlns:a16="http://schemas.microsoft.com/office/drawing/2014/main" id="{65A46FED-00F3-419F-AB0D-43E93209F5D0}"/>
                </a:ext>
              </a:extLst>
            </p:cNvPr>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markTitleText">
              <a:extLst>
                <a:ext uri="{FF2B5EF4-FFF2-40B4-BE49-F238E27FC236}">
                  <a16:creationId xmlns:a16="http://schemas.microsoft.com/office/drawing/2014/main" id="{02237A72-FCA4-474C-8750-1B2A0C38DE5C}"/>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88068" name="组合 9"/>
          <p:cNvGrpSpPr>
            <a:grpSpLocks/>
          </p:cNvGrpSpPr>
          <p:nvPr>
            <p:custDataLst>
              <p:tags r:id="rId9"/>
            </p:custDataLst>
          </p:nvPr>
        </p:nvGrpSpPr>
        <p:grpSpPr bwMode="auto">
          <a:xfrm>
            <a:off x="0" y="0"/>
            <a:ext cx="9144000" cy="635000"/>
            <a:chOff x="0" y="0"/>
            <a:chExt cx="9144000" cy="635000"/>
          </a:xfrm>
        </p:grpSpPr>
        <p:sp>
          <p:nvSpPr>
            <p:cNvPr id="6" name="TitleBackground"/>
            <p:cNvSpPr/>
            <p:nvPr>
              <p:custDataLst>
                <p:tags r:id="rId11"/>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7" name="ColorBlock"/>
            <p:cNvSpPr/>
            <p:nvPr>
              <p:custDataLst>
                <p:tags r:id="rId12"/>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88071" name="TypeText"/>
            <p:cNvSpPr txBox="1">
              <a:spLocks noChangeArrowheads="1"/>
            </p:cNvSpPr>
            <p:nvPr>
              <p:custDataLst>
                <p:tags r:id="rId1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r>
                <a:rPr lang="zh-CN" altLang="en-US" sz="2600">
                  <a:solidFill>
                    <a:srgbClr val="000000"/>
                  </a:solidFill>
                  <a:latin typeface="微软雅黑" charset="0"/>
                  <a:ea typeface="微软雅黑" charset="0"/>
                  <a:sym typeface="微软雅黑" charset="0"/>
                </a:rPr>
                <a:t>主观题</a:t>
              </a:r>
            </a:p>
          </p:txBody>
        </p:sp>
        <p:sp>
          <p:nvSpPr>
            <p:cNvPr id="88072" name="TipText"/>
            <p:cNvSpPr txBox="1">
              <a:spLocks noChangeArrowheads="1"/>
            </p:cNvSpPr>
            <p:nvPr>
              <p:custDataLst>
                <p:tags r:id="rId1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r>
                <a:rPr lang="en-US" altLang="zh-CN" sz="2000">
                  <a:solidFill>
                    <a:srgbClr val="808080"/>
                  </a:solidFill>
                  <a:latin typeface="微软雅黑" charset="0"/>
                  <a:ea typeface="微软雅黑" charset="0"/>
                  <a:sym typeface="微软雅黑" charset="0"/>
                </a:rPr>
                <a:t>10</a:t>
              </a:r>
              <a:r>
                <a:rPr lang="zh-CN" altLang="en-US" sz="2000">
                  <a:solidFill>
                    <a:srgbClr val="808080"/>
                  </a:solidFill>
                  <a:latin typeface="微软雅黑" charset="0"/>
                  <a:ea typeface="微软雅黑" charset="0"/>
                  <a:sym typeface="微软雅黑" charset="0"/>
                </a:rPr>
                <a:t>分</a:t>
              </a:r>
            </a:p>
          </p:txBody>
        </p:sp>
      </p:grpSp>
      <p:pic>
        <p:nvPicPr>
          <p:cNvPr id="88073" name="图片 2"/>
          <p:cNvPicPr>
            <a:picLocks noChangeArrowheads="1"/>
          </p:cNvPicPr>
          <p:nvPr>
            <p:custDataLst>
              <p:tags r:id="rId10"/>
            </p:custDataLst>
          </p:nvPr>
        </p:nvPicPr>
        <p:blipFill>
          <a:blip r:embed="rId1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457200" y="76200"/>
            <a:ext cx="7931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0000FF"/>
                </a:solidFill>
                <a:latin typeface="Times New Roman" charset="0"/>
                <a:sym typeface="Wingdings" charset="2"/>
              </a:rPr>
              <a:t> </a:t>
            </a:r>
            <a:r>
              <a:rPr lang="en-US" altLang="zh-CN" sz="2400" b="1" dirty="0">
                <a:solidFill>
                  <a:srgbClr val="0000FF"/>
                </a:solidFill>
                <a:sym typeface="Wingdings" charset="2"/>
              </a:rPr>
              <a:t>Infix to Postfix Conversion without parenthesis</a:t>
            </a:r>
          </a:p>
        </p:txBody>
      </p:sp>
      <p:sp>
        <p:nvSpPr>
          <p:cNvPr id="48132" name="Text Box 4"/>
          <p:cNvSpPr txBox="1">
            <a:spLocks noChangeArrowheads="1"/>
          </p:cNvSpPr>
          <p:nvPr/>
        </p:nvSpPr>
        <p:spPr bwMode="auto">
          <a:xfrm>
            <a:off x="381000" y="6858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t>Example:</a:t>
            </a:r>
            <a:r>
              <a:rPr lang="en-US" altLang="zh-CN" sz="2400" b="1">
                <a:latin typeface="Times New Roman" charset="0"/>
                <a:ea typeface="MS Hei" charset="0"/>
              </a:rPr>
              <a:t>  </a:t>
            </a:r>
            <a:r>
              <a:rPr lang="en-US" altLang="zh-CN" sz="2000" b="1" i="1">
                <a:solidFill>
                  <a:schemeClr val="hlink"/>
                </a:solidFill>
                <a:ea typeface="MS Hei" charset="0"/>
              </a:rPr>
              <a:t>a</a:t>
            </a:r>
            <a:r>
              <a:rPr lang="en-US" altLang="zh-CN" sz="2000" b="1" i="1">
                <a:ea typeface="MS Hei" charset="0"/>
              </a:rPr>
              <a:t> </a:t>
            </a:r>
            <a:r>
              <a:rPr lang="en-US" altLang="zh-CN" sz="2000" b="1">
                <a:solidFill>
                  <a:srgbClr val="FF0000"/>
                </a:solidFill>
                <a:ea typeface="MS Hei" charset="0"/>
                <a:sym typeface="Symbol" charset="2"/>
              </a:rPr>
              <a:t></a:t>
            </a:r>
            <a:r>
              <a:rPr lang="en-US" altLang="zh-CN" sz="2000" b="1">
                <a:ea typeface="MS Hei" charset="0"/>
              </a:rPr>
              <a:t> </a:t>
            </a:r>
            <a:r>
              <a:rPr lang="en-US" altLang="zh-CN" sz="2000" b="1" i="1">
                <a:solidFill>
                  <a:schemeClr val="hlink"/>
                </a:solidFill>
                <a:ea typeface="MS Hei" charset="0"/>
              </a:rPr>
              <a:t>b</a:t>
            </a:r>
            <a:r>
              <a:rPr lang="en-US" altLang="zh-CN" sz="2000" b="1" i="1">
                <a:ea typeface="MS Hei" charset="0"/>
              </a:rPr>
              <a:t> </a:t>
            </a:r>
            <a:r>
              <a:rPr lang="en-US" altLang="zh-CN" sz="2000" b="1">
                <a:solidFill>
                  <a:srgbClr val="FF0000"/>
                </a:solidFill>
                <a:ea typeface="MS Hei" charset="0"/>
                <a:sym typeface="Symbol" charset="2"/>
              </a:rPr>
              <a:t></a:t>
            </a:r>
            <a:r>
              <a:rPr lang="en-US" altLang="zh-CN" sz="2000" b="1">
                <a:ea typeface="MS Hei" charset="0"/>
                <a:sym typeface="Symbol" charset="2"/>
              </a:rPr>
              <a:t> </a:t>
            </a:r>
            <a:r>
              <a:rPr lang="en-US" altLang="zh-CN" sz="2000" b="1" i="1">
                <a:solidFill>
                  <a:schemeClr val="hlink"/>
                </a:solidFill>
                <a:ea typeface="MS Hei" charset="0"/>
                <a:sym typeface="Symbol" charset="2"/>
              </a:rPr>
              <a:t>c</a:t>
            </a:r>
            <a:r>
              <a:rPr lang="en-US" altLang="zh-CN" sz="2000" b="1" i="1">
                <a:ea typeface="MS Hei" charset="0"/>
                <a:sym typeface="Symbol" charset="2"/>
              </a:rPr>
              <a:t> </a:t>
            </a:r>
            <a:r>
              <a:rPr lang="en-US" altLang="zh-CN" sz="2000" b="1">
                <a:solidFill>
                  <a:srgbClr val="FF0000"/>
                </a:solidFill>
                <a:ea typeface="MS Hei" charset="0"/>
                <a:sym typeface="Symbol" charset="2"/>
              </a:rPr>
              <a:t></a:t>
            </a:r>
            <a:r>
              <a:rPr lang="en-US" altLang="zh-CN" sz="2000" b="1">
                <a:ea typeface="MS Hei" charset="0"/>
                <a:sym typeface="Symbol" charset="2"/>
              </a:rPr>
              <a:t> </a:t>
            </a:r>
            <a:r>
              <a:rPr lang="en-US" altLang="zh-CN" sz="2000" b="1" i="1">
                <a:solidFill>
                  <a:schemeClr val="hlink"/>
                </a:solidFill>
                <a:ea typeface="MS Hei" charset="0"/>
                <a:sym typeface="Symbol" charset="2"/>
              </a:rPr>
              <a:t>d</a:t>
            </a:r>
            <a:r>
              <a:rPr lang="en-US" altLang="zh-CN" sz="2000" b="1" i="1">
                <a:ea typeface="MS Hei" charset="0"/>
                <a:sym typeface="Symbol" charset="2"/>
              </a:rPr>
              <a:t> </a:t>
            </a:r>
            <a:r>
              <a:rPr lang="en-US" altLang="zh-CN" sz="2000" b="1">
                <a:ea typeface="MS Hei" charset="0"/>
                <a:sym typeface="Symbol" charset="2"/>
              </a:rPr>
              <a:t> =  ?</a:t>
            </a:r>
          </a:p>
        </p:txBody>
      </p:sp>
      <p:sp>
        <p:nvSpPr>
          <p:cNvPr id="48133" name="Rectangle 5"/>
          <p:cNvSpPr>
            <a:spLocks noChangeArrowheads="1"/>
          </p:cNvSpPr>
          <p:nvPr/>
        </p:nvSpPr>
        <p:spPr bwMode="auto">
          <a:xfrm>
            <a:off x="4475163" y="685800"/>
            <a:ext cx="1752600"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0" tIns="46800" rIns="0" bIns="46800" anchor="ctr"/>
          <a:lstStyle/>
          <a:p>
            <a:r>
              <a:rPr lang="en-US" altLang="zh-CN" sz="2400" b="1">
                <a:latin typeface="Times New Roman" charset="0"/>
              </a:rPr>
              <a:t> </a:t>
            </a:r>
            <a:r>
              <a:rPr lang="en-US" altLang="zh-CN" sz="2000" b="1" i="1">
                <a:solidFill>
                  <a:schemeClr val="hlink"/>
                </a:solidFill>
              </a:rPr>
              <a:t>a b c</a:t>
            </a:r>
            <a:r>
              <a:rPr lang="en-US" altLang="zh-CN" sz="2000" b="1"/>
              <a:t> </a:t>
            </a:r>
            <a:r>
              <a:rPr lang="en-US" altLang="zh-CN" sz="2000" b="1">
                <a:solidFill>
                  <a:srgbClr val="FF0000"/>
                </a:solidFill>
                <a:ea typeface="MS Hei" charset="0"/>
                <a:sym typeface="Symbol" charset="2"/>
              </a:rPr>
              <a:t></a:t>
            </a:r>
            <a:r>
              <a:rPr lang="en-US" altLang="zh-CN" sz="2000" b="1" i="1"/>
              <a:t> </a:t>
            </a:r>
            <a:r>
              <a:rPr lang="en-US" altLang="zh-CN" sz="2000" b="1">
                <a:solidFill>
                  <a:srgbClr val="FF0000"/>
                </a:solidFill>
                <a:ea typeface="MS Hei" charset="0"/>
                <a:sym typeface="Symbol" charset="2"/>
              </a:rPr>
              <a:t></a:t>
            </a:r>
            <a:r>
              <a:rPr lang="en-US" altLang="zh-CN" sz="2000" b="1" i="1"/>
              <a:t> </a:t>
            </a:r>
            <a:r>
              <a:rPr lang="en-US" altLang="zh-CN" sz="2000" b="1" i="1">
                <a:solidFill>
                  <a:schemeClr val="hlink"/>
                </a:solidFill>
              </a:rPr>
              <a:t>d</a:t>
            </a:r>
            <a:r>
              <a:rPr lang="en-US" altLang="zh-CN" sz="2000" b="1" i="1"/>
              <a:t> </a:t>
            </a:r>
            <a:r>
              <a:rPr lang="en-US" altLang="zh-CN" sz="2000" b="1">
                <a:solidFill>
                  <a:srgbClr val="FF0000"/>
                </a:solidFill>
                <a:ea typeface="MS Hei" charset="0"/>
                <a:sym typeface="Symbol" charset="2"/>
              </a:rPr>
              <a:t></a:t>
            </a:r>
          </a:p>
        </p:txBody>
      </p:sp>
      <p:sp>
        <p:nvSpPr>
          <p:cNvPr id="48134" name="Text Box 6"/>
          <p:cNvSpPr txBox="1">
            <a:spLocks noChangeArrowheads="1"/>
          </p:cNvSpPr>
          <p:nvPr/>
        </p:nvSpPr>
        <p:spPr bwMode="auto">
          <a:xfrm>
            <a:off x="533400" y="1143000"/>
            <a:ext cx="8153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6000" tIns="46800" rIns="36000" bIns="46800">
            <a:spAutoFit/>
          </a:bodyPr>
          <a:lstStyle>
            <a:lvl1pPr marL="388938" indent="-388938">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r>
              <a:rPr lang="en-US" altLang="zh-CN" sz="2000" b="1"/>
              <a:t>Note:</a:t>
            </a:r>
          </a:p>
          <a:p>
            <a:r>
              <a:rPr lang="en-US" altLang="zh-CN" sz="2000" b="1">
                <a:sym typeface="Wingdings" charset="2"/>
              </a:rPr>
              <a:t>  The order of operands is the </a:t>
            </a:r>
            <a:r>
              <a:rPr lang="en-US" altLang="zh-CN" sz="2000" b="1">
                <a:solidFill>
                  <a:schemeClr val="hlink"/>
                </a:solidFill>
                <a:sym typeface="Wingdings" charset="2"/>
              </a:rPr>
              <a:t>same</a:t>
            </a:r>
            <a:r>
              <a:rPr lang="en-US" altLang="zh-CN" sz="2000" b="1">
                <a:sym typeface="Wingdings" charset="2"/>
              </a:rPr>
              <a:t> in infix and postfix.</a:t>
            </a:r>
          </a:p>
          <a:p>
            <a:r>
              <a:rPr lang="en-US" altLang="zh-CN" sz="2000" b="1">
                <a:sym typeface="Wingdings" charset="2"/>
              </a:rPr>
              <a:t>  Operators with </a:t>
            </a:r>
            <a:r>
              <a:rPr lang="en-US" altLang="zh-CN" sz="2000" b="1">
                <a:solidFill>
                  <a:schemeClr val="hlink"/>
                </a:solidFill>
                <a:sym typeface="Wingdings" charset="2"/>
              </a:rPr>
              <a:t>higher</a:t>
            </a:r>
            <a:r>
              <a:rPr lang="en-US" altLang="zh-CN" sz="2000" b="1">
                <a:sym typeface="Wingdings" charset="2"/>
              </a:rPr>
              <a:t> precedence appear </a:t>
            </a:r>
            <a:r>
              <a:rPr lang="en-US" altLang="zh-CN" sz="2000" b="1">
                <a:solidFill>
                  <a:schemeClr val="hlink"/>
                </a:solidFill>
                <a:sym typeface="Wingdings" charset="2"/>
              </a:rPr>
              <a:t>before</a:t>
            </a:r>
            <a:r>
              <a:rPr lang="en-US" altLang="zh-CN" sz="2000" b="1">
                <a:sym typeface="Wingdings" charset="2"/>
              </a:rPr>
              <a:t> those with </a:t>
            </a:r>
            <a:r>
              <a:rPr lang="en-US" altLang="zh-CN" sz="2000" b="1">
                <a:solidFill>
                  <a:schemeClr val="hlink"/>
                </a:solidFill>
                <a:sym typeface="Wingdings" charset="2"/>
              </a:rPr>
              <a:t>lower</a:t>
            </a:r>
            <a:r>
              <a:rPr lang="en-US" altLang="zh-CN" sz="2000" b="1">
                <a:sym typeface="Wingdings" charset="2"/>
              </a:rPr>
              <a:t> precedence.</a:t>
            </a:r>
            <a:endParaRPr lang="en-US" altLang="zh-CN" sz="2000" b="1"/>
          </a:p>
        </p:txBody>
      </p:sp>
      <p:sp>
        <p:nvSpPr>
          <p:cNvPr id="48135" name="Text Box 7"/>
          <p:cNvSpPr txBox="1">
            <a:spLocks noChangeArrowheads="1"/>
          </p:cNvSpPr>
          <p:nvPr/>
        </p:nvSpPr>
        <p:spPr bwMode="auto">
          <a:xfrm>
            <a:off x="2133600" y="2895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6000" tIns="46800" rIns="36000" bIns="46800">
            <a:spAutoFit/>
          </a:bodyPr>
          <a:lstStyle/>
          <a:p>
            <a:pPr>
              <a:spcBef>
                <a:spcPct val="50000"/>
              </a:spcBef>
            </a:pPr>
            <a:r>
              <a:rPr lang="en-US" altLang="zh-CN" sz="2000" b="1">
                <a:latin typeface="Arial" charset="0"/>
              </a:rPr>
              <a:t>Output:</a:t>
            </a:r>
            <a:endParaRPr lang="en-US" altLang="zh-CN" sz="2400" b="1">
              <a:latin typeface="Arial" charset="0"/>
            </a:endParaRPr>
          </a:p>
        </p:txBody>
      </p:sp>
      <p:grpSp>
        <p:nvGrpSpPr>
          <p:cNvPr id="2" name="Group 8"/>
          <p:cNvGrpSpPr>
            <a:grpSpLocks/>
          </p:cNvGrpSpPr>
          <p:nvPr/>
        </p:nvGrpSpPr>
        <p:grpSpPr bwMode="auto">
          <a:xfrm>
            <a:off x="1524000" y="5791200"/>
            <a:ext cx="763588" cy="396875"/>
            <a:chOff x="1104" y="3859"/>
            <a:chExt cx="481" cy="250"/>
          </a:xfrm>
        </p:grpSpPr>
        <p:sp>
          <p:nvSpPr>
            <p:cNvPr id="89095" name="Rectangle 9"/>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9096" name="Line 10"/>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8139" name="AutoShape 11"/>
          <p:cNvSpPr>
            <a:spLocks noChangeArrowheads="1"/>
          </p:cNvSpPr>
          <p:nvPr/>
        </p:nvSpPr>
        <p:spPr bwMode="auto">
          <a:xfrm flipH="1">
            <a:off x="2057400" y="2743200"/>
            <a:ext cx="4191000" cy="762000"/>
          </a:xfrm>
          <a:prstGeom prst="horizontalScroll">
            <a:avLst>
              <a:gd name="adj" fmla="val 125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6000" tIns="46800" rIns="36000" bIns="46800" anchor="ctr">
            <a:spAutoFit/>
          </a:bodyPr>
          <a:lstStyle/>
          <a:p>
            <a:endParaRPr lang="zh-CN" altLang="en-US"/>
          </a:p>
        </p:txBody>
      </p:sp>
      <p:sp>
        <p:nvSpPr>
          <p:cNvPr id="48140" name="Rectangle 12"/>
          <p:cNvSpPr>
            <a:spLocks noChangeArrowheads="1"/>
          </p:cNvSpPr>
          <p:nvPr/>
        </p:nvSpPr>
        <p:spPr bwMode="auto">
          <a:xfrm>
            <a:off x="2590800" y="3810000"/>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b="1">
                <a:latin typeface="Arial" charset="0"/>
              </a:rPr>
              <a:t>Get token: </a:t>
            </a:r>
            <a:r>
              <a:rPr lang="en-US" altLang="zh-CN" b="1" i="1">
                <a:solidFill>
                  <a:schemeClr val="hlink"/>
                </a:solidFill>
                <a:latin typeface="Times New Roman" charset="0"/>
              </a:rPr>
              <a:t>a</a:t>
            </a:r>
            <a:r>
              <a:rPr lang="en-US" altLang="zh-CN" b="1">
                <a:latin typeface="Arial" charset="0"/>
              </a:rPr>
              <a:t> (operand)</a:t>
            </a:r>
          </a:p>
        </p:txBody>
      </p:sp>
      <p:sp>
        <p:nvSpPr>
          <p:cNvPr id="48141" name="Rectangle 13"/>
          <p:cNvSpPr>
            <a:spLocks noChangeArrowheads="1"/>
          </p:cNvSpPr>
          <p:nvPr/>
        </p:nvSpPr>
        <p:spPr bwMode="auto">
          <a:xfrm>
            <a:off x="3276600" y="2895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i="1">
                <a:solidFill>
                  <a:schemeClr val="hlink"/>
                </a:solidFill>
                <a:latin typeface="Times New Roman" charset="0"/>
              </a:rPr>
              <a:t>a</a:t>
            </a:r>
          </a:p>
        </p:txBody>
      </p:sp>
      <p:sp>
        <p:nvSpPr>
          <p:cNvPr id="48142" name="Rectangle 14"/>
          <p:cNvSpPr>
            <a:spLocks noChangeArrowheads="1"/>
          </p:cNvSpPr>
          <p:nvPr/>
        </p:nvSpPr>
        <p:spPr bwMode="auto">
          <a:xfrm>
            <a:off x="5410200" y="3810000"/>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a:solidFill>
                  <a:srgbClr val="FF0000"/>
                </a:solidFill>
                <a:latin typeface="Times New Roman" charset="0"/>
                <a:sym typeface="Symbol" charset="2"/>
              </a:rPr>
              <a:t></a:t>
            </a:r>
            <a:r>
              <a:rPr lang="en-US" altLang="zh-CN" b="1">
                <a:latin typeface="Arial" charset="0"/>
              </a:rPr>
              <a:t> (plus)</a:t>
            </a:r>
          </a:p>
        </p:txBody>
      </p:sp>
      <p:sp>
        <p:nvSpPr>
          <p:cNvPr id="48143" name="Rectangle 15"/>
          <p:cNvSpPr>
            <a:spLocks noChangeArrowheads="1"/>
          </p:cNvSpPr>
          <p:nvPr/>
        </p:nvSpPr>
        <p:spPr bwMode="auto">
          <a:xfrm>
            <a:off x="609600" y="5334000"/>
            <a:ext cx="838200" cy="457200"/>
          </a:xfrm>
          <a:prstGeom prst="rect">
            <a:avLst/>
          </a:prstGeom>
          <a:solidFill>
            <a:srgbClr val="CCFFFF"/>
          </a:solidFill>
          <a:ln w="25400">
            <a:solidFill>
              <a:schemeClr val="hlink"/>
            </a:solidFill>
            <a:miter lim="800000"/>
            <a:headEnd/>
            <a:tailEnd/>
          </a:ln>
        </p:spPr>
        <p:txBody>
          <a:bodyPr wrap="none" lIns="36000" tIns="46800" rIns="36000" bIns="46800" anchor="ctr"/>
          <a:lstStyle/>
          <a:p>
            <a:pPr algn="ctr"/>
            <a:r>
              <a:rPr lang="en-US" altLang="zh-CN" sz="3200" b="1">
                <a:solidFill>
                  <a:srgbClr val="FF0000"/>
                </a:solidFill>
                <a:latin typeface="Times New Roman" charset="0"/>
                <a:sym typeface="Symbol" charset="2"/>
              </a:rPr>
              <a:t></a:t>
            </a:r>
            <a:endParaRPr lang="en-US" altLang="zh-CN" sz="2400" b="1">
              <a:solidFill>
                <a:srgbClr val="FF0000"/>
              </a:solidFill>
              <a:latin typeface="Times New Roman" charset="0"/>
              <a:sym typeface="Symbol" charset="2"/>
            </a:endParaRPr>
          </a:p>
        </p:txBody>
      </p:sp>
      <p:sp>
        <p:nvSpPr>
          <p:cNvPr id="48144" name="Oval 16"/>
          <p:cNvSpPr>
            <a:spLocks noChangeArrowheads="1"/>
          </p:cNvSpPr>
          <p:nvPr/>
        </p:nvSpPr>
        <p:spPr bwMode="auto">
          <a:xfrm>
            <a:off x="1447800" y="5791200"/>
            <a:ext cx="838200" cy="4572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wrap="none" lIns="36000" tIns="46800" rIns="36000" bIns="46800" anchor="ctr"/>
          <a:lstStyle/>
          <a:p>
            <a:endParaRPr lang="zh-CN" altLang="en-US"/>
          </a:p>
        </p:txBody>
      </p:sp>
      <p:grpSp>
        <p:nvGrpSpPr>
          <p:cNvPr id="3" name="Group 17"/>
          <p:cNvGrpSpPr>
            <a:grpSpLocks/>
          </p:cNvGrpSpPr>
          <p:nvPr/>
        </p:nvGrpSpPr>
        <p:grpSpPr bwMode="auto">
          <a:xfrm>
            <a:off x="1524000" y="5334000"/>
            <a:ext cx="763588" cy="396875"/>
            <a:chOff x="1104" y="3859"/>
            <a:chExt cx="481" cy="250"/>
          </a:xfrm>
        </p:grpSpPr>
        <p:sp>
          <p:nvSpPr>
            <p:cNvPr id="89104" name="Rectangle 18"/>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9105" name="Line 19"/>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8148" name="Rectangle 20"/>
          <p:cNvSpPr>
            <a:spLocks noChangeArrowheads="1"/>
          </p:cNvSpPr>
          <p:nvPr/>
        </p:nvSpPr>
        <p:spPr bwMode="auto">
          <a:xfrm>
            <a:off x="2590800" y="4205288"/>
            <a:ext cx="2819400" cy="395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b="1">
                <a:latin typeface="Arial" charset="0"/>
              </a:rPr>
              <a:t>Get token: </a:t>
            </a:r>
            <a:r>
              <a:rPr lang="en-US" altLang="zh-CN" b="1" i="1">
                <a:solidFill>
                  <a:schemeClr val="hlink"/>
                </a:solidFill>
                <a:latin typeface="Times New Roman" charset="0"/>
              </a:rPr>
              <a:t>b</a:t>
            </a:r>
            <a:r>
              <a:rPr lang="en-US" altLang="zh-CN" b="1">
                <a:latin typeface="Arial" charset="0"/>
              </a:rPr>
              <a:t> (operand)</a:t>
            </a:r>
          </a:p>
        </p:txBody>
      </p:sp>
      <p:sp>
        <p:nvSpPr>
          <p:cNvPr id="48149" name="Rectangle 21"/>
          <p:cNvSpPr>
            <a:spLocks noChangeArrowheads="1"/>
          </p:cNvSpPr>
          <p:nvPr/>
        </p:nvSpPr>
        <p:spPr bwMode="auto">
          <a:xfrm>
            <a:off x="3581400" y="2895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i="1">
                <a:solidFill>
                  <a:schemeClr val="hlink"/>
                </a:solidFill>
                <a:latin typeface="Times New Roman" charset="0"/>
              </a:rPr>
              <a:t>b</a:t>
            </a:r>
          </a:p>
        </p:txBody>
      </p:sp>
      <p:sp>
        <p:nvSpPr>
          <p:cNvPr id="48150" name="Rectangle 22"/>
          <p:cNvSpPr>
            <a:spLocks noChangeArrowheads="1"/>
          </p:cNvSpPr>
          <p:nvPr/>
        </p:nvSpPr>
        <p:spPr bwMode="auto">
          <a:xfrm>
            <a:off x="5410200" y="4205288"/>
            <a:ext cx="2819400" cy="395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a:solidFill>
                  <a:srgbClr val="FF0000"/>
                </a:solidFill>
                <a:latin typeface="Times New Roman" charset="0"/>
                <a:ea typeface="MS Hei" charset="0"/>
                <a:sym typeface="Symbol" charset="2"/>
              </a:rPr>
              <a:t></a:t>
            </a:r>
            <a:r>
              <a:rPr lang="en-US" altLang="zh-CN" b="1">
                <a:latin typeface="Arial" charset="0"/>
              </a:rPr>
              <a:t> (times)</a:t>
            </a:r>
          </a:p>
        </p:txBody>
      </p:sp>
      <p:sp>
        <p:nvSpPr>
          <p:cNvPr id="48151" name="AutoShape 23"/>
          <p:cNvSpPr>
            <a:spLocks noChangeArrowheads="1"/>
          </p:cNvSpPr>
          <p:nvPr/>
        </p:nvSpPr>
        <p:spPr bwMode="auto">
          <a:xfrm>
            <a:off x="5867400" y="4738688"/>
            <a:ext cx="1676400" cy="685800"/>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sz="2400" b="1">
                <a:solidFill>
                  <a:srgbClr val="FF0000"/>
                </a:solidFill>
                <a:latin typeface="Times New Roman" charset="0"/>
                <a:sym typeface="Symbol" charset="2"/>
              </a:rPr>
              <a:t> &gt;</a:t>
            </a:r>
            <a:r>
              <a:rPr lang="en-US" altLang="zh-CN" sz="2400" b="1">
                <a:solidFill>
                  <a:srgbClr val="FF0000"/>
                </a:solidFill>
                <a:latin typeface="Times New Roman" charset="0"/>
                <a:ea typeface="MS Hei" charset="0"/>
                <a:sym typeface="Symbol" charset="2"/>
              </a:rPr>
              <a:t> </a:t>
            </a:r>
            <a:r>
              <a:rPr lang="en-US" altLang="zh-CN" sz="2400" b="1">
                <a:latin typeface="Times New Roman" charset="0"/>
                <a:ea typeface="MS Hei" charset="0"/>
                <a:sym typeface="Symbol" charset="2"/>
              </a:rPr>
              <a:t>?</a:t>
            </a:r>
          </a:p>
        </p:txBody>
      </p:sp>
      <p:sp>
        <p:nvSpPr>
          <p:cNvPr id="48152" name="Oval 24"/>
          <p:cNvSpPr>
            <a:spLocks noChangeArrowheads="1"/>
          </p:cNvSpPr>
          <p:nvPr/>
        </p:nvSpPr>
        <p:spPr bwMode="auto">
          <a:xfrm>
            <a:off x="1539875" y="5334000"/>
            <a:ext cx="762000" cy="4572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wrap="none" lIns="36000" tIns="46800" rIns="36000" bIns="46800" anchor="ctr"/>
          <a:lstStyle/>
          <a:p>
            <a:endParaRPr lang="zh-CN" altLang="en-US"/>
          </a:p>
        </p:txBody>
      </p:sp>
      <p:grpSp>
        <p:nvGrpSpPr>
          <p:cNvPr id="4" name="Group 25"/>
          <p:cNvGrpSpPr>
            <a:grpSpLocks/>
          </p:cNvGrpSpPr>
          <p:nvPr/>
        </p:nvGrpSpPr>
        <p:grpSpPr bwMode="auto">
          <a:xfrm>
            <a:off x="1524000" y="4953000"/>
            <a:ext cx="763588" cy="396875"/>
            <a:chOff x="1104" y="3859"/>
            <a:chExt cx="481" cy="250"/>
          </a:xfrm>
        </p:grpSpPr>
        <p:sp>
          <p:nvSpPr>
            <p:cNvPr id="89112" name="Rectangle 26"/>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9113" name="Line 27"/>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8156" name="Rectangle 28"/>
          <p:cNvSpPr>
            <a:spLocks noChangeArrowheads="1"/>
          </p:cNvSpPr>
          <p:nvPr/>
        </p:nvSpPr>
        <p:spPr bwMode="auto">
          <a:xfrm>
            <a:off x="609600" y="4876800"/>
            <a:ext cx="838200" cy="457200"/>
          </a:xfrm>
          <a:prstGeom prst="rect">
            <a:avLst/>
          </a:prstGeom>
          <a:solidFill>
            <a:srgbClr val="CCFFFF"/>
          </a:solidFill>
          <a:ln w="25400">
            <a:solidFill>
              <a:schemeClr val="hlink"/>
            </a:solidFill>
            <a:miter lim="800000"/>
            <a:headEnd/>
            <a:tailEnd/>
          </a:ln>
        </p:spPr>
        <p:txBody>
          <a:bodyPr wrap="none" lIns="36000" tIns="46800" rIns="36000" bIns="46800" anchor="ctr"/>
          <a:lstStyle/>
          <a:p>
            <a:pPr algn="ctr"/>
            <a:r>
              <a:rPr lang="en-US" altLang="zh-CN" sz="3200" b="1">
                <a:solidFill>
                  <a:srgbClr val="FF0000"/>
                </a:solidFill>
                <a:latin typeface="Times New Roman" charset="0"/>
                <a:ea typeface="MS Hei" charset="0"/>
                <a:sym typeface="Symbol" charset="2"/>
              </a:rPr>
              <a:t></a:t>
            </a:r>
            <a:endParaRPr lang="en-US" altLang="zh-CN" sz="2400" b="1">
              <a:solidFill>
                <a:srgbClr val="FF0000"/>
              </a:solidFill>
              <a:latin typeface="Times New Roman" charset="0"/>
              <a:ea typeface="MS Hei" charset="0"/>
              <a:sym typeface="Symbol" charset="2"/>
            </a:endParaRPr>
          </a:p>
        </p:txBody>
      </p:sp>
      <p:sp>
        <p:nvSpPr>
          <p:cNvPr id="48157" name="Rectangle 29"/>
          <p:cNvSpPr>
            <a:spLocks noChangeArrowheads="1"/>
          </p:cNvSpPr>
          <p:nvPr/>
        </p:nvSpPr>
        <p:spPr bwMode="auto">
          <a:xfrm>
            <a:off x="2590800" y="4595813"/>
            <a:ext cx="2819400" cy="395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b="1">
                <a:latin typeface="Arial" charset="0"/>
              </a:rPr>
              <a:t>Get token: </a:t>
            </a:r>
            <a:r>
              <a:rPr lang="en-US" altLang="zh-CN" b="1" i="1">
                <a:solidFill>
                  <a:schemeClr val="hlink"/>
                </a:solidFill>
                <a:latin typeface="Times New Roman" charset="0"/>
              </a:rPr>
              <a:t>c</a:t>
            </a:r>
            <a:r>
              <a:rPr lang="en-US" altLang="zh-CN" b="1">
                <a:latin typeface="Arial" charset="0"/>
              </a:rPr>
              <a:t> (operand)</a:t>
            </a:r>
          </a:p>
        </p:txBody>
      </p:sp>
      <p:sp>
        <p:nvSpPr>
          <p:cNvPr id="48158" name="Rectangle 30"/>
          <p:cNvSpPr>
            <a:spLocks noChangeArrowheads="1"/>
          </p:cNvSpPr>
          <p:nvPr/>
        </p:nvSpPr>
        <p:spPr bwMode="auto">
          <a:xfrm>
            <a:off x="3886200" y="2895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i="1">
                <a:solidFill>
                  <a:schemeClr val="hlink"/>
                </a:solidFill>
                <a:latin typeface="Times New Roman" charset="0"/>
              </a:rPr>
              <a:t>c</a:t>
            </a:r>
          </a:p>
        </p:txBody>
      </p:sp>
      <p:sp>
        <p:nvSpPr>
          <p:cNvPr id="48159" name="Rectangle 31"/>
          <p:cNvSpPr>
            <a:spLocks noChangeArrowheads="1"/>
          </p:cNvSpPr>
          <p:nvPr/>
        </p:nvSpPr>
        <p:spPr bwMode="auto">
          <a:xfrm>
            <a:off x="5410200" y="4595813"/>
            <a:ext cx="2819400" cy="395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a:solidFill>
                  <a:srgbClr val="FF0000"/>
                </a:solidFill>
                <a:latin typeface="Times New Roman" charset="0"/>
                <a:ea typeface="MS Hei" charset="0"/>
                <a:sym typeface="Symbol" charset="2"/>
              </a:rPr>
              <a:t></a:t>
            </a:r>
            <a:r>
              <a:rPr lang="en-US" altLang="zh-CN" b="1">
                <a:latin typeface="Arial" charset="0"/>
              </a:rPr>
              <a:t> (minus)</a:t>
            </a:r>
          </a:p>
        </p:txBody>
      </p:sp>
      <p:sp>
        <p:nvSpPr>
          <p:cNvPr id="48160" name="AutoShape 32"/>
          <p:cNvSpPr>
            <a:spLocks noChangeArrowheads="1"/>
          </p:cNvSpPr>
          <p:nvPr/>
        </p:nvSpPr>
        <p:spPr bwMode="auto">
          <a:xfrm>
            <a:off x="5791200" y="5119688"/>
            <a:ext cx="1676400" cy="685800"/>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sz="2400" b="1">
                <a:solidFill>
                  <a:srgbClr val="FF0000"/>
                </a:solidFill>
                <a:latin typeface="Times New Roman" charset="0"/>
                <a:ea typeface="MS Hei" charset="0"/>
                <a:sym typeface="Symbol" charset="2"/>
              </a:rPr>
              <a:t> &gt;  </a:t>
            </a:r>
            <a:r>
              <a:rPr lang="en-US" altLang="zh-CN" sz="2400" b="1">
                <a:latin typeface="Times New Roman" charset="0"/>
                <a:ea typeface="MS Hei" charset="0"/>
                <a:sym typeface="Symbol" charset="2"/>
              </a:rPr>
              <a:t>?</a:t>
            </a:r>
          </a:p>
        </p:txBody>
      </p:sp>
      <p:grpSp>
        <p:nvGrpSpPr>
          <p:cNvPr id="5" name="Group 33"/>
          <p:cNvGrpSpPr>
            <a:grpSpLocks/>
          </p:cNvGrpSpPr>
          <p:nvPr/>
        </p:nvGrpSpPr>
        <p:grpSpPr bwMode="auto">
          <a:xfrm>
            <a:off x="1524000" y="5334000"/>
            <a:ext cx="763588" cy="396875"/>
            <a:chOff x="1104" y="3859"/>
            <a:chExt cx="481" cy="250"/>
          </a:xfrm>
        </p:grpSpPr>
        <p:sp>
          <p:nvSpPr>
            <p:cNvPr id="89120" name="Rectangle 34"/>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9121" name="Line 35"/>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8164" name="Oval 36"/>
          <p:cNvSpPr>
            <a:spLocks noChangeArrowheads="1"/>
          </p:cNvSpPr>
          <p:nvPr/>
        </p:nvSpPr>
        <p:spPr bwMode="auto">
          <a:xfrm>
            <a:off x="1524000" y="4953000"/>
            <a:ext cx="762000" cy="4572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wrap="none" lIns="36000" tIns="46800" rIns="36000" bIns="46800" anchor="ctr"/>
          <a:lstStyle/>
          <a:p>
            <a:endParaRPr lang="zh-CN" altLang="en-US"/>
          </a:p>
        </p:txBody>
      </p:sp>
      <p:sp>
        <p:nvSpPr>
          <p:cNvPr id="48165" name="Rectangle 37"/>
          <p:cNvSpPr>
            <a:spLocks noChangeArrowheads="1"/>
          </p:cNvSpPr>
          <p:nvPr/>
        </p:nvSpPr>
        <p:spPr bwMode="auto">
          <a:xfrm>
            <a:off x="609600" y="4859338"/>
            <a:ext cx="838200" cy="457200"/>
          </a:xfrm>
          <a:prstGeom prst="rect">
            <a:avLst/>
          </a:prstGeom>
          <a:solidFill>
            <a:schemeClr val="bg1"/>
          </a:solidFill>
          <a:ln w="25400">
            <a:solidFill>
              <a:schemeClr val="bg1"/>
            </a:solidFill>
            <a:miter lim="800000"/>
            <a:headEnd/>
            <a:tailEnd/>
          </a:ln>
        </p:spPr>
        <p:txBody>
          <a:bodyPr wrap="none" lIns="36000" tIns="46800" rIns="36000" bIns="46800" anchor="ctr"/>
          <a:lstStyle/>
          <a:p>
            <a:pPr algn="ctr"/>
            <a:endParaRPr lang="zh-CN" altLang="zh-CN" sz="2400" b="1">
              <a:solidFill>
                <a:srgbClr val="FF0000"/>
              </a:solidFill>
              <a:latin typeface="Times New Roman" charset="0"/>
              <a:ea typeface="MS Hei" charset="0"/>
              <a:sym typeface="Symbol" charset="2"/>
            </a:endParaRPr>
          </a:p>
        </p:txBody>
      </p:sp>
      <p:sp>
        <p:nvSpPr>
          <p:cNvPr id="48166" name="Rectangle 38"/>
          <p:cNvSpPr>
            <a:spLocks noChangeArrowheads="1"/>
          </p:cNvSpPr>
          <p:nvPr/>
        </p:nvSpPr>
        <p:spPr bwMode="auto">
          <a:xfrm>
            <a:off x="4191000" y="2895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a:solidFill>
                  <a:srgbClr val="FF0000"/>
                </a:solidFill>
                <a:latin typeface="Times New Roman" charset="0"/>
                <a:ea typeface="MS Hei" charset="0"/>
                <a:sym typeface="Symbol" charset="2"/>
              </a:rPr>
              <a:t></a:t>
            </a:r>
          </a:p>
        </p:txBody>
      </p:sp>
      <p:sp>
        <p:nvSpPr>
          <p:cNvPr id="48167" name="AutoShape 39"/>
          <p:cNvSpPr>
            <a:spLocks noChangeArrowheads="1"/>
          </p:cNvSpPr>
          <p:nvPr/>
        </p:nvSpPr>
        <p:spPr bwMode="auto">
          <a:xfrm>
            <a:off x="5795963" y="5110163"/>
            <a:ext cx="1676400" cy="685800"/>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sz="2400" b="1">
                <a:solidFill>
                  <a:srgbClr val="FF0000"/>
                </a:solidFill>
                <a:latin typeface="Times New Roman" charset="0"/>
                <a:sym typeface="Symbol" charset="2"/>
              </a:rPr>
              <a:t></a:t>
            </a:r>
            <a:r>
              <a:rPr lang="en-US" altLang="zh-CN" sz="2400" b="1">
                <a:solidFill>
                  <a:srgbClr val="FF0000"/>
                </a:solidFill>
                <a:latin typeface="Times New Roman" charset="0"/>
                <a:ea typeface="MS Hei" charset="0"/>
                <a:sym typeface="Symbol" charset="2"/>
              </a:rPr>
              <a:t> &gt;  </a:t>
            </a:r>
            <a:r>
              <a:rPr lang="en-US" altLang="zh-CN" sz="2400" b="1">
                <a:latin typeface="Times New Roman" charset="0"/>
                <a:ea typeface="MS Hei" charset="0"/>
                <a:sym typeface="Symbol" charset="2"/>
              </a:rPr>
              <a:t>?</a:t>
            </a:r>
          </a:p>
        </p:txBody>
      </p:sp>
      <p:grpSp>
        <p:nvGrpSpPr>
          <p:cNvPr id="6" name="Group 40"/>
          <p:cNvGrpSpPr>
            <a:grpSpLocks/>
          </p:cNvGrpSpPr>
          <p:nvPr/>
        </p:nvGrpSpPr>
        <p:grpSpPr bwMode="auto">
          <a:xfrm>
            <a:off x="1524000" y="5867400"/>
            <a:ext cx="763588" cy="396875"/>
            <a:chOff x="1104" y="3859"/>
            <a:chExt cx="481" cy="250"/>
          </a:xfrm>
        </p:grpSpPr>
        <p:sp>
          <p:nvSpPr>
            <p:cNvPr id="89127" name="Rectangle 41"/>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9128" name="Line 42"/>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8171" name="Oval 43"/>
          <p:cNvSpPr>
            <a:spLocks noChangeArrowheads="1"/>
          </p:cNvSpPr>
          <p:nvPr/>
        </p:nvSpPr>
        <p:spPr bwMode="auto">
          <a:xfrm>
            <a:off x="1539875" y="5334000"/>
            <a:ext cx="762000" cy="4572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wrap="none" lIns="36000" tIns="46800" rIns="36000" bIns="46800" anchor="ctr"/>
          <a:lstStyle/>
          <a:p>
            <a:endParaRPr lang="zh-CN" altLang="en-US"/>
          </a:p>
        </p:txBody>
      </p:sp>
      <p:sp>
        <p:nvSpPr>
          <p:cNvPr id="48172" name="Rectangle 44"/>
          <p:cNvSpPr>
            <a:spLocks noChangeArrowheads="1"/>
          </p:cNvSpPr>
          <p:nvPr/>
        </p:nvSpPr>
        <p:spPr bwMode="auto">
          <a:xfrm>
            <a:off x="609600" y="5334000"/>
            <a:ext cx="838200" cy="457200"/>
          </a:xfrm>
          <a:prstGeom prst="rect">
            <a:avLst/>
          </a:prstGeom>
          <a:solidFill>
            <a:schemeClr val="bg1"/>
          </a:solidFill>
          <a:ln w="25400">
            <a:solidFill>
              <a:schemeClr val="bg1"/>
            </a:solidFill>
            <a:miter lim="800000"/>
            <a:headEnd/>
            <a:tailEnd/>
          </a:ln>
        </p:spPr>
        <p:txBody>
          <a:bodyPr wrap="none" lIns="36000" tIns="46800" rIns="36000" bIns="46800" anchor="ctr"/>
          <a:lstStyle/>
          <a:p>
            <a:pPr algn="ctr"/>
            <a:endParaRPr lang="zh-CN" altLang="zh-CN" sz="2400" b="1">
              <a:solidFill>
                <a:srgbClr val="FF0000"/>
              </a:solidFill>
              <a:latin typeface="Times New Roman" charset="0"/>
              <a:ea typeface="MS Hei" charset="0"/>
              <a:sym typeface="Symbol" charset="2"/>
            </a:endParaRPr>
          </a:p>
        </p:txBody>
      </p:sp>
      <p:sp>
        <p:nvSpPr>
          <p:cNvPr id="48173" name="Rectangle 45"/>
          <p:cNvSpPr>
            <a:spLocks noChangeArrowheads="1"/>
          </p:cNvSpPr>
          <p:nvPr/>
        </p:nvSpPr>
        <p:spPr bwMode="auto">
          <a:xfrm>
            <a:off x="4572000" y="2895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a:solidFill>
                  <a:srgbClr val="FF0000"/>
                </a:solidFill>
                <a:latin typeface="Times New Roman" charset="0"/>
                <a:sym typeface="Symbol" charset="2"/>
              </a:rPr>
              <a:t></a:t>
            </a:r>
          </a:p>
        </p:txBody>
      </p:sp>
      <p:grpSp>
        <p:nvGrpSpPr>
          <p:cNvPr id="7" name="Group 46"/>
          <p:cNvGrpSpPr>
            <a:grpSpLocks/>
          </p:cNvGrpSpPr>
          <p:nvPr/>
        </p:nvGrpSpPr>
        <p:grpSpPr bwMode="auto">
          <a:xfrm>
            <a:off x="1524000" y="5334000"/>
            <a:ext cx="763588" cy="396875"/>
            <a:chOff x="1104" y="3859"/>
            <a:chExt cx="481" cy="250"/>
          </a:xfrm>
        </p:grpSpPr>
        <p:sp>
          <p:nvSpPr>
            <p:cNvPr id="89133" name="Rectangle 47"/>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9134" name="Line 48"/>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8177" name="Rectangle 49"/>
          <p:cNvSpPr>
            <a:spLocks noChangeArrowheads="1"/>
          </p:cNvSpPr>
          <p:nvPr/>
        </p:nvSpPr>
        <p:spPr bwMode="auto">
          <a:xfrm>
            <a:off x="609600" y="5334000"/>
            <a:ext cx="838200" cy="457200"/>
          </a:xfrm>
          <a:prstGeom prst="rect">
            <a:avLst/>
          </a:prstGeom>
          <a:solidFill>
            <a:srgbClr val="CCFFFF"/>
          </a:solidFill>
          <a:ln w="25400">
            <a:solidFill>
              <a:schemeClr val="hlink"/>
            </a:solidFill>
            <a:miter lim="800000"/>
            <a:headEnd/>
            <a:tailEnd/>
          </a:ln>
        </p:spPr>
        <p:txBody>
          <a:bodyPr wrap="none" lIns="36000" tIns="46800" rIns="36000" bIns="46800" anchor="ctr"/>
          <a:lstStyle/>
          <a:p>
            <a:pPr algn="ctr"/>
            <a:r>
              <a:rPr lang="en-US" altLang="zh-CN" sz="3200" b="1">
                <a:solidFill>
                  <a:srgbClr val="FF0000"/>
                </a:solidFill>
                <a:latin typeface="Times New Roman" charset="0"/>
                <a:ea typeface="MS Hei" charset="0"/>
                <a:sym typeface="Symbol" charset="2"/>
              </a:rPr>
              <a:t></a:t>
            </a:r>
            <a:endParaRPr lang="en-US" altLang="zh-CN" sz="2400" b="1">
              <a:solidFill>
                <a:srgbClr val="FF0000"/>
              </a:solidFill>
              <a:latin typeface="Times New Roman" charset="0"/>
              <a:ea typeface="MS Hei" charset="0"/>
              <a:sym typeface="Symbol" charset="2"/>
            </a:endParaRPr>
          </a:p>
        </p:txBody>
      </p:sp>
      <p:sp>
        <p:nvSpPr>
          <p:cNvPr id="48178" name="Rectangle 50"/>
          <p:cNvSpPr>
            <a:spLocks noChangeArrowheads="1"/>
          </p:cNvSpPr>
          <p:nvPr/>
        </p:nvSpPr>
        <p:spPr bwMode="auto">
          <a:xfrm>
            <a:off x="2590800" y="4987925"/>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b="1">
                <a:latin typeface="Arial" charset="0"/>
              </a:rPr>
              <a:t>Get token: </a:t>
            </a:r>
            <a:r>
              <a:rPr lang="en-US" altLang="zh-CN" b="1" i="1">
                <a:solidFill>
                  <a:schemeClr val="hlink"/>
                </a:solidFill>
                <a:latin typeface="Times New Roman" charset="0"/>
              </a:rPr>
              <a:t>d</a:t>
            </a:r>
            <a:r>
              <a:rPr lang="en-US" altLang="zh-CN" b="1">
                <a:latin typeface="Arial" charset="0"/>
              </a:rPr>
              <a:t> (operand)</a:t>
            </a:r>
          </a:p>
        </p:txBody>
      </p:sp>
      <p:sp>
        <p:nvSpPr>
          <p:cNvPr id="48179" name="Rectangle 51"/>
          <p:cNvSpPr>
            <a:spLocks noChangeArrowheads="1"/>
          </p:cNvSpPr>
          <p:nvPr/>
        </p:nvSpPr>
        <p:spPr bwMode="auto">
          <a:xfrm>
            <a:off x="4876800" y="2895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i="1">
                <a:solidFill>
                  <a:schemeClr val="hlink"/>
                </a:solidFill>
                <a:latin typeface="Times New Roman" charset="0"/>
              </a:rPr>
              <a:t>d</a:t>
            </a:r>
          </a:p>
        </p:txBody>
      </p:sp>
      <p:grpSp>
        <p:nvGrpSpPr>
          <p:cNvPr id="8" name="Group 52"/>
          <p:cNvGrpSpPr>
            <a:grpSpLocks/>
          </p:cNvGrpSpPr>
          <p:nvPr/>
        </p:nvGrpSpPr>
        <p:grpSpPr bwMode="auto">
          <a:xfrm>
            <a:off x="1524000" y="5867400"/>
            <a:ext cx="763588" cy="396875"/>
            <a:chOff x="1104" y="3859"/>
            <a:chExt cx="481" cy="250"/>
          </a:xfrm>
        </p:grpSpPr>
        <p:sp>
          <p:nvSpPr>
            <p:cNvPr id="89139" name="Rectangle 53"/>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89140" name="Line 54"/>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8183" name="Oval 55"/>
          <p:cNvSpPr>
            <a:spLocks noChangeArrowheads="1"/>
          </p:cNvSpPr>
          <p:nvPr/>
        </p:nvSpPr>
        <p:spPr bwMode="auto">
          <a:xfrm>
            <a:off x="1539875" y="5334000"/>
            <a:ext cx="762000" cy="4572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wrap="none" lIns="36000" tIns="46800" rIns="36000" bIns="46800" anchor="ctr"/>
          <a:lstStyle/>
          <a:p>
            <a:endParaRPr lang="zh-CN" altLang="en-US"/>
          </a:p>
        </p:txBody>
      </p:sp>
      <p:sp>
        <p:nvSpPr>
          <p:cNvPr id="48184" name="Rectangle 56"/>
          <p:cNvSpPr>
            <a:spLocks noChangeArrowheads="1"/>
          </p:cNvSpPr>
          <p:nvPr/>
        </p:nvSpPr>
        <p:spPr bwMode="auto">
          <a:xfrm>
            <a:off x="609600" y="5334000"/>
            <a:ext cx="838200" cy="457200"/>
          </a:xfrm>
          <a:prstGeom prst="rect">
            <a:avLst/>
          </a:prstGeom>
          <a:solidFill>
            <a:schemeClr val="bg1"/>
          </a:solidFill>
          <a:ln w="25400">
            <a:solidFill>
              <a:schemeClr val="bg1"/>
            </a:solidFill>
            <a:miter lim="800000"/>
            <a:headEnd/>
            <a:tailEnd/>
          </a:ln>
        </p:spPr>
        <p:txBody>
          <a:bodyPr wrap="none" lIns="36000" tIns="46800" rIns="36000" bIns="46800" anchor="ctr"/>
          <a:lstStyle/>
          <a:p>
            <a:pPr algn="ctr"/>
            <a:endParaRPr lang="zh-CN" altLang="zh-CN" sz="2400" b="1">
              <a:solidFill>
                <a:srgbClr val="FF0000"/>
              </a:solidFill>
              <a:latin typeface="Times New Roman" charset="0"/>
              <a:ea typeface="MS Hei" charset="0"/>
              <a:sym typeface="Symbol" charset="2"/>
            </a:endParaRPr>
          </a:p>
        </p:txBody>
      </p:sp>
      <p:grpSp>
        <p:nvGrpSpPr>
          <p:cNvPr id="9" name="Group 57"/>
          <p:cNvGrpSpPr>
            <a:grpSpLocks/>
          </p:cNvGrpSpPr>
          <p:nvPr/>
        </p:nvGrpSpPr>
        <p:grpSpPr bwMode="auto">
          <a:xfrm>
            <a:off x="533400" y="3962400"/>
            <a:ext cx="990600" cy="1905000"/>
            <a:chOff x="480" y="2688"/>
            <a:chExt cx="624" cy="1200"/>
          </a:xfrm>
        </p:grpSpPr>
        <p:sp>
          <p:nvSpPr>
            <p:cNvPr id="89144" name="Rectangle 58" descr="栎木"/>
            <p:cNvSpPr>
              <a:spLocks noChangeArrowheads="1"/>
            </p:cNvSpPr>
            <p:nvPr/>
          </p:nvSpPr>
          <p:spPr bwMode="auto">
            <a:xfrm>
              <a:off x="480" y="2688"/>
              <a:ext cx="48" cy="1152"/>
            </a:xfrm>
            <a:prstGeom prst="rect">
              <a:avLst/>
            </a:prstGeom>
            <a:blipFill dpi="0" rotWithShape="0">
              <a:blip r:embed="rId8"/>
              <a:srcRect/>
              <a:tile tx="0" ty="0" sx="100000" sy="100000" flip="none" algn="tl"/>
            </a:blipFill>
            <a:ln w="25400">
              <a:solidFill>
                <a:schemeClr val="accent2"/>
              </a:solidFill>
              <a:miter lim="800000"/>
              <a:headEnd/>
              <a:tailEnd/>
            </a:ln>
          </p:spPr>
          <p:txBody>
            <a:bodyPr wrap="none" lIns="90000" tIns="46800" rIns="90000" bIns="46800" anchor="ctr">
              <a:spAutoFit/>
            </a:bodyPr>
            <a:lstStyle/>
            <a:p>
              <a:endParaRPr lang="zh-CN" altLang="en-US"/>
            </a:p>
          </p:txBody>
        </p:sp>
        <p:sp>
          <p:nvSpPr>
            <p:cNvPr id="89145" name="Rectangle 59" descr="栎木"/>
            <p:cNvSpPr>
              <a:spLocks noChangeArrowheads="1"/>
            </p:cNvSpPr>
            <p:nvPr/>
          </p:nvSpPr>
          <p:spPr bwMode="auto">
            <a:xfrm>
              <a:off x="1056" y="2688"/>
              <a:ext cx="48" cy="1152"/>
            </a:xfrm>
            <a:prstGeom prst="rect">
              <a:avLst/>
            </a:prstGeom>
            <a:blipFill dpi="0" rotWithShape="0">
              <a:blip r:embed="rId8"/>
              <a:srcRect/>
              <a:tile tx="0" ty="0" sx="100000" sy="100000" flip="none" algn="tl"/>
            </a:blipFill>
            <a:ln w="25400">
              <a:solidFill>
                <a:schemeClr val="accent2"/>
              </a:solidFill>
              <a:miter lim="800000"/>
              <a:headEnd/>
              <a:tailEnd/>
            </a:ln>
          </p:spPr>
          <p:txBody>
            <a:bodyPr wrap="none" lIns="90000" tIns="46800" rIns="90000" bIns="46800" anchor="ctr">
              <a:spAutoFit/>
            </a:bodyPr>
            <a:lstStyle/>
            <a:p>
              <a:endParaRPr lang="zh-CN" altLang="en-US"/>
            </a:p>
          </p:txBody>
        </p:sp>
        <p:sp>
          <p:nvSpPr>
            <p:cNvPr id="89146" name="Rectangle 60" descr="栎木"/>
            <p:cNvSpPr>
              <a:spLocks noChangeArrowheads="1"/>
            </p:cNvSpPr>
            <p:nvPr/>
          </p:nvSpPr>
          <p:spPr bwMode="auto">
            <a:xfrm rot="-5400000">
              <a:off x="768" y="3552"/>
              <a:ext cx="48" cy="624"/>
            </a:xfrm>
            <a:prstGeom prst="rect">
              <a:avLst/>
            </a:prstGeom>
            <a:blipFill dpi="0" rotWithShape="0">
              <a:blip r:embed="rId8"/>
              <a:srcRect/>
              <a:tile tx="0" ty="0" sx="100000" sy="100000" flip="none" algn="tl"/>
            </a:blipFill>
            <a:ln w="25400">
              <a:solidFill>
                <a:schemeClr val="accent2"/>
              </a:solidFill>
              <a:miter lim="800000"/>
              <a:headEnd/>
              <a:tailEnd/>
            </a:ln>
          </p:spPr>
          <p:txBody>
            <a:bodyPr lIns="90000" tIns="46800" rIns="90000" bIns="46800" anchor="ctr">
              <a:spAutoFit/>
            </a:bodyPr>
            <a:lstStyle/>
            <a:p>
              <a:endParaRPr lang="zh-CN" altLang="en-US"/>
            </a:p>
          </p:txBody>
        </p:sp>
      </p:grpSp>
      <p:sp>
        <p:nvSpPr>
          <p:cNvPr id="48189" name="Rectangle 61"/>
          <p:cNvSpPr>
            <a:spLocks noChangeArrowheads="1"/>
          </p:cNvSpPr>
          <p:nvPr/>
        </p:nvSpPr>
        <p:spPr bwMode="auto">
          <a:xfrm>
            <a:off x="5257800" y="2895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a:solidFill>
                  <a:srgbClr val="FF0000"/>
                </a:solidFill>
                <a:latin typeface="Times New Roman" charset="0"/>
                <a:ea typeface="MS Hei" charset="0"/>
                <a:sym typeface="Symbol" charset="2"/>
              </a:rPr>
              <a:t></a:t>
            </a:r>
          </a:p>
        </p:txBody>
      </p:sp>
      <p:sp>
        <p:nvSpPr>
          <p:cNvPr id="48191" name="Rectangle 63"/>
          <p:cNvSpPr>
            <a:spLocks noChangeArrowheads="1"/>
          </p:cNvSpPr>
          <p:nvPr/>
        </p:nvSpPr>
        <p:spPr bwMode="auto">
          <a:xfrm>
            <a:off x="457200" y="3886200"/>
            <a:ext cx="1143000" cy="20574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wipe(left)">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wipe(left)">
                                      <p:cBhvr>
                                        <p:cTn id="12" dur="500"/>
                                        <p:tgtEl>
                                          <p:spTgt spid="48132"/>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133"/>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3" name="DING.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48134"/>
                                        </p:tgtEl>
                                        <p:attrNameLst>
                                          <p:attrName>style.visibility</p:attrName>
                                        </p:attrNameLst>
                                      </p:cBhvr>
                                      <p:to>
                                        <p:strVal val="visible"/>
                                      </p:to>
                                    </p:set>
                                    <p:animEffect transition="in" filter="strips(downRight)">
                                      <p:cBhvr>
                                        <p:cTn id="21" dur="500"/>
                                        <p:tgtEl>
                                          <p:spTgt spid="48134"/>
                                        </p:tgtEl>
                                      </p:cBhvr>
                                    </p:animEffect>
                                  </p:childTnLst>
                                  <p:subTnLst>
                                    <p:audio>
                                      <p:cMediaNode>
                                        <p:cTn display="0" masterRel="sameClick">
                                          <p:stCondLst>
                                            <p:cond evt="begin" delay="0">
                                              <p:tn val="19"/>
                                            </p:cond>
                                          </p:stCondLst>
                                          <p:endCondLst>
                                            <p:cond evt="onStopAudio" delay="0">
                                              <p:tgtEl>
                                                <p:sldTgt/>
                                              </p:tgtEl>
                                            </p:cond>
                                          </p:endCondLst>
                                        </p:cTn>
                                        <p:tgtEl>
                                          <p:sndTgt r:embed="rId4" name="PROJCTO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9"/>
                                        </p:tgtEl>
                                        <p:attrNameLst>
                                          <p:attrName>style.visibility</p:attrName>
                                        </p:attrNameLst>
                                      </p:cBhvr>
                                      <p:to>
                                        <p:strVal val="visible"/>
                                      </p:to>
                                    </p:set>
                                  </p:childTnLst>
                                </p:cTn>
                              </p:par>
                            </p:childTnLst>
                          </p:cTn>
                        </p:par>
                        <p:par>
                          <p:cTn id="26" fill="hold" nodeType="afterGroup">
                            <p:stCondLst>
                              <p:cond delay="500"/>
                            </p:stCondLst>
                            <p:childTnLst>
                              <p:par>
                                <p:cTn id="27" presetID="22" presetClass="entr" presetSubtype="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right)">
                                      <p:cBhvr>
                                        <p:cTn id="29" dur="500"/>
                                        <p:tgtEl>
                                          <p:spTgt spid="2"/>
                                        </p:tgtEl>
                                      </p:cBhvr>
                                    </p:animEffect>
                                  </p:childTnLst>
                                  <p:subTnLst>
                                    <p:audio>
                                      <p:cMediaNode>
                                        <p:cTn display="0" masterRel="sameClick">
                                          <p:stCondLst>
                                            <p:cond evt="begin" delay="0">
                                              <p:tn val="27"/>
                                            </p:cond>
                                          </p:stCondLst>
                                          <p:endCondLst>
                                            <p:cond evt="onStopAudio" delay="0">
                                              <p:tgtEl>
                                                <p:sldTgt/>
                                              </p:tgtEl>
                                            </p:cond>
                                          </p:endCondLst>
                                        </p:cTn>
                                        <p:tgtEl>
                                          <p:sndTgt r:embed="rId2" name="TYPE.WAV"/>
                                        </p:tgtEl>
                                      </p:cMediaNode>
                                    </p:audio>
                                  </p:subTnLst>
                                </p:cTn>
                              </p:par>
                            </p:childTnLst>
                          </p:cTn>
                        </p:par>
                        <p:par>
                          <p:cTn id="30" fill="hold" nodeType="afterGroup">
                            <p:stCondLst>
                              <p:cond delay="1000"/>
                            </p:stCondLst>
                            <p:childTnLst>
                              <p:par>
                                <p:cTn id="31" presetID="17" presetClass="entr" presetSubtype="8" fill="hold" grpId="0" nodeType="afterEffect">
                                  <p:stCondLst>
                                    <p:cond delay="0"/>
                                  </p:stCondLst>
                                  <p:childTnLst>
                                    <p:set>
                                      <p:cBhvr>
                                        <p:cTn id="32" dur="1" fill="hold">
                                          <p:stCondLst>
                                            <p:cond delay="0"/>
                                          </p:stCondLst>
                                        </p:cTn>
                                        <p:tgtEl>
                                          <p:spTgt spid="48139"/>
                                        </p:tgtEl>
                                        <p:attrNameLst>
                                          <p:attrName>style.visibility</p:attrName>
                                        </p:attrNameLst>
                                      </p:cBhvr>
                                      <p:to>
                                        <p:strVal val="visible"/>
                                      </p:to>
                                    </p:set>
                                    <p:anim calcmode="lin" valueType="num">
                                      <p:cBhvr>
                                        <p:cTn id="33" dur="500" fill="hold"/>
                                        <p:tgtEl>
                                          <p:spTgt spid="48139"/>
                                        </p:tgtEl>
                                        <p:attrNameLst>
                                          <p:attrName>ppt_x</p:attrName>
                                        </p:attrNameLst>
                                      </p:cBhvr>
                                      <p:tavLst>
                                        <p:tav tm="0">
                                          <p:val>
                                            <p:strVal val="#ppt_x-#ppt_w/2"/>
                                          </p:val>
                                        </p:tav>
                                        <p:tav tm="100000">
                                          <p:val>
                                            <p:strVal val="#ppt_x"/>
                                          </p:val>
                                        </p:tav>
                                      </p:tavLst>
                                    </p:anim>
                                    <p:anim calcmode="lin" valueType="num">
                                      <p:cBhvr>
                                        <p:cTn id="34" dur="500" fill="hold"/>
                                        <p:tgtEl>
                                          <p:spTgt spid="48139"/>
                                        </p:tgtEl>
                                        <p:attrNameLst>
                                          <p:attrName>ppt_y</p:attrName>
                                        </p:attrNameLst>
                                      </p:cBhvr>
                                      <p:tavLst>
                                        <p:tav tm="0">
                                          <p:val>
                                            <p:strVal val="#ppt_y"/>
                                          </p:val>
                                        </p:tav>
                                        <p:tav tm="100000">
                                          <p:val>
                                            <p:strVal val="#ppt_y"/>
                                          </p:val>
                                        </p:tav>
                                      </p:tavLst>
                                    </p:anim>
                                    <p:anim calcmode="lin" valueType="num">
                                      <p:cBhvr>
                                        <p:cTn id="35" dur="500" fill="hold"/>
                                        <p:tgtEl>
                                          <p:spTgt spid="48139"/>
                                        </p:tgtEl>
                                        <p:attrNameLst>
                                          <p:attrName>ppt_w</p:attrName>
                                        </p:attrNameLst>
                                      </p:cBhvr>
                                      <p:tavLst>
                                        <p:tav tm="0">
                                          <p:val>
                                            <p:fltVal val="0"/>
                                          </p:val>
                                        </p:tav>
                                        <p:tav tm="100000">
                                          <p:val>
                                            <p:strVal val="#ppt_w"/>
                                          </p:val>
                                        </p:tav>
                                      </p:tavLst>
                                    </p:anim>
                                    <p:anim calcmode="lin" valueType="num">
                                      <p:cBhvr>
                                        <p:cTn id="36" dur="500" fill="hold"/>
                                        <p:tgtEl>
                                          <p:spTgt spid="48139"/>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8135"/>
                                        </p:tgtEl>
                                        <p:attrNameLst>
                                          <p:attrName>style.visibility</p:attrName>
                                        </p:attrNameLst>
                                      </p:cBhvr>
                                      <p:to>
                                        <p:strVal val="visible"/>
                                      </p:to>
                                    </p:set>
                                    <p:animEffect transition="in" filter="wipe(left)">
                                      <p:cBhvr>
                                        <p:cTn id="40" dur="500"/>
                                        <p:tgtEl>
                                          <p:spTgt spid="48135"/>
                                        </p:tgtEl>
                                      </p:cBhvr>
                                    </p:animEffect>
                                  </p:childTnLst>
                                  <p:subTnLst>
                                    <p:audio>
                                      <p:cMediaNode>
                                        <p:cTn display="0" masterRel="sameClick">
                                          <p:stCondLst>
                                            <p:cond evt="begin" delay="0">
                                              <p:tn val="38"/>
                                            </p:cond>
                                          </p:stCondLst>
                                          <p:endCondLst>
                                            <p:cond evt="onStopAudio" delay="0">
                                              <p:tgtEl>
                                                <p:sldTgt/>
                                              </p:tgtEl>
                                            </p:cond>
                                          </p:endCondLst>
                                        </p:cTn>
                                        <p:tgtEl>
                                          <p:sndTgt r:embed="rId2" name="TYPE.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48140"/>
                                        </p:tgtEl>
                                        <p:attrNameLst>
                                          <p:attrName>style.visibility</p:attrName>
                                        </p:attrNameLst>
                                      </p:cBhvr>
                                      <p:to>
                                        <p:strVal val="visible"/>
                                      </p:to>
                                    </p:set>
                                    <p:anim calcmode="lin" valueType="num">
                                      <p:cBhvr>
                                        <p:cTn id="45" dur="500" fill="hold"/>
                                        <p:tgtEl>
                                          <p:spTgt spid="48140"/>
                                        </p:tgtEl>
                                        <p:attrNameLst>
                                          <p:attrName>ppt_x</p:attrName>
                                        </p:attrNameLst>
                                      </p:cBhvr>
                                      <p:tavLst>
                                        <p:tav tm="0">
                                          <p:val>
                                            <p:strVal val="#ppt_x"/>
                                          </p:val>
                                        </p:tav>
                                        <p:tav tm="100000">
                                          <p:val>
                                            <p:strVal val="#ppt_x"/>
                                          </p:val>
                                        </p:tav>
                                      </p:tavLst>
                                    </p:anim>
                                    <p:anim calcmode="lin" valueType="num">
                                      <p:cBhvr>
                                        <p:cTn id="46" dur="500" fill="hold"/>
                                        <p:tgtEl>
                                          <p:spTgt spid="48140"/>
                                        </p:tgtEl>
                                        <p:attrNameLst>
                                          <p:attrName>ppt_y</p:attrName>
                                        </p:attrNameLst>
                                      </p:cBhvr>
                                      <p:tavLst>
                                        <p:tav tm="0">
                                          <p:val>
                                            <p:strVal val="#ppt_y-#ppt_h/2"/>
                                          </p:val>
                                        </p:tav>
                                        <p:tav tm="100000">
                                          <p:val>
                                            <p:strVal val="#ppt_y"/>
                                          </p:val>
                                        </p:tav>
                                      </p:tavLst>
                                    </p:anim>
                                    <p:anim calcmode="lin" valueType="num">
                                      <p:cBhvr>
                                        <p:cTn id="47" dur="500" fill="hold"/>
                                        <p:tgtEl>
                                          <p:spTgt spid="48140"/>
                                        </p:tgtEl>
                                        <p:attrNameLst>
                                          <p:attrName>ppt_w</p:attrName>
                                        </p:attrNameLst>
                                      </p:cBhvr>
                                      <p:tavLst>
                                        <p:tav tm="0">
                                          <p:val>
                                            <p:strVal val="#ppt_w"/>
                                          </p:val>
                                        </p:tav>
                                        <p:tav tm="100000">
                                          <p:val>
                                            <p:strVal val="#ppt_w"/>
                                          </p:val>
                                        </p:tav>
                                      </p:tavLst>
                                    </p:anim>
                                    <p:anim calcmode="lin" valueType="num">
                                      <p:cBhvr>
                                        <p:cTn id="48" dur="500" fill="hold"/>
                                        <p:tgtEl>
                                          <p:spTgt spid="4814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3"/>
                                            </p:cond>
                                          </p:stCondLst>
                                          <p:endCondLst>
                                            <p:cond evt="onStopAudio" delay="0">
                                              <p:tgtEl>
                                                <p:sldTgt/>
                                              </p:tgtEl>
                                            </p:cond>
                                          </p:endCondLst>
                                        </p:cTn>
                                        <p:tgtEl>
                                          <p:sndTgt r:embed="rId5" name="CASHREG.WAV"/>
                                        </p:tgtEl>
                                      </p:cMediaNode>
                                    </p:audio>
                                  </p:sub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48141"/>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1" fill="hold" grpId="0" nodeType="clickEffect">
                                  <p:stCondLst>
                                    <p:cond delay="0"/>
                                  </p:stCondLst>
                                  <p:childTnLst>
                                    <p:set>
                                      <p:cBhvr>
                                        <p:cTn id="55" dur="1" fill="hold">
                                          <p:stCondLst>
                                            <p:cond delay="0"/>
                                          </p:stCondLst>
                                        </p:cTn>
                                        <p:tgtEl>
                                          <p:spTgt spid="48142"/>
                                        </p:tgtEl>
                                        <p:attrNameLst>
                                          <p:attrName>style.visibility</p:attrName>
                                        </p:attrNameLst>
                                      </p:cBhvr>
                                      <p:to>
                                        <p:strVal val="visible"/>
                                      </p:to>
                                    </p:set>
                                    <p:anim calcmode="lin" valueType="num">
                                      <p:cBhvr>
                                        <p:cTn id="56" dur="500" fill="hold"/>
                                        <p:tgtEl>
                                          <p:spTgt spid="48142"/>
                                        </p:tgtEl>
                                        <p:attrNameLst>
                                          <p:attrName>ppt_x</p:attrName>
                                        </p:attrNameLst>
                                      </p:cBhvr>
                                      <p:tavLst>
                                        <p:tav tm="0">
                                          <p:val>
                                            <p:strVal val="#ppt_x"/>
                                          </p:val>
                                        </p:tav>
                                        <p:tav tm="100000">
                                          <p:val>
                                            <p:strVal val="#ppt_x"/>
                                          </p:val>
                                        </p:tav>
                                      </p:tavLst>
                                    </p:anim>
                                    <p:anim calcmode="lin" valueType="num">
                                      <p:cBhvr>
                                        <p:cTn id="57" dur="500" fill="hold"/>
                                        <p:tgtEl>
                                          <p:spTgt spid="48142"/>
                                        </p:tgtEl>
                                        <p:attrNameLst>
                                          <p:attrName>ppt_y</p:attrName>
                                        </p:attrNameLst>
                                      </p:cBhvr>
                                      <p:tavLst>
                                        <p:tav tm="0">
                                          <p:val>
                                            <p:strVal val="#ppt_y-#ppt_h/2"/>
                                          </p:val>
                                        </p:tav>
                                        <p:tav tm="100000">
                                          <p:val>
                                            <p:strVal val="#ppt_y"/>
                                          </p:val>
                                        </p:tav>
                                      </p:tavLst>
                                    </p:anim>
                                    <p:anim calcmode="lin" valueType="num">
                                      <p:cBhvr>
                                        <p:cTn id="58" dur="500" fill="hold"/>
                                        <p:tgtEl>
                                          <p:spTgt spid="48142"/>
                                        </p:tgtEl>
                                        <p:attrNameLst>
                                          <p:attrName>ppt_w</p:attrName>
                                        </p:attrNameLst>
                                      </p:cBhvr>
                                      <p:tavLst>
                                        <p:tav tm="0">
                                          <p:val>
                                            <p:strVal val="#ppt_w"/>
                                          </p:val>
                                        </p:tav>
                                        <p:tav tm="100000">
                                          <p:val>
                                            <p:strVal val="#ppt_w"/>
                                          </p:val>
                                        </p:tav>
                                      </p:tavLst>
                                    </p:anim>
                                    <p:anim calcmode="lin" valueType="num">
                                      <p:cBhvr>
                                        <p:cTn id="59" dur="500" fill="hold"/>
                                        <p:tgtEl>
                                          <p:spTgt spid="4814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4"/>
                                            </p:cond>
                                          </p:stCondLst>
                                          <p:endCondLst>
                                            <p:cond evt="onStopAudio" delay="0">
                                              <p:tgtEl>
                                                <p:sldTgt/>
                                              </p:tgtEl>
                                            </p:cond>
                                          </p:endCondLst>
                                        </p:cTn>
                                        <p:tgtEl>
                                          <p:sndTgt r:embed="rId5" name="CASHREG.WAV"/>
                                        </p:tgtEl>
                                      </p:cMediaNode>
                                    </p:audio>
                                  </p:subTnLst>
                                </p:cTn>
                              </p:par>
                            </p:childTnLst>
                          </p:cTn>
                        </p:par>
                        <p:par>
                          <p:cTn id="60" fill="hold" nodeType="afterGroup">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48144"/>
                                        </p:tgtEl>
                                        <p:attrNameLst>
                                          <p:attrName>style.visibility</p:attrName>
                                        </p:attrNameLst>
                                      </p:cBhvr>
                                      <p:to>
                                        <p:strVal val="visible"/>
                                      </p:to>
                                    </p:set>
                                  </p:childTnLst>
                                </p:cTn>
                              </p:par>
                            </p:childTnLst>
                          </p:cTn>
                        </p:par>
                        <p:par>
                          <p:cTn id="63" fill="hold" nodeType="afterGroup">
                            <p:stCondLst>
                              <p:cond delay="1000"/>
                            </p:stCondLst>
                            <p:childTnLst>
                              <p:par>
                                <p:cTn id="64" presetID="22" presetClass="entr" presetSubtype="2" fill="hold" nodeType="after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right)">
                                      <p:cBhvr>
                                        <p:cTn id="66" dur="500"/>
                                        <p:tgtEl>
                                          <p:spTgt spid="3"/>
                                        </p:tgtEl>
                                      </p:cBhvr>
                                    </p:animEffect>
                                  </p:childTnLst>
                                  <p:subTnLst>
                                    <p:audio>
                                      <p:cMediaNode>
                                        <p:cTn display="0" masterRel="sameClick">
                                          <p:stCondLst>
                                            <p:cond evt="begin" delay="0">
                                              <p:tn val="64"/>
                                            </p:cond>
                                          </p:stCondLst>
                                          <p:endCondLst>
                                            <p:cond evt="onStopAudio" delay="0">
                                              <p:tgtEl>
                                                <p:sldTgt/>
                                              </p:tgtEl>
                                            </p:cond>
                                          </p:endCondLst>
                                        </p:cTn>
                                        <p:tgtEl>
                                          <p:sndTgt r:embed="rId2" name="TYPE.WAV"/>
                                        </p:tgtEl>
                                      </p:cMediaNode>
                                    </p:audio>
                                  </p:subTnLst>
                                </p:cTn>
                              </p:par>
                            </p:childTnLst>
                          </p:cTn>
                        </p:par>
                        <p:par>
                          <p:cTn id="67" fill="hold" nodeType="afterGroup">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48143"/>
                                        </p:tgtEl>
                                        <p:attrNameLst>
                                          <p:attrName>style.visibility</p:attrName>
                                        </p:attrNameLst>
                                      </p:cBhvr>
                                      <p:to>
                                        <p:strVal val="visible"/>
                                      </p:to>
                                    </p:set>
                                    <p:animEffect transition="in" filter="dissolve">
                                      <p:cBhvr>
                                        <p:cTn id="70" dur="500"/>
                                        <p:tgtEl>
                                          <p:spTgt spid="48143"/>
                                        </p:tgtEl>
                                      </p:cBhvr>
                                    </p:animEffect>
                                  </p:childTnLst>
                                  <p:subTnLst>
                                    <p:audio>
                                      <p:cMediaNode>
                                        <p:cTn display="0" masterRel="sameClick">
                                          <p:stCondLst>
                                            <p:cond evt="begin" delay="0">
                                              <p:tn val="68"/>
                                            </p:cond>
                                          </p:stCondLst>
                                          <p:endCondLst>
                                            <p:cond evt="onStopAudio" delay="0">
                                              <p:tgtEl>
                                                <p:sldTgt/>
                                              </p:tgtEl>
                                            </p:cond>
                                          </p:endCondLst>
                                        </p:cTn>
                                        <p:tgtEl>
                                          <p:sndTgt r:embed="rId6"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grpId="0" nodeType="clickEffect">
                                  <p:stCondLst>
                                    <p:cond delay="0"/>
                                  </p:stCondLst>
                                  <p:childTnLst>
                                    <p:set>
                                      <p:cBhvr>
                                        <p:cTn id="74" dur="1" fill="hold">
                                          <p:stCondLst>
                                            <p:cond delay="0"/>
                                          </p:stCondLst>
                                        </p:cTn>
                                        <p:tgtEl>
                                          <p:spTgt spid="48148"/>
                                        </p:tgtEl>
                                        <p:attrNameLst>
                                          <p:attrName>style.visibility</p:attrName>
                                        </p:attrNameLst>
                                      </p:cBhvr>
                                      <p:to>
                                        <p:strVal val="visible"/>
                                      </p:to>
                                    </p:set>
                                    <p:anim calcmode="lin" valueType="num">
                                      <p:cBhvr>
                                        <p:cTn id="75" dur="500" fill="hold"/>
                                        <p:tgtEl>
                                          <p:spTgt spid="48148"/>
                                        </p:tgtEl>
                                        <p:attrNameLst>
                                          <p:attrName>ppt_x</p:attrName>
                                        </p:attrNameLst>
                                      </p:cBhvr>
                                      <p:tavLst>
                                        <p:tav tm="0">
                                          <p:val>
                                            <p:strVal val="#ppt_x"/>
                                          </p:val>
                                        </p:tav>
                                        <p:tav tm="100000">
                                          <p:val>
                                            <p:strVal val="#ppt_x"/>
                                          </p:val>
                                        </p:tav>
                                      </p:tavLst>
                                    </p:anim>
                                    <p:anim calcmode="lin" valueType="num">
                                      <p:cBhvr>
                                        <p:cTn id="76" dur="500" fill="hold"/>
                                        <p:tgtEl>
                                          <p:spTgt spid="48148"/>
                                        </p:tgtEl>
                                        <p:attrNameLst>
                                          <p:attrName>ppt_y</p:attrName>
                                        </p:attrNameLst>
                                      </p:cBhvr>
                                      <p:tavLst>
                                        <p:tav tm="0">
                                          <p:val>
                                            <p:strVal val="#ppt_y-#ppt_h/2"/>
                                          </p:val>
                                        </p:tav>
                                        <p:tav tm="100000">
                                          <p:val>
                                            <p:strVal val="#ppt_y"/>
                                          </p:val>
                                        </p:tav>
                                      </p:tavLst>
                                    </p:anim>
                                    <p:anim calcmode="lin" valueType="num">
                                      <p:cBhvr>
                                        <p:cTn id="77" dur="500" fill="hold"/>
                                        <p:tgtEl>
                                          <p:spTgt spid="48148"/>
                                        </p:tgtEl>
                                        <p:attrNameLst>
                                          <p:attrName>ppt_w</p:attrName>
                                        </p:attrNameLst>
                                      </p:cBhvr>
                                      <p:tavLst>
                                        <p:tav tm="0">
                                          <p:val>
                                            <p:strVal val="#ppt_w"/>
                                          </p:val>
                                        </p:tav>
                                        <p:tav tm="100000">
                                          <p:val>
                                            <p:strVal val="#ppt_w"/>
                                          </p:val>
                                        </p:tav>
                                      </p:tavLst>
                                    </p:anim>
                                    <p:anim calcmode="lin" valueType="num">
                                      <p:cBhvr>
                                        <p:cTn id="78" dur="500" fill="hold"/>
                                        <p:tgtEl>
                                          <p:spTgt spid="4814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3"/>
                                            </p:cond>
                                          </p:stCondLst>
                                          <p:endCondLst>
                                            <p:cond evt="onStopAudio" delay="0">
                                              <p:tgtEl>
                                                <p:sldTgt/>
                                              </p:tgtEl>
                                            </p:cond>
                                          </p:endCondLst>
                                        </p:cTn>
                                        <p:tgtEl>
                                          <p:sndTgt r:embed="rId5" name="CASHREG.WAV"/>
                                        </p:tgtEl>
                                      </p:cMediaNode>
                                    </p:audio>
                                  </p:subTnLst>
                                </p:cTn>
                              </p:par>
                            </p:childTnLst>
                          </p:cTn>
                        </p:par>
                        <p:par>
                          <p:cTn id="79" fill="hold" nodeType="afterGroup">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48149"/>
                                        </p:tgtEl>
                                        <p:attrNameLst>
                                          <p:attrName>style.visibility</p:attrName>
                                        </p:attrNameLst>
                                      </p:cBhvr>
                                      <p:to>
                                        <p:strVal val="visible"/>
                                      </p:to>
                                    </p:set>
                                  </p:childTnLst>
                                  <p:subTnLst>
                                    <p:audio>
                                      <p:cMediaNode>
                                        <p:cTn display="0" masterRel="sameClick">
                                          <p:stCondLst>
                                            <p:cond evt="begin" delay="0">
                                              <p:tn val="80"/>
                                            </p:cond>
                                          </p:stCondLst>
                                          <p:endCondLst>
                                            <p:cond evt="onStopAudio" delay="0">
                                              <p:tgtEl>
                                                <p:sldTgt/>
                                              </p:tgtEl>
                                            </p:cond>
                                          </p:endCondLst>
                                        </p:cTn>
                                        <p:tgtEl>
                                          <p:sndTgt r:embed="rId2" name="TYPE.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48150"/>
                                        </p:tgtEl>
                                        <p:attrNameLst>
                                          <p:attrName>style.visibility</p:attrName>
                                        </p:attrNameLst>
                                      </p:cBhvr>
                                      <p:to>
                                        <p:strVal val="visible"/>
                                      </p:to>
                                    </p:set>
                                    <p:anim calcmode="lin" valueType="num">
                                      <p:cBhvr>
                                        <p:cTn id="86" dur="500" fill="hold"/>
                                        <p:tgtEl>
                                          <p:spTgt spid="48150"/>
                                        </p:tgtEl>
                                        <p:attrNameLst>
                                          <p:attrName>ppt_x</p:attrName>
                                        </p:attrNameLst>
                                      </p:cBhvr>
                                      <p:tavLst>
                                        <p:tav tm="0">
                                          <p:val>
                                            <p:strVal val="#ppt_x"/>
                                          </p:val>
                                        </p:tav>
                                        <p:tav tm="100000">
                                          <p:val>
                                            <p:strVal val="#ppt_x"/>
                                          </p:val>
                                        </p:tav>
                                      </p:tavLst>
                                    </p:anim>
                                    <p:anim calcmode="lin" valueType="num">
                                      <p:cBhvr>
                                        <p:cTn id="87" dur="500" fill="hold"/>
                                        <p:tgtEl>
                                          <p:spTgt spid="48150"/>
                                        </p:tgtEl>
                                        <p:attrNameLst>
                                          <p:attrName>ppt_y</p:attrName>
                                        </p:attrNameLst>
                                      </p:cBhvr>
                                      <p:tavLst>
                                        <p:tav tm="0">
                                          <p:val>
                                            <p:strVal val="#ppt_y-#ppt_h/2"/>
                                          </p:val>
                                        </p:tav>
                                        <p:tav tm="100000">
                                          <p:val>
                                            <p:strVal val="#ppt_y"/>
                                          </p:val>
                                        </p:tav>
                                      </p:tavLst>
                                    </p:anim>
                                    <p:anim calcmode="lin" valueType="num">
                                      <p:cBhvr>
                                        <p:cTn id="88" dur="500" fill="hold"/>
                                        <p:tgtEl>
                                          <p:spTgt spid="48150"/>
                                        </p:tgtEl>
                                        <p:attrNameLst>
                                          <p:attrName>ppt_w</p:attrName>
                                        </p:attrNameLst>
                                      </p:cBhvr>
                                      <p:tavLst>
                                        <p:tav tm="0">
                                          <p:val>
                                            <p:strVal val="#ppt_w"/>
                                          </p:val>
                                        </p:tav>
                                        <p:tav tm="100000">
                                          <p:val>
                                            <p:strVal val="#ppt_w"/>
                                          </p:val>
                                        </p:tav>
                                      </p:tavLst>
                                    </p:anim>
                                    <p:anim calcmode="lin" valueType="num">
                                      <p:cBhvr>
                                        <p:cTn id="89" dur="500" fill="hold"/>
                                        <p:tgtEl>
                                          <p:spTgt spid="4815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84"/>
                                            </p:cond>
                                          </p:stCondLst>
                                          <p:endCondLst>
                                            <p:cond evt="onStopAudio" delay="0">
                                              <p:tgtEl>
                                                <p:sldTgt/>
                                              </p:tgtEl>
                                            </p:cond>
                                          </p:endCondLst>
                                        </p:cTn>
                                        <p:tgtEl>
                                          <p:sndTgt r:embed="rId5" name="CASHREG.WAV"/>
                                        </p:tgtEl>
                                      </p:cMediaNode>
                                    </p:audio>
                                  </p:subTnLst>
                                </p:cTn>
                              </p:par>
                            </p:childTnLst>
                          </p:cTn>
                        </p:par>
                        <p:par>
                          <p:cTn id="90" fill="hold" nodeType="afterGroup">
                            <p:stCondLst>
                              <p:cond delay="500"/>
                            </p:stCondLst>
                            <p:childTnLst>
                              <p:par>
                                <p:cTn id="91" presetID="16" presetClass="entr" presetSubtype="37" fill="hold" grpId="0" nodeType="afterEffect">
                                  <p:stCondLst>
                                    <p:cond delay="0"/>
                                  </p:stCondLst>
                                  <p:childTnLst>
                                    <p:set>
                                      <p:cBhvr>
                                        <p:cTn id="92" dur="1" fill="hold">
                                          <p:stCondLst>
                                            <p:cond delay="0"/>
                                          </p:stCondLst>
                                        </p:cTn>
                                        <p:tgtEl>
                                          <p:spTgt spid="48151"/>
                                        </p:tgtEl>
                                        <p:attrNameLst>
                                          <p:attrName>style.visibility</p:attrName>
                                        </p:attrNameLst>
                                      </p:cBhvr>
                                      <p:to>
                                        <p:strVal val="visible"/>
                                      </p:to>
                                    </p:set>
                                    <p:animEffect transition="in" filter="barn(outVertical)">
                                      <p:cBhvr>
                                        <p:cTn id="93" dur="500"/>
                                        <p:tgtEl>
                                          <p:spTgt spid="48151"/>
                                        </p:tgtEl>
                                      </p:cBhvr>
                                    </p:animEffect>
                                  </p:childTnLst>
                                  <p:subTnLst>
                                    <p:set>
                                      <p:cBhvr override="childStyle">
                                        <p:cTn dur="1" fill="hold" display="0" masterRel="nextClick" afterEffect="1"/>
                                        <p:tgtEl>
                                          <p:spTgt spid="48151"/>
                                        </p:tgtEl>
                                        <p:attrNameLst>
                                          <p:attrName>style.visibility</p:attrName>
                                        </p:attrNameLst>
                                      </p:cBhvr>
                                      <p:to>
                                        <p:strVal val="hidden"/>
                                      </p:to>
                                    </p:set>
                                    <p:audio>
                                      <p:cMediaNode>
                                        <p:cTn display="0" masterRel="sameClick">
                                          <p:stCondLst>
                                            <p:cond evt="begin" delay="0">
                                              <p:tn val="91"/>
                                            </p:cond>
                                          </p:stCondLst>
                                          <p:endCondLst>
                                            <p:cond evt="onStopAudio" delay="0">
                                              <p:tgtEl>
                                                <p:sldTgt/>
                                              </p:tgtEl>
                                            </p:cond>
                                          </p:endCondLst>
                                        </p:cTn>
                                        <p:tgtEl>
                                          <p:sndTgt r:embed="rId3" name="DING.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48152"/>
                                        </p:tgtEl>
                                        <p:attrNameLst>
                                          <p:attrName>style.visibility</p:attrName>
                                        </p:attrNameLst>
                                      </p:cBhvr>
                                      <p:to>
                                        <p:strVal val="visible"/>
                                      </p:to>
                                    </p:set>
                                  </p:childTnLst>
                                </p:cTn>
                              </p:par>
                            </p:childTnLst>
                          </p:cTn>
                        </p:par>
                        <p:par>
                          <p:cTn id="98" fill="hold" nodeType="afterGroup">
                            <p:stCondLst>
                              <p:cond delay="500"/>
                            </p:stCondLst>
                            <p:childTnLst>
                              <p:par>
                                <p:cTn id="99" presetID="22" presetClass="entr" presetSubtype="2" fill="hold" nodeType="afterEffect">
                                  <p:stCondLst>
                                    <p:cond delay="0"/>
                                  </p:stCondLst>
                                  <p:childTnLst>
                                    <p:set>
                                      <p:cBhvr>
                                        <p:cTn id="100" dur="1" fill="hold">
                                          <p:stCondLst>
                                            <p:cond delay="0"/>
                                          </p:stCondLst>
                                        </p:cTn>
                                        <p:tgtEl>
                                          <p:spTgt spid="4"/>
                                        </p:tgtEl>
                                        <p:attrNameLst>
                                          <p:attrName>style.visibility</p:attrName>
                                        </p:attrNameLst>
                                      </p:cBhvr>
                                      <p:to>
                                        <p:strVal val="visible"/>
                                      </p:to>
                                    </p:set>
                                    <p:animEffect transition="in" filter="wipe(right)">
                                      <p:cBhvr>
                                        <p:cTn id="101" dur="500"/>
                                        <p:tgtEl>
                                          <p:spTgt spid="4"/>
                                        </p:tgtEl>
                                      </p:cBhvr>
                                    </p:animEffect>
                                  </p:childTnLst>
                                  <p:subTnLst>
                                    <p:audio>
                                      <p:cMediaNode>
                                        <p:cTn display="0" masterRel="sameClick">
                                          <p:stCondLst>
                                            <p:cond evt="begin" delay="0">
                                              <p:tn val="99"/>
                                            </p:cond>
                                          </p:stCondLst>
                                          <p:endCondLst>
                                            <p:cond evt="onStopAudio" delay="0">
                                              <p:tgtEl>
                                                <p:sldTgt/>
                                              </p:tgtEl>
                                            </p:cond>
                                          </p:endCondLst>
                                        </p:cTn>
                                        <p:tgtEl>
                                          <p:sndTgt r:embed="rId2" name="TYPE.WAV"/>
                                        </p:tgtEl>
                                      </p:cMediaNode>
                                    </p:audio>
                                  </p:subTnLst>
                                </p:cTn>
                              </p:par>
                            </p:childTnLst>
                          </p:cTn>
                        </p:par>
                        <p:par>
                          <p:cTn id="102" fill="hold" nodeType="afterGroup">
                            <p:stCondLst>
                              <p:cond delay="1000"/>
                            </p:stCondLst>
                            <p:childTnLst>
                              <p:par>
                                <p:cTn id="103" presetID="9" presetClass="entr" presetSubtype="0" fill="hold" grpId="0" nodeType="afterEffect">
                                  <p:stCondLst>
                                    <p:cond delay="0"/>
                                  </p:stCondLst>
                                  <p:childTnLst>
                                    <p:set>
                                      <p:cBhvr>
                                        <p:cTn id="104" dur="1" fill="hold">
                                          <p:stCondLst>
                                            <p:cond delay="0"/>
                                          </p:stCondLst>
                                        </p:cTn>
                                        <p:tgtEl>
                                          <p:spTgt spid="48156"/>
                                        </p:tgtEl>
                                        <p:attrNameLst>
                                          <p:attrName>style.visibility</p:attrName>
                                        </p:attrNameLst>
                                      </p:cBhvr>
                                      <p:to>
                                        <p:strVal val="visible"/>
                                      </p:to>
                                    </p:set>
                                    <p:animEffect transition="in" filter="dissolve">
                                      <p:cBhvr>
                                        <p:cTn id="105" dur="500"/>
                                        <p:tgtEl>
                                          <p:spTgt spid="48156"/>
                                        </p:tgtEl>
                                      </p:cBhvr>
                                    </p:animEffect>
                                  </p:childTnLst>
                                  <p:subTnLst>
                                    <p:audio>
                                      <p:cMediaNode>
                                        <p:cTn display="0" masterRel="sameClick">
                                          <p:stCondLst>
                                            <p:cond evt="begin" delay="0">
                                              <p:tn val="103"/>
                                            </p:cond>
                                          </p:stCondLst>
                                          <p:endCondLst>
                                            <p:cond evt="onStopAudio" delay="0">
                                              <p:tgtEl>
                                                <p:sldTgt/>
                                              </p:tgtEl>
                                            </p:cond>
                                          </p:endCondLst>
                                        </p:cTn>
                                        <p:tgtEl>
                                          <p:sndTgt r:embed="rId6" name="CAMERA.WAV"/>
                                        </p:tgtEl>
                                      </p:cMediaNode>
                                    </p:audio>
                                  </p:subTnLst>
                                </p:cTn>
                              </p:par>
                            </p:childTnLst>
                          </p:cTn>
                        </p:par>
                      </p:childTnLst>
                    </p:cTn>
                  </p:par>
                  <p:par>
                    <p:cTn id="106" fill="hold" nodeType="clickPar">
                      <p:stCondLst>
                        <p:cond delay="indefinite"/>
                      </p:stCondLst>
                      <p:childTnLst>
                        <p:par>
                          <p:cTn id="107" fill="hold" nodeType="withGroup">
                            <p:stCondLst>
                              <p:cond delay="0"/>
                            </p:stCondLst>
                            <p:childTnLst>
                              <p:par>
                                <p:cTn id="108" presetID="17" presetClass="entr" presetSubtype="1" fill="hold" grpId="0" nodeType="clickEffect">
                                  <p:stCondLst>
                                    <p:cond delay="0"/>
                                  </p:stCondLst>
                                  <p:childTnLst>
                                    <p:set>
                                      <p:cBhvr>
                                        <p:cTn id="109" dur="1" fill="hold">
                                          <p:stCondLst>
                                            <p:cond delay="0"/>
                                          </p:stCondLst>
                                        </p:cTn>
                                        <p:tgtEl>
                                          <p:spTgt spid="48157"/>
                                        </p:tgtEl>
                                        <p:attrNameLst>
                                          <p:attrName>style.visibility</p:attrName>
                                        </p:attrNameLst>
                                      </p:cBhvr>
                                      <p:to>
                                        <p:strVal val="visible"/>
                                      </p:to>
                                    </p:set>
                                    <p:anim calcmode="lin" valueType="num">
                                      <p:cBhvr>
                                        <p:cTn id="110" dur="500" fill="hold"/>
                                        <p:tgtEl>
                                          <p:spTgt spid="48157"/>
                                        </p:tgtEl>
                                        <p:attrNameLst>
                                          <p:attrName>ppt_x</p:attrName>
                                        </p:attrNameLst>
                                      </p:cBhvr>
                                      <p:tavLst>
                                        <p:tav tm="0">
                                          <p:val>
                                            <p:strVal val="#ppt_x"/>
                                          </p:val>
                                        </p:tav>
                                        <p:tav tm="100000">
                                          <p:val>
                                            <p:strVal val="#ppt_x"/>
                                          </p:val>
                                        </p:tav>
                                      </p:tavLst>
                                    </p:anim>
                                    <p:anim calcmode="lin" valueType="num">
                                      <p:cBhvr>
                                        <p:cTn id="111" dur="500" fill="hold"/>
                                        <p:tgtEl>
                                          <p:spTgt spid="48157"/>
                                        </p:tgtEl>
                                        <p:attrNameLst>
                                          <p:attrName>ppt_y</p:attrName>
                                        </p:attrNameLst>
                                      </p:cBhvr>
                                      <p:tavLst>
                                        <p:tav tm="0">
                                          <p:val>
                                            <p:strVal val="#ppt_y-#ppt_h/2"/>
                                          </p:val>
                                        </p:tav>
                                        <p:tav tm="100000">
                                          <p:val>
                                            <p:strVal val="#ppt_y"/>
                                          </p:val>
                                        </p:tav>
                                      </p:tavLst>
                                    </p:anim>
                                    <p:anim calcmode="lin" valueType="num">
                                      <p:cBhvr>
                                        <p:cTn id="112" dur="500" fill="hold"/>
                                        <p:tgtEl>
                                          <p:spTgt spid="48157"/>
                                        </p:tgtEl>
                                        <p:attrNameLst>
                                          <p:attrName>ppt_w</p:attrName>
                                        </p:attrNameLst>
                                      </p:cBhvr>
                                      <p:tavLst>
                                        <p:tav tm="0">
                                          <p:val>
                                            <p:strVal val="#ppt_w"/>
                                          </p:val>
                                        </p:tav>
                                        <p:tav tm="100000">
                                          <p:val>
                                            <p:strVal val="#ppt_w"/>
                                          </p:val>
                                        </p:tav>
                                      </p:tavLst>
                                    </p:anim>
                                    <p:anim calcmode="lin" valueType="num">
                                      <p:cBhvr>
                                        <p:cTn id="113" dur="500" fill="hold"/>
                                        <p:tgtEl>
                                          <p:spTgt spid="4815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8"/>
                                            </p:cond>
                                          </p:stCondLst>
                                          <p:endCondLst>
                                            <p:cond evt="onStopAudio" delay="0">
                                              <p:tgtEl>
                                                <p:sldTgt/>
                                              </p:tgtEl>
                                            </p:cond>
                                          </p:endCondLst>
                                        </p:cTn>
                                        <p:tgtEl>
                                          <p:sndTgt r:embed="rId5" name="CASHREG.WAV"/>
                                        </p:tgtEl>
                                      </p:cMediaNode>
                                    </p:audio>
                                  </p:subTnLst>
                                </p:cTn>
                              </p:par>
                            </p:childTnLst>
                          </p:cTn>
                        </p:par>
                        <p:par>
                          <p:cTn id="114" fill="hold" nodeType="afterGroup">
                            <p:stCondLst>
                              <p:cond delay="500"/>
                            </p:stCondLst>
                            <p:childTnLst>
                              <p:par>
                                <p:cTn id="115" presetID="1" presetClass="entr" presetSubtype="0" fill="hold" grpId="0" nodeType="afterEffect">
                                  <p:stCondLst>
                                    <p:cond delay="0"/>
                                  </p:stCondLst>
                                  <p:childTnLst>
                                    <p:set>
                                      <p:cBhvr>
                                        <p:cTn id="116" dur="1" fill="hold">
                                          <p:stCondLst>
                                            <p:cond delay="499"/>
                                          </p:stCondLst>
                                        </p:cTn>
                                        <p:tgtEl>
                                          <p:spTgt spid="48158"/>
                                        </p:tgtEl>
                                        <p:attrNameLst>
                                          <p:attrName>style.visibility</p:attrName>
                                        </p:attrNameLst>
                                      </p:cBhvr>
                                      <p:to>
                                        <p:strVal val="visible"/>
                                      </p:to>
                                    </p:set>
                                  </p:childTnLst>
                                  <p:subTnLst>
                                    <p:audio>
                                      <p:cMediaNode>
                                        <p:cTn display="0" masterRel="sameClick">
                                          <p:stCondLst>
                                            <p:cond evt="begin" delay="0">
                                              <p:tn val="115"/>
                                            </p:cond>
                                          </p:stCondLst>
                                          <p:endCondLst>
                                            <p:cond evt="onStopAudio" delay="0">
                                              <p:tgtEl>
                                                <p:sldTgt/>
                                              </p:tgtEl>
                                            </p:cond>
                                          </p:endCondLst>
                                        </p:cTn>
                                        <p:tgtEl>
                                          <p:sndTgt r:embed="rId2" name="TYPE.WAV"/>
                                        </p:tgtEl>
                                      </p:cMediaNode>
                                    </p:audio>
                                  </p:subTnLst>
                                </p:cTn>
                              </p:par>
                            </p:childTnLst>
                          </p:cTn>
                        </p:par>
                      </p:childTnLst>
                    </p:cTn>
                  </p:par>
                  <p:par>
                    <p:cTn id="117" fill="hold" nodeType="clickPar">
                      <p:stCondLst>
                        <p:cond delay="indefinite"/>
                      </p:stCondLst>
                      <p:childTnLst>
                        <p:par>
                          <p:cTn id="118" fill="hold" nodeType="withGroup">
                            <p:stCondLst>
                              <p:cond delay="0"/>
                            </p:stCondLst>
                            <p:childTnLst>
                              <p:par>
                                <p:cTn id="119" presetID="17" presetClass="entr" presetSubtype="1" fill="hold" grpId="0" nodeType="clickEffect">
                                  <p:stCondLst>
                                    <p:cond delay="0"/>
                                  </p:stCondLst>
                                  <p:childTnLst>
                                    <p:set>
                                      <p:cBhvr>
                                        <p:cTn id="120" dur="1" fill="hold">
                                          <p:stCondLst>
                                            <p:cond delay="0"/>
                                          </p:stCondLst>
                                        </p:cTn>
                                        <p:tgtEl>
                                          <p:spTgt spid="48159"/>
                                        </p:tgtEl>
                                        <p:attrNameLst>
                                          <p:attrName>style.visibility</p:attrName>
                                        </p:attrNameLst>
                                      </p:cBhvr>
                                      <p:to>
                                        <p:strVal val="visible"/>
                                      </p:to>
                                    </p:set>
                                    <p:anim calcmode="lin" valueType="num">
                                      <p:cBhvr>
                                        <p:cTn id="121" dur="500" fill="hold"/>
                                        <p:tgtEl>
                                          <p:spTgt spid="48159"/>
                                        </p:tgtEl>
                                        <p:attrNameLst>
                                          <p:attrName>ppt_x</p:attrName>
                                        </p:attrNameLst>
                                      </p:cBhvr>
                                      <p:tavLst>
                                        <p:tav tm="0">
                                          <p:val>
                                            <p:strVal val="#ppt_x"/>
                                          </p:val>
                                        </p:tav>
                                        <p:tav tm="100000">
                                          <p:val>
                                            <p:strVal val="#ppt_x"/>
                                          </p:val>
                                        </p:tav>
                                      </p:tavLst>
                                    </p:anim>
                                    <p:anim calcmode="lin" valueType="num">
                                      <p:cBhvr>
                                        <p:cTn id="122" dur="500" fill="hold"/>
                                        <p:tgtEl>
                                          <p:spTgt spid="48159"/>
                                        </p:tgtEl>
                                        <p:attrNameLst>
                                          <p:attrName>ppt_y</p:attrName>
                                        </p:attrNameLst>
                                      </p:cBhvr>
                                      <p:tavLst>
                                        <p:tav tm="0">
                                          <p:val>
                                            <p:strVal val="#ppt_y-#ppt_h/2"/>
                                          </p:val>
                                        </p:tav>
                                        <p:tav tm="100000">
                                          <p:val>
                                            <p:strVal val="#ppt_y"/>
                                          </p:val>
                                        </p:tav>
                                      </p:tavLst>
                                    </p:anim>
                                    <p:anim calcmode="lin" valueType="num">
                                      <p:cBhvr>
                                        <p:cTn id="123" dur="500" fill="hold"/>
                                        <p:tgtEl>
                                          <p:spTgt spid="48159"/>
                                        </p:tgtEl>
                                        <p:attrNameLst>
                                          <p:attrName>ppt_w</p:attrName>
                                        </p:attrNameLst>
                                      </p:cBhvr>
                                      <p:tavLst>
                                        <p:tav tm="0">
                                          <p:val>
                                            <p:strVal val="#ppt_w"/>
                                          </p:val>
                                        </p:tav>
                                        <p:tav tm="100000">
                                          <p:val>
                                            <p:strVal val="#ppt_w"/>
                                          </p:val>
                                        </p:tav>
                                      </p:tavLst>
                                    </p:anim>
                                    <p:anim calcmode="lin" valueType="num">
                                      <p:cBhvr>
                                        <p:cTn id="124" dur="500" fill="hold"/>
                                        <p:tgtEl>
                                          <p:spTgt spid="4815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9"/>
                                            </p:cond>
                                          </p:stCondLst>
                                          <p:endCondLst>
                                            <p:cond evt="onStopAudio" delay="0">
                                              <p:tgtEl>
                                                <p:sldTgt/>
                                              </p:tgtEl>
                                            </p:cond>
                                          </p:endCondLst>
                                        </p:cTn>
                                        <p:tgtEl>
                                          <p:sndTgt r:embed="rId5" name="CASHREG.WAV"/>
                                        </p:tgtEl>
                                      </p:cMediaNode>
                                    </p:audio>
                                  </p:subTnLst>
                                </p:cTn>
                              </p:par>
                            </p:childTnLst>
                          </p:cTn>
                        </p:par>
                        <p:par>
                          <p:cTn id="125" fill="hold" nodeType="afterGroup">
                            <p:stCondLst>
                              <p:cond delay="500"/>
                            </p:stCondLst>
                            <p:childTnLst>
                              <p:par>
                                <p:cTn id="126" presetID="16" presetClass="entr" presetSubtype="37" fill="hold" grpId="0" nodeType="afterEffect">
                                  <p:stCondLst>
                                    <p:cond delay="0"/>
                                  </p:stCondLst>
                                  <p:childTnLst>
                                    <p:set>
                                      <p:cBhvr>
                                        <p:cTn id="127" dur="1" fill="hold">
                                          <p:stCondLst>
                                            <p:cond delay="0"/>
                                          </p:stCondLst>
                                        </p:cTn>
                                        <p:tgtEl>
                                          <p:spTgt spid="48160"/>
                                        </p:tgtEl>
                                        <p:attrNameLst>
                                          <p:attrName>style.visibility</p:attrName>
                                        </p:attrNameLst>
                                      </p:cBhvr>
                                      <p:to>
                                        <p:strVal val="visible"/>
                                      </p:to>
                                    </p:set>
                                    <p:animEffect transition="in" filter="barn(outVertical)">
                                      <p:cBhvr>
                                        <p:cTn id="128" dur="500"/>
                                        <p:tgtEl>
                                          <p:spTgt spid="48160"/>
                                        </p:tgtEl>
                                      </p:cBhvr>
                                    </p:animEffect>
                                  </p:childTnLst>
                                  <p:subTnLst>
                                    <p:set>
                                      <p:cBhvr override="childStyle">
                                        <p:cTn dur="1" fill="hold" display="0" masterRel="nextClick" afterEffect="1"/>
                                        <p:tgtEl>
                                          <p:spTgt spid="48160"/>
                                        </p:tgtEl>
                                        <p:attrNameLst>
                                          <p:attrName>style.visibility</p:attrName>
                                        </p:attrNameLst>
                                      </p:cBhvr>
                                      <p:to>
                                        <p:strVal val="hidden"/>
                                      </p:to>
                                    </p:set>
                                    <p:audio>
                                      <p:cMediaNode>
                                        <p:cTn display="0" masterRel="sameClick">
                                          <p:stCondLst>
                                            <p:cond evt="begin" delay="0">
                                              <p:tn val="126"/>
                                            </p:cond>
                                          </p:stCondLst>
                                          <p:endCondLst>
                                            <p:cond evt="onStopAudio" delay="0">
                                              <p:tgtEl>
                                                <p:sldTgt/>
                                              </p:tgtEl>
                                            </p:cond>
                                          </p:endCondLst>
                                        </p:cTn>
                                        <p:tgtEl>
                                          <p:sndTgt r:embed="rId3" name="DING.WAV"/>
                                        </p:tgtEl>
                                      </p:cMediaNode>
                                    </p:audio>
                                  </p:sub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48164"/>
                                        </p:tgtEl>
                                        <p:attrNameLst>
                                          <p:attrName>style.visibility</p:attrName>
                                        </p:attrNameLst>
                                      </p:cBhvr>
                                      <p:to>
                                        <p:strVal val="visible"/>
                                      </p:to>
                                    </p:set>
                                  </p:childTnLst>
                                </p:cTn>
                              </p:par>
                            </p:childTnLst>
                          </p:cTn>
                        </p:par>
                        <p:par>
                          <p:cTn id="133" fill="hold" nodeType="afterGroup">
                            <p:stCondLst>
                              <p:cond delay="500"/>
                            </p:stCondLst>
                            <p:childTnLst>
                              <p:par>
                                <p:cTn id="134" presetID="22" presetClass="entr" presetSubtype="2" fill="hold" nodeType="afterEffect">
                                  <p:stCondLst>
                                    <p:cond delay="0"/>
                                  </p:stCondLst>
                                  <p:childTnLst>
                                    <p:set>
                                      <p:cBhvr>
                                        <p:cTn id="135" dur="1" fill="hold">
                                          <p:stCondLst>
                                            <p:cond delay="0"/>
                                          </p:stCondLst>
                                        </p:cTn>
                                        <p:tgtEl>
                                          <p:spTgt spid="5"/>
                                        </p:tgtEl>
                                        <p:attrNameLst>
                                          <p:attrName>style.visibility</p:attrName>
                                        </p:attrNameLst>
                                      </p:cBhvr>
                                      <p:to>
                                        <p:strVal val="visible"/>
                                      </p:to>
                                    </p:set>
                                    <p:animEffect transition="in" filter="wipe(right)">
                                      <p:cBhvr>
                                        <p:cTn id="136" dur="500"/>
                                        <p:tgtEl>
                                          <p:spTgt spid="5"/>
                                        </p:tgtEl>
                                      </p:cBhvr>
                                    </p:animEffect>
                                  </p:childTnLst>
                                  <p:subTnLst>
                                    <p:audio>
                                      <p:cMediaNode>
                                        <p:cTn display="0" masterRel="sameClick">
                                          <p:stCondLst>
                                            <p:cond evt="begin" delay="0">
                                              <p:tn val="134"/>
                                            </p:cond>
                                          </p:stCondLst>
                                          <p:endCondLst>
                                            <p:cond evt="onStopAudio" delay="0">
                                              <p:tgtEl>
                                                <p:sldTgt/>
                                              </p:tgtEl>
                                            </p:cond>
                                          </p:endCondLst>
                                        </p:cTn>
                                        <p:tgtEl>
                                          <p:sndTgt r:embed="rId2" name="TYPE.WAV"/>
                                        </p:tgtEl>
                                      </p:cMediaNode>
                                    </p:audio>
                                  </p:subTnLst>
                                </p:cTn>
                              </p:par>
                            </p:childTnLst>
                          </p:cTn>
                        </p:par>
                        <p:par>
                          <p:cTn id="137" fill="hold" nodeType="afterGroup">
                            <p:stCondLst>
                              <p:cond delay="1000"/>
                            </p:stCondLst>
                            <p:childTnLst>
                              <p:par>
                                <p:cTn id="138" presetID="9" presetClass="entr" presetSubtype="0" fill="hold" grpId="0" nodeType="afterEffect">
                                  <p:stCondLst>
                                    <p:cond delay="0"/>
                                  </p:stCondLst>
                                  <p:childTnLst>
                                    <p:set>
                                      <p:cBhvr>
                                        <p:cTn id="139" dur="1" fill="hold">
                                          <p:stCondLst>
                                            <p:cond delay="0"/>
                                          </p:stCondLst>
                                        </p:cTn>
                                        <p:tgtEl>
                                          <p:spTgt spid="48165"/>
                                        </p:tgtEl>
                                        <p:attrNameLst>
                                          <p:attrName>style.visibility</p:attrName>
                                        </p:attrNameLst>
                                      </p:cBhvr>
                                      <p:to>
                                        <p:strVal val="visible"/>
                                      </p:to>
                                    </p:set>
                                    <p:animEffect transition="in" filter="dissolve">
                                      <p:cBhvr>
                                        <p:cTn id="140" dur="500"/>
                                        <p:tgtEl>
                                          <p:spTgt spid="48165"/>
                                        </p:tgtEl>
                                      </p:cBhvr>
                                    </p:animEffect>
                                  </p:childTnLst>
                                  <p:subTnLst>
                                    <p:audio>
                                      <p:cMediaNode>
                                        <p:cTn display="0" masterRel="sameClick">
                                          <p:stCondLst>
                                            <p:cond evt="begin" delay="0">
                                              <p:tn val="138"/>
                                            </p:cond>
                                          </p:stCondLst>
                                          <p:endCondLst>
                                            <p:cond evt="onStopAudio" delay="0">
                                              <p:tgtEl>
                                                <p:sldTgt/>
                                              </p:tgtEl>
                                            </p:cond>
                                          </p:endCondLst>
                                        </p:cTn>
                                        <p:tgtEl>
                                          <p:sndTgt r:embed="rId7" name="GLASS.WAV"/>
                                        </p:tgtEl>
                                      </p:cMediaNode>
                                    </p:audio>
                                  </p:subTnLst>
                                </p:cTn>
                              </p:par>
                            </p:childTnLst>
                          </p:cTn>
                        </p:par>
                        <p:par>
                          <p:cTn id="141" fill="hold" nodeType="afterGroup">
                            <p:stCondLst>
                              <p:cond delay="1500"/>
                            </p:stCondLst>
                            <p:childTnLst>
                              <p:par>
                                <p:cTn id="142" presetID="1" presetClass="entr" presetSubtype="0" fill="hold" grpId="0" nodeType="afterEffect">
                                  <p:stCondLst>
                                    <p:cond delay="0"/>
                                  </p:stCondLst>
                                  <p:childTnLst>
                                    <p:set>
                                      <p:cBhvr>
                                        <p:cTn id="143" dur="1" fill="hold">
                                          <p:stCondLst>
                                            <p:cond delay="499"/>
                                          </p:stCondLst>
                                        </p:cTn>
                                        <p:tgtEl>
                                          <p:spTgt spid="48166"/>
                                        </p:tgtEl>
                                        <p:attrNameLst>
                                          <p:attrName>style.visibility</p:attrName>
                                        </p:attrNameLst>
                                      </p:cBhvr>
                                      <p:to>
                                        <p:strVal val="visible"/>
                                      </p:to>
                                    </p:set>
                                  </p:childTnLst>
                                  <p:subTnLst>
                                    <p:audio>
                                      <p:cMediaNode>
                                        <p:cTn display="0" masterRel="sameClick">
                                          <p:stCondLst>
                                            <p:cond evt="begin" delay="0">
                                              <p:tn val="142"/>
                                            </p:cond>
                                          </p:stCondLst>
                                          <p:endCondLst>
                                            <p:cond evt="onStopAudio" delay="0">
                                              <p:tgtEl>
                                                <p:sldTgt/>
                                              </p:tgtEl>
                                            </p:cond>
                                          </p:endCondLst>
                                        </p:cTn>
                                        <p:tgtEl>
                                          <p:sndTgt r:embed="rId2" name="TYPE.WAV"/>
                                        </p:tgtEl>
                                      </p:cMediaNode>
                                    </p:audio>
                                  </p:subTnLst>
                                </p:cTn>
                              </p:par>
                            </p:childTnLst>
                          </p:cTn>
                        </p:par>
                        <p:par>
                          <p:cTn id="144" fill="hold" nodeType="afterGroup">
                            <p:stCondLst>
                              <p:cond delay="2000"/>
                            </p:stCondLst>
                            <p:childTnLst>
                              <p:par>
                                <p:cTn id="145" presetID="16" presetClass="entr" presetSubtype="37" fill="hold" grpId="0" nodeType="afterEffect">
                                  <p:stCondLst>
                                    <p:cond delay="0"/>
                                  </p:stCondLst>
                                  <p:childTnLst>
                                    <p:set>
                                      <p:cBhvr>
                                        <p:cTn id="146" dur="1" fill="hold">
                                          <p:stCondLst>
                                            <p:cond delay="0"/>
                                          </p:stCondLst>
                                        </p:cTn>
                                        <p:tgtEl>
                                          <p:spTgt spid="48167"/>
                                        </p:tgtEl>
                                        <p:attrNameLst>
                                          <p:attrName>style.visibility</p:attrName>
                                        </p:attrNameLst>
                                      </p:cBhvr>
                                      <p:to>
                                        <p:strVal val="visible"/>
                                      </p:to>
                                    </p:set>
                                    <p:animEffect transition="in" filter="barn(outVertical)">
                                      <p:cBhvr>
                                        <p:cTn id="147" dur="500"/>
                                        <p:tgtEl>
                                          <p:spTgt spid="48167"/>
                                        </p:tgtEl>
                                      </p:cBhvr>
                                    </p:animEffect>
                                  </p:childTnLst>
                                  <p:subTnLst>
                                    <p:set>
                                      <p:cBhvr override="childStyle">
                                        <p:cTn dur="1" fill="hold" display="0" masterRel="nextClick" afterEffect="1"/>
                                        <p:tgtEl>
                                          <p:spTgt spid="48167"/>
                                        </p:tgtEl>
                                        <p:attrNameLst>
                                          <p:attrName>style.visibility</p:attrName>
                                        </p:attrNameLst>
                                      </p:cBhvr>
                                      <p:to>
                                        <p:strVal val="hidden"/>
                                      </p:to>
                                    </p:set>
                                    <p:audio>
                                      <p:cMediaNode>
                                        <p:cTn display="0" masterRel="sameClick">
                                          <p:stCondLst>
                                            <p:cond evt="begin" delay="0">
                                              <p:tn val="145"/>
                                            </p:cond>
                                          </p:stCondLst>
                                          <p:endCondLst>
                                            <p:cond evt="onStopAudio" delay="0">
                                              <p:tgtEl>
                                                <p:sldTgt/>
                                              </p:tgtEl>
                                            </p:cond>
                                          </p:endCondLst>
                                        </p:cTn>
                                        <p:tgtEl>
                                          <p:sndTgt r:embed="rId3" name="DING.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48171"/>
                                        </p:tgtEl>
                                        <p:attrNameLst>
                                          <p:attrName>style.visibility</p:attrName>
                                        </p:attrNameLst>
                                      </p:cBhvr>
                                      <p:to>
                                        <p:strVal val="visible"/>
                                      </p:to>
                                    </p:set>
                                  </p:childTnLst>
                                </p:cTn>
                              </p:par>
                            </p:childTnLst>
                          </p:cTn>
                        </p:par>
                        <p:par>
                          <p:cTn id="152" fill="hold" nodeType="afterGroup">
                            <p:stCondLst>
                              <p:cond delay="500"/>
                            </p:stCondLst>
                            <p:childTnLst>
                              <p:par>
                                <p:cTn id="153" presetID="22" presetClass="entr" presetSubtype="2" fill="hold" nodeType="afterEffect">
                                  <p:stCondLst>
                                    <p:cond delay="0"/>
                                  </p:stCondLst>
                                  <p:childTnLst>
                                    <p:set>
                                      <p:cBhvr>
                                        <p:cTn id="154" dur="1" fill="hold">
                                          <p:stCondLst>
                                            <p:cond delay="0"/>
                                          </p:stCondLst>
                                        </p:cTn>
                                        <p:tgtEl>
                                          <p:spTgt spid="6"/>
                                        </p:tgtEl>
                                        <p:attrNameLst>
                                          <p:attrName>style.visibility</p:attrName>
                                        </p:attrNameLst>
                                      </p:cBhvr>
                                      <p:to>
                                        <p:strVal val="visible"/>
                                      </p:to>
                                    </p:set>
                                    <p:animEffect transition="in" filter="wipe(right)">
                                      <p:cBhvr>
                                        <p:cTn id="15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153"/>
                                            </p:cond>
                                          </p:stCondLst>
                                          <p:endCondLst>
                                            <p:cond evt="onStopAudio" delay="0">
                                              <p:tgtEl>
                                                <p:sldTgt/>
                                              </p:tgtEl>
                                            </p:cond>
                                          </p:endCondLst>
                                        </p:cTn>
                                        <p:tgtEl>
                                          <p:sndTgt r:embed="rId2" name="TYPE.WAV"/>
                                        </p:tgtEl>
                                      </p:cMediaNode>
                                    </p:audio>
                                  </p:subTnLst>
                                </p:cTn>
                              </p:par>
                            </p:childTnLst>
                          </p:cTn>
                        </p:par>
                        <p:par>
                          <p:cTn id="156" fill="hold" nodeType="afterGroup">
                            <p:stCondLst>
                              <p:cond delay="1000"/>
                            </p:stCondLst>
                            <p:childTnLst>
                              <p:par>
                                <p:cTn id="157" presetID="9" presetClass="entr" presetSubtype="0" fill="hold" grpId="0" nodeType="afterEffect">
                                  <p:stCondLst>
                                    <p:cond delay="0"/>
                                  </p:stCondLst>
                                  <p:childTnLst>
                                    <p:set>
                                      <p:cBhvr>
                                        <p:cTn id="158" dur="1" fill="hold">
                                          <p:stCondLst>
                                            <p:cond delay="0"/>
                                          </p:stCondLst>
                                        </p:cTn>
                                        <p:tgtEl>
                                          <p:spTgt spid="48172"/>
                                        </p:tgtEl>
                                        <p:attrNameLst>
                                          <p:attrName>style.visibility</p:attrName>
                                        </p:attrNameLst>
                                      </p:cBhvr>
                                      <p:to>
                                        <p:strVal val="visible"/>
                                      </p:to>
                                    </p:set>
                                    <p:animEffect transition="in" filter="dissolve">
                                      <p:cBhvr>
                                        <p:cTn id="159" dur="500"/>
                                        <p:tgtEl>
                                          <p:spTgt spid="48172"/>
                                        </p:tgtEl>
                                      </p:cBhvr>
                                    </p:animEffect>
                                  </p:childTnLst>
                                  <p:subTnLst>
                                    <p:audio>
                                      <p:cMediaNode>
                                        <p:cTn display="0" masterRel="sameClick">
                                          <p:stCondLst>
                                            <p:cond evt="begin" delay="0">
                                              <p:tn val="157"/>
                                            </p:cond>
                                          </p:stCondLst>
                                          <p:endCondLst>
                                            <p:cond evt="onStopAudio" delay="0">
                                              <p:tgtEl>
                                                <p:sldTgt/>
                                              </p:tgtEl>
                                            </p:cond>
                                          </p:endCondLst>
                                        </p:cTn>
                                        <p:tgtEl>
                                          <p:sndTgt r:embed="rId7" name="GLASS.WAV"/>
                                        </p:tgtEl>
                                      </p:cMediaNode>
                                    </p:audio>
                                  </p:subTnLst>
                                </p:cTn>
                              </p:par>
                            </p:childTnLst>
                          </p:cTn>
                        </p:par>
                        <p:par>
                          <p:cTn id="160" fill="hold" nodeType="afterGroup">
                            <p:stCondLst>
                              <p:cond delay="1500"/>
                            </p:stCondLst>
                            <p:childTnLst>
                              <p:par>
                                <p:cTn id="161" presetID="1" presetClass="entr" presetSubtype="0" fill="hold" grpId="0" nodeType="afterEffect">
                                  <p:stCondLst>
                                    <p:cond delay="0"/>
                                  </p:stCondLst>
                                  <p:childTnLst>
                                    <p:set>
                                      <p:cBhvr>
                                        <p:cTn id="162" dur="1" fill="hold">
                                          <p:stCondLst>
                                            <p:cond delay="499"/>
                                          </p:stCondLst>
                                        </p:cTn>
                                        <p:tgtEl>
                                          <p:spTgt spid="48173"/>
                                        </p:tgtEl>
                                        <p:attrNameLst>
                                          <p:attrName>style.visibility</p:attrName>
                                        </p:attrNameLst>
                                      </p:cBhvr>
                                      <p:to>
                                        <p:strVal val="visible"/>
                                      </p:to>
                                    </p:set>
                                  </p:childTnLst>
                                  <p:subTnLst>
                                    <p:audio>
                                      <p:cMediaNode>
                                        <p:cTn display="0" masterRel="sameClick">
                                          <p:stCondLst>
                                            <p:cond evt="begin" delay="0">
                                              <p:tn val="161"/>
                                            </p:cond>
                                          </p:stCondLst>
                                          <p:endCondLst>
                                            <p:cond evt="onStopAudio" delay="0">
                                              <p:tgtEl>
                                                <p:sldTgt/>
                                              </p:tgtEl>
                                            </p:cond>
                                          </p:endCondLst>
                                        </p:cTn>
                                        <p:tgtEl>
                                          <p:sndTgt r:embed="rId2" name="TYPE.WAV"/>
                                        </p:tgtEl>
                                      </p:cMediaNode>
                                    </p:audio>
                                  </p:sub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2" fill="hold" nodeType="clickEffect">
                                  <p:stCondLst>
                                    <p:cond delay="0"/>
                                  </p:stCondLst>
                                  <p:childTnLst>
                                    <p:set>
                                      <p:cBhvr>
                                        <p:cTn id="166" dur="1" fill="hold">
                                          <p:stCondLst>
                                            <p:cond delay="0"/>
                                          </p:stCondLst>
                                        </p:cTn>
                                        <p:tgtEl>
                                          <p:spTgt spid="7"/>
                                        </p:tgtEl>
                                        <p:attrNameLst>
                                          <p:attrName>style.visibility</p:attrName>
                                        </p:attrNameLst>
                                      </p:cBhvr>
                                      <p:to>
                                        <p:strVal val="visible"/>
                                      </p:to>
                                    </p:set>
                                    <p:animEffect transition="in" filter="wipe(right)">
                                      <p:cBhvr>
                                        <p:cTn id="167" dur="500"/>
                                        <p:tgtEl>
                                          <p:spTgt spid="7"/>
                                        </p:tgtEl>
                                      </p:cBhvr>
                                    </p:animEffect>
                                  </p:childTnLst>
                                  <p:subTnLst>
                                    <p:audio>
                                      <p:cMediaNode>
                                        <p:cTn display="0" masterRel="sameClick">
                                          <p:stCondLst>
                                            <p:cond evt="begin" delay="0">
                                              <p:tn val="165"/>
                                            </p:cond>
                                          </p:stCondLst>
                                          <p:endCondLst>
                                            <p:cond evt="onStopAudio" delay="0">
                                              <p:tgtEl>
                                                <p:sldTgt/>
                                              </p:tgtEl>
                                            </p:cond>
                                          </p:endCondLst>
                                        </p:cTn>
                                        <p:tgtEl>
                                          <p:sndTgt r:embed="rId2" name="TYPE.WAV"/>
                                        </p:tgtEl>
                                      </p:cMediaNode>
                                    </p:audio>
                                  </p:subTnLst>
                                </p:cTn>
                              </p:par>
                            </p:childTnLst>
                          </p:cTn>
                        </p:par>
                        <p:par>
                          <p:cTn id="168" fill="hold" nodeType="afterGroup">
                            <p:stCondLst>
                              <p:cond delay="500"/>
                            </p:stCondLst>
                            <p:childTnLst>
                              <p:par>
                                <p:cTn id="169" presetID="9" presetClass="entr" presetSubtype="0" fill="hold" grpId="0" nodeType="afterEffect">
                                  <p:stCondLst>
                                    <p:cond delay="0"/>
                                  </p:stCondLst>
                                  <p:childTnLst>
                                    <p:set>
                                      <p:cBhvr>
                                        <p:cTn id="170" dur="1" fill="hold">
                                          <p:stCondLst>
                                            <p:cond delay="0"/>
                                          </p:stCondLst>
                                        </p:cTn>
                                        <p:tgtEl>
                                          <p:spTgt spid="48177"/>
                                        </p:tgtEl>
                                        <p:attrNameLst>
                                          <p:attrName>style.visibility</p:attrName>
                                        </p:attrNameLst>
                                      </p:cBhvr>
                                      <p:to>
                                        <p:strVal val="visible"/>
                                      </p:to>
                                    </p:set>
                                    <p:animEffect transition="in" filter="dissolve">
                                      <p:cBhvr>
                                        <p:cTn id="171" dur="500"/>
                                        <p:tgtEl>
                                          <p:spTgt spid="48177"/>
                                        </p:tgtEl>
                                      </p:cBhvr>
                                    </p:animEffect>
                                  </p:childTnLst>
                                  <p:subTnLst>
                                    <p:audio>
                                      <p:cMediaNode>
                                        <p:cTn display="0" masterRel="sameClick">
                                          <p:stCondLst>
                                            <p:cond evt="begin" delay="0">
                                              <p:tn val="169"/>
                                            </p:cond>
                                          </p:stCondLst>
                                          <p:endCondLst>
                                            <p:cond evt="onStopAudio" delay="0">
                                              <p:tgtEl>
                                                <p:sldTgt/>
                                              </p:tgtEl>
                                            </p:cond>
                                          </p:endCondLst>
                                        </p:cTn>
                                        <p:tgtEl>
                                          <p:sndTgt r:embed="rId6" name="CAMERA.WAV"/>
                                        </p:tgtEl>
                                      </p:cMediaNode>
                                    </p:audio>
                                  </p:subTnLst>
                                </p:cTn>
                              </p:par>
                            </p:childTnLst>
                          </p:cTn>
                        </p:par>
                      </p:childTnLst>
                    </p:cTn>
                  </p:par>
                  <p:par>
                    <p:cTn id="172" fill="hold" nodeType="clickPar">
                      <p:stCondLst>
                        <p:cond delay="indefinite"/>
                      </p:stCondLst>
                      <p:childTnLst>
                        <p:par>
                          <p:cTn id="173" fill="hold" nodeType="withGroup">
                            <p:stCondLst>
                              <p:cond delay="0"/>
                            </p:stCondLst>
                            <p:childTnLst>
                              <p:par>
                                <p:cTn id="174" presetID="17" presetClass="entr" presetSubtype="1" fill="hold" grpId="0" nodeType="clickEffect">
                                  <p:stCondLst>
                                    <p:cond delay="0"/>
                                  </p:stCondLst>
                                  <p:childTnLst>
                                    <p:set>
                                      <p:cBhvr>
                                        <p:cTn id="175" dur="1" fill="hold">
                                          <p:stCondLst>
                                            <p:cond delay="0"/>
                                          </p:stCondLst>
                                        </p:cTn>
                                        <p:tgtEl>
                                          <p:spTgt spid="48178"/>
                                        </p:tgtEl>
                                        <p:attrNameLst>
                                          <p:attrName>style.visibility</p:attrName>
                                        </p:attrNameLst>
                                      </p:cBhvr>
                                      <p:to>
                                        <p:strVal val="visible"/>
                                      </p:to>
                                    </p:set>
                                    <p:anim calcmode="lin" valueType="num">
                                      <p:cBhvr>
                                        <p:cTn id="176" dur="500" fill="hold"/>
                                        <p:tgtEl>
                                          <p:spTgt spid="48178"/>
                                        </p:tgtEl>
                                        <p:attrNameLst>
                                          <p:attrName>ppt_x</p:attrName>
                                        </p:attrNameLst>
                                      </p:cBhvr>
                                      <p:tavLst>
                                        <p:tav tm="0">
                                          <p:val>
                                            <p:strVal val="#ppt_x"/>
                                          </p:val>
                                        </p:tav>
                                        <p:tav tm="100000">
                                          <p:val>
                                            <p:strVal val="#ppt_x"/>
                                          </p:val>
                                        </p:tav>
                                      </p:tavLst>
                                    </p:anim>
                                    <p:anim calcmode="lin" valueType="num">
                                      <p:cBhvr>
                                        <p:cTn id="177" dur="500" fill="hold"/>
                                        <p:tgtEl>
                                          <p:spTgt spid="48178"/>
                                        </p:tgtEl>
                                        <p:attrNameLst>
                                          <p:attrName>ppt_y</p:attrName>
                                        </p:attrNameLst>
                                      </p:cBhvr>
                                      <p:tavLst>
                                        <p:tav tm="0">
                                          <p:val>
                                            <p:strVal val="#ppt_y-#ppt_h/2"/>
                                          </p:val>
                                        </p:tav>
                                        <p:tav tm="100000">
                                          <p:val>
                                            <p:strVal val="#ppt_y"/>
                                          </p:val>
                                        </p:tav>
                                      </p:tavLst>
                                    </p:anim>
                                    <p:anim calcmode="lin" valueType="num">
                                      <p:cBhvr>
                                        <p:cTn id="178" dur="500" fill="hold"/>
                                        <p:tgtEl>
                                          <p:spTgt spid="48178"/>
                                        </p:tgtEl>
                                        <p:attrNameLst>
                                          <p:attrName>ppt_w</p:attrName>
                                        </p:attrNameLst>
                                      </p:cBhvr>
                                      <p:tavLst>
                                        <p:tav tm="0">
                                          <p:val>
                                            <p:strVal val="#ppt_w"/>
                                          </p:val>
                                        </p:tav>
                                        <p:tav tm="100000">
                                          <p:val>
                                            <p:strVal val="#ppt_w"/>
                                          </p:val>
                                        </p:tav>
                                      </p:tavLst>
                                    </p:anim>
                                    <p:anim calcmode="lin" valueType="num">
                                      <p:cBhvr>
                                        <p:cTn id="179" dur="500" fill="hold"/>
                                        <p:tgtEl>
                                          <p:spTgt spid="4817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4"/>
                                            </p:cond>
                                          </p:stCondLst>
                                          <p:endCondLst>
                                            <p:cond evt="onStopAudio" delay="0">
                                              <p:tgtEl>
                                                <p:sldTgt/>
                                              </p:tgtEl>
                                            </p:cond>
                                          </p:endCondLst>
                                        </p:cTn>
                                        <p:tgtEl>
                                          <p:sndTgt r:embed="rId5" name="CASHREG.WAV"/>
                                        </p:tgtEl>
                                      </p:cMediaNode>
                                    </p:audio>
                                  </p:subTnLst>
                                </p:cTn>
                              </p:par>
                            </p:childTnLst>
                          </p:cTn>
                        </p:par>
                        <p:par>
                          <p:cTn id="180" fill="hold" nodeType="afterGroup">
                            <p:stCondLst>
                              <p:cond delay="500"/>
                            </p:stCondLst>
                            <p:childTnLst>
                              <p:par>
                                <p:cTn id="181" presetID="1" presetClass="entr" presetSubtype="0" fill="hold" grpId="0" nodeType="afterEffect">
                                  <p:stCondLst>
                                    <p:cond delay="0"/>
                                  </p:stCondLst>
                                  <p:childTnLst>
                                    <p:set>
                                      <p:cBhvr>
                                        <p:cTn id="182" dur="1" fill="hold">
                                          <p:stCondLst>
                                            <p:cond delay="499"/>
                                          </p:stCondLst>
                                        </p:cTn>
                                        <p:tgtEl>
                                          <p:spTgt spid="48179"/>
                                        </p:tgtEl>
                                        <p:attrNameLst>
                                          <p:attrName>style.visibility</p:attrName>
                                        </p:attrNameLst>
                                      </p:cBhvr>
                                      <p:to>
                                        <p:strVal val="visible"/>
                                      </p:to>
                                    </p:set>
                                  </p:childTnLst>
                                  <p:subTnLst>
                                    <p:audio>
                                      <p:cMediaNode>
                                        <p:cTn display="0" masterRel="sameClick">
                                          <p:stCondLst>
                                            <p:cond evt="begin" delay="0">
                                              <p:tn val="181"/>
                                            </p:cond>
                                          </p:stCondLst>
                                          <p:endCondLst>
                                            <p:cond evt="onStopAudio" delay="0">
                                              <p:tgtEl>
                                                <p:sldTgt/>
                                              </p:tgtEl>
                                            </p:cond>
                                          </p:endCondLst>
                                        </p:cTn>
                                        <p:tgtEl>
                                          <p:sndTgt r:embed="rId2" name="TYPE.WAV"/>
                                        </p:tgtEl>
                                      </p:cMediaNode>
                                    </p:audio>
                                  </p:sub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499"/>
                                          </p:stCondLst>
                                        </p:cTn>
                                        <p:tgtEl>
                                          <p:spTgt spid="48183"/>
                                        </p:tgtEl>
                                        <p:attrNameLst>
                                          <p:attrName>style.visibility</p:attrName>
                                        </p:attrNameLst>
                                      </p:cBhvr>
                                      <p:to>
                                        <p:strVal val="visible"/>
                                      </p:to>
                                    </p:set>
                                  </p:childTnLst>
                                </p:cTn>
                              </p:par>
                            </p:childTnLst>
                          </p:cTn>
                        </p:par>
                        <p:par>
                          <p:cTn id="187" fill="hold" nodeType="afterGroup">
                            <p:stCondLst>
                              <p:cond delay="500"/>
                            </p:stCondLst>
                            <p:childTnLst>
                              <p:par>
                                <p:cTn id="188" presetID="22" presetClass="entr" presetSubtype="2" fill="hold" nodeType="afterEffect">
                                  <p:stCondLst>
                                    <p:cond delay="0"/>
                                  </p:stCondLst>
                                  <p:childTnLst>
                                    <p:set>
                                      <p:cBhvr>
                                        <p:cTn id="189" dur="1" fill="hold">
                                          <p:stCondLst>
                                            <p:cond delay="0"/>
                                          </p:stCondLst>
                                        </p:cTn>
                                        <p:tgtEl>
                                          <p:spTgt spid="8"/>
                                        </p:tgtEl>
                                        <p:attrNameLst>
                                          <p:attrName>style.visibility</p:attrName>
                                        </p:attrNameLst>
                                      </p:cBhvr>
                                      <p:to>
                                        <p:strVal val="visible"/>
                                      </p:to>
                                    </p:set>
                                    <p:animEffect transition="in" filter="wipe(right)">
                                      <p:cBhvr>
                                        <p:cTn id="19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188"/>
                                            </p:cond>
                                          </p:stCondLst>
                                          <p:endCondLst>
                                            <p:cond evt="onStopAudio" delay="0">
                                              <p:tgtEl>
                                                <p:sldTgt/>
                                              </p:tgtEl>
                                            </p:cond>
                                          </p:endCondLst>
                                        </p:cTn>
                                        <p:tgtEl>
                                          <p:sndTgt r:embed="rId2" name="TYPE.WAV"/>
                                        </p:tgtEl>
                                      </p:cMediaNode>
                                    </p:audio>
                                  </p:subTnLst>
                                </p:cTn>
                              </p:par>
                            </p:childTnLst>
                          </p:cTn>
                        </p:par>
                        <p:par>
                          <p:cTn id="191" fill="hold" nodeType="afterGroup">
                            <p:stCondLst>
                              <p:cond delay="1000"/>
                            </p:stCondLst>
                            <p:childTnLst>
                              <p:par>
                                <p:cTn id="192" presetID="9" presetClass="entr" presetSubtype="0" fill="hold" grpId="0" nodeType="afterEffect">
                                  <p:stCondLst>
                                    <p:cond delay="0"/>
                                  </p:stCondLst>
                                  <p:childTnLst>
                                    <p:set>
                                      <p:cBhvr>
                                        <p:cTn id="193" dur="1" fill="hold">
                                          <p:stCondLst>
                                            <p:cond delay="0"/>
                                          </p:stCondLst>
                                        </p:cTn>
                                        <p:tgtEl>
                                          <p:spTgt spid="48184"/>
                                        </p:tgtEl>
                                        <p:attrNameLst>
                                          <p:attrName>style.visibility</p:attrName>
                                        </p:attrNameLst>
                                      </p:cBhvr>
                                      <p:to>
                                        <p:strVal val="visible"/>
                                      </p:to>
                                    </p:set>
                                    <p:animEffect transition="in" filter="dissolve">
                                      <p:cBhvr>
                                        <p:cTn id="194" dur="500"/>
                                        <p:tgtEl>
                                          <p:spTgt spid="48184"/>
                                        </p:tgtEl>
                                      </p:cBhvr>
                                    </p:animEffect>
                                  </p:childTnLst>
                                  <p:subTnLst>
                                    <p:audio>
                                      <p:cMediaNode>
                                        <p:cTn display="0" masterRel="sameClick">
                                          <p:stCondLst>
                                            <p:cond evt="begin" delay="0">
                                              <p:tn val="192"/>
                                            </p:cond>
                                          </p:stCondLst>
                                          <p:endCondLst>
                                            <p:cond evt="onStopAudio" delay="0">
                                              <p:tgtEl>
                                                <p:sldTgt/>
                                              </p:tgtEl>
                                            </p:cond>
                                          </p:endCondLst>
                                        </p:cTn>
                                        <p:tgtEl>
                                          <p:sndTgt r:embed="rId7" name="GLASS.WAV"/>
                                        </p:tgtEl>
                                      </p:cMediaNode>
                                    </p:audio>
                                  </p:subTnLst>
                                </p:cTn>
                              </p:par>
                            </p:childTnLst>
                          </p:cTn>
                        </p:par>
                        <p:par>
                          <p:cTn id="195" fill="hold" nodeType="afterGroup">
                            <p:stCondLst>
                              <p:cond delay="1500"/>
                            </p:stCondLst>
                            <p:childTnLst>
                              <p:par>
                                <p:cTn id="196" presetID="1" presetClass="entr" presetSubtype="0" fill="hold" grpId="0" nodeType="afterEffect">
                                  <p:stCondLst>
                                    <p:cond delay="0"/>
                                  </p:stCondLst>
                                  <p:childTnLst>
                                    <p:set>
                                      <p:cBhvr>
                                        <p:cTn id="197" dur="1" fill="hold">
                                          <p:stCondLst>
                                            <p:cond delay="499"/>
                                          </p:stCondLst>
                                        </p:cTn>
                                        <p:tgtEl>
                                          <p:spTgt spid="48189"/>
                                        </p:tgtEl>
                                        <p:attrNameLst>
                                          <p:attrName>style.visibility</p:attrName>
                                        </p:attrNameLst>
                                      </p:cBhvr>
                                      <p:to>
                                        <p:strVal val="visible"/>
                                      </p:to>
                                    </p:set>
                                  </p:childTnLst>
                                  <p:subTnLst>
                                    <p:audio>
                                      <p:cMediaNode>
                                        <p:cTn display="0" masterRel="sameClick">
                                          <p:stCondLst>
                                            <p:cond evt="begin" delay="0">
                                              <p:tn val="196"/>
                                            </p:cond>
                                          </p:stCondLst>
                                          <p:endCondLst>
                                            <p:cond evt="onStopAudio" delay="0">
                                              <p:tgtEl>
                                                <p:sldTgt/>
                                              </p:tgtEl>
                                            </p:cond>
                                          </p:endCondLst>
                                        </p:cTn>
                                        <p:tgtEl>
                                          <p:sndTgt r:embed="rId2" name="TYPE.WAV"/>
                                        </p:tgtEl>
                                      </p:cMediaNode>
                                    </p:audio>
                                  </p:subTnLst>
                                </p:cTn>
                              </p:par>
                            </p:childTnLst>
                          </p:cTn>
                        </p:par>
                      </p:childTnLst>
                    </p:cTn>
                  </p:par>
                  <p:par>
                    <p:cTn id="198" fill="hold" nodeType="clickPar">
                      <p:stCondLst>
                        <p:cond delay="indefinite"/>
                      </p:stCondLst>
                      <p:childTnLst>
                        <p:par>
                          <p:cTn id="199" fill="hold" nodeType="withGroup">
                            <p:stCondLst>
                              <p:cond delay="0"/>
                            </p:stCondLst>
                            <p:childTnLst>
                              <p:par>
                                <p:cTn id="200" presetID="9" presetClass="entr" presetSubtype="0" fill="hold" grpId="0" nodeType="clickEffect">
                                  <p:stCondLst>
                                    <p:cond delay="0"/>
                                  </p:stCondLst>
                                  <p:childTnLst>
                                    <p:set>
                                      <p:cBhvr>
                                        <p:cTn id="201" dur="1" fill="hold">
                                          <p:stCondLst>
                                            <p:cond delay="0"/>
                                          </p:stCondLst>
                                        </p:cTn>
                                        <p:tgtEl>
                                          <p:spTgt spid="48191"/>
                                        </p:tgtEl>
                                        <p:attrNameLst>
                                          <p:attrName>style.visibility</p:attrName>
                                        </p:attrNameLst>
                                      </p:cBhvr>
                                      <p:to>
                                        <p:strVal val="visible"/>
                                      </p:to>
                                    </p:set>
                                    <p:animEffect transition="in" filter="dissolve">
                                      <p:cBhvr>
                                        <p:cTn id="202" dur="500"/>
                                        <p:tgtEl>
                                          <p:spTgt spid="48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P spid="48133" grpId="0" animBg="1"/>
      <p:bldP spid="48134" grpId="0"/>
      <p:bldP spid="48135" grpId="0"/>
      <p:bldP spid="48139" grpId="0" animBg="1"/>
      <p:bldP spid="48140" grpId="0" animBg="1"/>
      <p:bldP spid="48141" grpId="0"/>
      <p:bldP spid="48142" grpId="0" animBg="1"/>
      <p:bldP spid="48143" grpId="0" animBg="1"/>
      <p:bldP spid="48144" grpId="0" animBg="1"/>
      <p:bldP spid="48148" grpId="0" animBg="1"/>
      <p:bldP spid="48149" grpId="0"/>
      <p:bldP spid="48150" grpId="0" animBg="1"/>
      <p:bldP spid="48151" grpId="0" animBg="1"/>
      <p:bldP spid="48152" grpId="0" animBg="1"/>
      <p:bldP spid="48156" grpId="0" animBg="1"/>
      <p:bldP spid="48157" grpId="0" animBg="1"/>
      <p:bldP spid="48158" grpId="0"/>
      <p:bldP spid="48159" grpId="0" animBg="1"/>
      <p:bldP spid="48160" grpId="0" animBg="1"/>
      <p:bldP spid="48164" grpId="0" animBg="1"/>
      <p:bldP spid="48165" grpId="0" animBg="1"/>
      <p:bldP spid="48166" grpId="0"/>
      <p:bldP spid="48167" grpId="0" bldLvl="0" animBg="1"/>
      <p:bldP spid="48171" grpId="0" animBg="1"/>
      <p:bldP spid="48172" grpId="0" animBg="1"/>
      <p:bldP spid="48173" grpId="0"/>
      <p:bldP spid="48177" grpId="0" animBg="1"/>
      <p:bldP spid="48178" grpId="0" animBg="1"/>
      <p:bldP spid="48179" grpId="0"/>
      <p:bldP spid="48183" grpId="0" animBg="1"/>
      <p:bldP spid="48184" grpId="0" animBg="1"/>
      <p:bldP spid="48189" grpId="0"/>
      <p:bldP spid="4819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85800" y="152400"/>
            <a:ext cx="7846640" cy="1116013"/>
          </a:xfrm>
        </p:spPr>
        <p:txBody>
          <a:bodyPr/>
          <a:lstStyle/>
          <a:p>
            <a:pPr eaLnBrk="1" hangingPunct="1"/>
            <a:r>
              <a:rPr lang="en-US" altLang="zh-CN" sz="3600" dirty="0"/>
              <a:t>Stack Algorithm (without paren.)</a:t>
            </a:r>
          </a:p>
        </p:txBody>
      </p:sp>
      <p:sp>
        <p:nvSpPr>
          <p:cNvPr id="94211" name="Rectangle 3"/>
          <p:cNvSpPr>
            <a:spLocks noGrp="1" noChangeArrowheads="1"/>
          </p:cNvSpPr>
          <p:nvPr>
            <p:ph idx="1"/>
          </p:nvPr>
        </p:nvSpPr>
        <p:spPr>
          <a:xfrm>
            <a:off x="457200" y="1341438"/>
            <a:ext cx="8229600" cy="5516562"/>
          </a:xfrm>
        </p:spPr>
        <p:txBody>
          <a:bodyPr/>
          <a:lstStyle/>
          <a:p>
            <a:pPr marL="660400" indent="-660400" eaLnBrk="1" hangingPunct="1">
              <a:lnSpc>
                <a:spcPct val="80000"/>
              </a:lnSpc>
              <a:buFontTx/>
              <a:buAutoNum type="arabicPeriod"/>
              <a:defRPr/>
            </a:pPr>
            <a:r>
              <a:rPr lang="en-US" altLang="zh-CN" sz="2000" dirty="0"/>
              <a:t>Initialize an empty stack of operators</a:t>
            </a:r>
          </a:p>
          <a:p>
            <a:pPr marL="660400" indent="-660400" eaLnBrk="1" hangingPunct="1">
              <a:lnSpc>
                <a:spcPct val="80000"/>
              </a:lnSpc>
              <a:buFontTx/>
              <a:buAutoNum type="arabicPeriod"/>
              <a:defRPr/>
            </a:pPr>
            <a:endParaRPr lang="en-US" altLang="zh-CN" sz="2000" dirty="0"/>
          </a:p>
          <a:p>
            <a:pPr marL="660400" indent="-660400" eaLnBrk="1" hangingPunct="1">
              <a:lnSpc>
                <a:spcPct val="80000"/>
              </a:lnSpc>
              <a:buFontTx/>
              <a:buAutoNum type="arabicPeriod"/>
              <a:defRPr/>
            </a:pPr>
            <a:r>
              <a:rPr lang="en-US" altLang="zh-CN" sz="2000" dirty="0"/>
              <a:t>While no error &amp;&amp;   !end of expression</a:t>
            </a:r>
          </a:p>
          <a:p>
            <a:pPr marL="1035050" lvl="1" indent="-577850" eaLnBrk="1" hangingPunct="1">
              <a:lnSpc>
                <a:spcPct val="80000"/>
              </a:lnSpc>
              <a:buClr>
                <a:schemeClr val="tx1"/>
              </a:buClr>
              <a:buFontTx/>
              <a:buAutoNum type="alphaLcParenR"/>
              <a:defRPr/>
            </a:pPr>
            <a:r>
              <a:rPr lang="en-US" altLang="zh-CN" sz="2000" dirty="0">
                <a:cs typeface="+mn-ea"/>
              </a:rPr>
              <a:t>Get next input "token" from infix expression</a:t>
            </a:r>
          </a:p>
          <a:p>
            <a:pPr marL="1035050" lvl="1" indent="-577850" eaLnBrk="1" hangingPunct="1">
              <a:lnSpc>
                <a:spcPct val="80000"/>
              </a:lnSpc>
              <a:buClr>
                <a:schemeClr val="tx1"/>
              </a:buClr>
              <a:buFontTx/>
              <a:buAutoNum type="alphaLcParenR"/>
              <a:defRPr/>
            </a:pPr>
            <a:r>
              <a:rPr lang="en-US" altLang="zh-CN" sz="2000" dirty="0">
                <a:cs typeface="+mn-ea"/>
              </a:rPr>
              <a:t>If token is …</a:t>
            </a:r>
          </a:p>
          <a:p>
            <a:pPr marL="1428750" lvl="2" indent="-514350" eaLnBrk="1" hangingPunct="1">
              <a:lnSpc>
                <a:spcPct val="80000"/>
              </a:lnSpc>
              <a:buClr>
                <a:schemeClr val="tx1"/>
              </a:buClr>
              <a:buFontTx/>
              <a:buAutoNum type="romanLcPeriod"/>
              <a:defRPr/>
            </a:pPr>
            <a:r>
              <a:rPr lang="en-US" altLang="zh-CN" sz="2000" b="1" dirty="0">
                <a:cs typeface="+mn-ea"/>
              </a:rPr>
              <a:t>operand</a:t>
            </a:r>
            <a:r>
              <a:rPr lang="en-US" altLang="zh-CN" sz="2000" dirty="0">
                <a:cs typeface="+mn-ea"/>
              </a:rPr>
              <a:t>     </a:t>
            </a:r>
          </a:p>
          <a:p>
            <a:pPr marL="914400" lvl="2" indent="0" eaLnBrk="1" hangingPunct="1">
              <a:lnSpc>
                <a:spcPct val="80000"/>
              </a:lnSpc>
              <a:buClr>
                <a:schemeClr val="tx1"/>
              </a:buClr>
              <a:buFontTx/>
              <a:buNone/>
              <a:defRPr/>
            </a:pPr>
            <a:r>
              <a:rPr lang="en-US" altLang="zh-CN" sz="2000" dirty="0">
                <a:cs typeface="+mn-ea"/>
              </a:rPr>
              <a:t>       </a:t>
            </a:r>
            <a:r>
              <a:rPr lang="en-US" altLang="zh-CN" sz="2000" dirty="0">
                <a:solidFill>
                  <a:srgbClr val="0000FF"/>
                </a:solidFill>
                <a:cs typeface="+mn-ea"/>
              </a:rPr>
              <a:t>display it</a:t>
            </a:r>
          </a:p>
          <a:p>
            <a:pPr marL="914400" lvl="2" indent="0" eaLnBrk="1" hangingPunct="1">
              <a:lnSpc>
                <a:spcPct val="80000"/>
              </a:lnSpc>
              <a:buClr>
                <a:schemeClr val="tx1"/>
              </a:buClr>
              <a:buFontTx/>
              <a:buNone/>
              <a:defRPr/>
            </a:pPr>
            <a:r>
              <a:rPr lang="en-US" altLang="zh-CN" sz="2000" dirty="0">
                <a:cs typeface="+mn-ea"/>
              </a:rPr>
              <a:t>ii.    </a:t>
            </a:r>
            <a:r>
              <a:rPr lang="en-US" altLang="zh-CN" sz="2000" b="1" dirty="0">
                <a:cs typeface="+mn-ea"/>
              </a:rPr>
              <a:t>operator </a:t>
            </a:r>
            <a:br>
              <a:rPr lang="en-US" altLang="zh-CN" sz="2000" dirty="0"/>
            </a:br>
            <a:r>
              <a:rPr lang="en-US" altLang="zh-CN" sz="2000" dirty="0">
                <a:cs typeface="+mn-ea"/>
              </a:rPr>
              <a:t>       if the </a:t>
            </a:r>
            <a:r>
              <a:rPr lang="en-US" altLang="zh-CN" sz="2000" i="1" dirty="0">
                <a:solidFill>
                  <a:schemeClr val="tx2"/>
                </a:solidFill>
                <a:cs typeface="+mn-ea"/>
              </a:rPr>
              <a:t>incoming priority value</a:t>
            </a:r>
            <a:r>
              <a:rPr lang="en-US" altLang="zh-CN" sz="2000" dirty="0">
                <a:solidFill>
                  <a:schemeClr val="tx2"/>
                </a:solidFill>
                <a:cs typeface="+mn-ea"/>
              </a:rPr>
              <a:t> </a:t>
            </a:r>
            <a:r>
              <a:rPr lang="en-US" altLang="zh-CN" sz="2000" i="1" dirty="0">
                <a:solidFill>
                  <a:schemeClr val="tx2"/>
                </a:solidFill>
                <a:cs typeface="+mn-ea"/>
              </a:rPr>
              <a:t>(ICP)</a:t>
            </a:r>
            <a:r>
              <a:rPr lang="en-US" altLang="zh-CN" sz="2000" dirty="0">
                <a:solidFill>
                  <a:schemeClr val="tx2"/>
                </a:solidFill>
                <a:cs typeface="+mn-ea"/>
              </a:rPr>
              <a:t> </a:t>
            </a:r>
            <a:r>
              <a:rPr lang="en-US" altLang="zh-CN" sz="2000" dirty="0">
                <a:cs typeface="+mn-ea"/>
              </a:rPr>
              <a:t>of the operator is     </a:t>
            </a:r>
          </a:p>
          <a:p>
            <a:pPr marL="914400" lvl="2" indent="0" eaLnBrk="1" hangingPunct="1">
              <a:lnSpc>
                <a:spcPct val="80000"/>
              </a:lnSpc>
              <a:buClr>
                <a:schemeClr val="tx1"/>
              </a:buClr>
              <a:buFontTx/>
              <a:buNone/>
              <a:defRPr/>
            </a:pPr>
            <a:r>
              <a:rPr lang="en-US" altLang="zh-CN" sz="2000" dirty="0">
                <a:cs typeface="+mn-ea"/>
              </a:rPr>
              <a:t>       greater than the </a:t>
            </a:r>
            <a:r>
              <a:rPr lang="en-US" altLang="zh-CN" sz="2000" i="1" dirty="0">
                <a:solidFill>
                  <a:schemeClr val="tx2"/>
                </a:solidFill>
                <a:cs typeface="+mn-ea"/>
              </a:rPr>
              <a:t>in stack priority value (ISP)</a:t>
            </a:r>
            <a:r>
              <a:rPr lang="en-US" altLang="zh-CN" sz="2000" dirty="0">
                <a:solidFill>
                  <a:schemeClr val="tx2"/>
                </a:solidFill>
                <a:cs typeface="+mn-ea"/>
              </a:rPr>
              <a:t> </a:t>
            </a:r>
            <a:r>
              <a:rPr lang="en-US" altLang="zh-CN" sz="2000" dirty="0">
                <a:cs typeface="+mn-ea"/>
              </a:rPr>
              <a:t>of the </a:t>
            </a:r>
          </a:p>
          <a:p>
            <a:pPr marL="914400" lvl="2" indent="0" eaLnBrk="1" hangingPunct="1">
              <a:lnSpc>
                <a:spcPct val="80000"/>
              </a:lnSpc>
              <a:buClr>
                <a:schemeClr val="tx1"/>
              </a:buClr>
              <a:buFontTx/>
              <a:buNone/>
              <a:defRPr/>
            </a:pPr>
            <a:r>
              <a:rPr lang="en-US" altLang="zh-CN" sz="2000" dirty="0">
                <a:cs typeface="+mn-ea"/>
              </a:rPr>
              <a:t>       topmost element of stack: </a:t>
            </a:r>
            <a:r>
              <a:rPr lang="en-US" altLang="zh-CN" sz="2000" dirty="0">
                <a:solidFill>
                  <a:srgbClr val="FF0000"/>
                </a:solidFill>
                <a:cs typeface="+mn-ea"/>
              </a:rPr>
              <a:t>ICP&gt;ISP</a:t>
            </a:r>
            <a:br>
              <a:rPr lang="en-US" altLang="zh-CN" sz="2000" dirty="0"/>
            </a:br>
            <a:r>
              <a:rPr lang="en-US" altLang="zh-CN" sz="2000" dirty="0">
                <a:cs typeface="+mn-ea"/>
              </a:rPr>
              <a:t>            </a:t>
            </a:r>
            <a:r>
              <a:rPr lang="en-US" altLang="zh-CN" sz="2000" dirty="0">
                <a:solidFill>
                  <a:srgbClr val="0000FF"/>
                </a:solidFill>
                <a:cs typeface="+mn-ea"/>
              </a:rPr>
              <a:t>push token onto stack</a:t>
            </a:r>
            <a:br>
              <a:rPr lang="en-US" altLang="zh-CN" sz="2000" dirty="0"/>
            </a:br>
            <a:r>
              <a:rPr lang="en-US" altLang="zh-CN" sz="2000" dirty="0">
                <a:cs typeface="+mn-ea"/>
              </a:rPr>
              <a:t>       else</a:t>
            </a:r>
            <a:br>
              <a:rPr lang="en-US" altLang="zh-CN" sz="2000" dirty="0"/>
            </a:br>
            <a:r>
              <a:rPr lang="en-US" altLang="zh-CN" sz="2000" dirty="0">
                <a:cs typeface="+mn-ea"/>
              </a:rPr>
              <a:t>            </a:t>
            </a:r>
            <a:r>
              <a:rPr lang="en-US" altLang="zh-CN" sz="2000" dirty="0">
                <a:solidFill>
                  <a:srgbClr val="0000FF"/>
                </a:solidFill>
                <a:cs typeface="+mn-ea"/>
              </a:rPr>
              <a:t>pop and display top of stack</a:t>
            </a:r>
            <a:br>
              <a:rPr lang="en-US" altLang="zh-CN" sz="2000" dirty="0"/>
            </a:br>
            <a:r>
              <a:rPr lang="en-US" altLang="zh-CN" sz="2000" dirty="0">
                <a:cs typeface="+mn-ea"/>
              </a:rPr>
              <a:t>            </a:t>
            </a:r>
            <a:r>
              <a:rPr lang="en-US" altLang="zh-CN" sz="2000" dirty="0">
                <a:solidFill>
                  <a:srgbClr val="0000FF"/>
                </a:solidFill>
                <a:cs typeface="+mn-ea"/>
              </a:rPr>
              <a:t>repeat comparison of token with top of stack till   </a:t>
            </a:r>
          </a:p>
          <a:p>
            <a:pPr marL="914400" lvl="2" indent="0" eaLnBrk="1" hangingPunct="1">
              <a:lnSpc>
                <a:spcPct val="80000"/>
              </a:lnSpc>
              <a:buClr>
                <a:schemeClr val="tx1"/>
              </a:buClr>
              <a:buFontTx/>
              <a:buNone/>
              <a:defRPr/>
            </a:pPr>
            <a:r>
              <a:rPr lang="en-US" altLang="zh-CN" sz="2000" dirty="0">
                <a:solidFill>
                  <a:srgbClr val="0000FF"/>
                </a:solidFill>
                <a:cs typeface="+mn-ea"/>
              </a:rPr>
              <a:t>            the new token is pushed onto stack</a:t>
            </a:r>
          </a:p>
          <a:p>
            <a:pPr marL="914400" lvl="2" indent="0" eaLnBrk="1" hangingPunct="1">
              <a:lnSpc>
                <a:spcPct val="80000"/>
              </a:lnSpc>
              <a:buClr>
                <a:schemeClr val="tx1"/>
              </a:buClr>
              <a:buFontTx/>
              <a:buNone/>
              <a:defRPr/>
            </a:pPr>
            <a:endParaRPr lang="en-US" altLang="zh-CN" sz="2000" dirty="0">
              <a:cs typeface="+mn-ea"/>
            </a:endParaRPr>
          </a:p>
          <a:p>
            <a:pPr marL="660400" indent="-660400" eaLnBrk="1" hangingPunct="1">
              <a:lnSpc>
                <a:spcPct val="80000"/>
              </a:lnSpc>
              <a:buClr>
                <a:schemeClr val="tx1"/>
              </a:buClr>
              <a:buFontTx/>
              <a:buAutoNum type="arabicPeriod" startAt="3"/>
              <a:defRPr/>
            </a:pPr>
            <a:r>
              <a:rPr lang="en-US" altLang="zh-CN" sz="2000" dirty="0"/>
              <a:t>When end of infix reached, pop and display stack items until empty</a:t>
            </a:r>
          </a:p>
          <a:p>
            <a:pPr marL="1035050" lvl="1" indent="-577850" eaLnBrk="1" hangingPunct="1">
              <a:lnSpc>
                <a:spcPct val="80000"/>
              </a:lnSpc>
              <a:buClr>
                <a:schemeClr val="tx1"/>
              </a:buClr>
              <a:buFontTx/>
              <a:buAutoNum type="alphaLcParenR"/>
              <a:defRPr/>
            </a:pPr>
            <a:endParaRPr lang="en-US" altLang="zh-CN" sz="2000" dirty="0">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421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421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21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421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21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2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4211">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42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标题 3"/>
          <p:cNvSpPr>
            <a:spLocks noGrp="1" noChangeArrowheads="1"/>
          </p:cNvSpPr>
          <p:nvPr>
            <p:ph type="title"/>
          </p:nvPr>
        </p:nvSpPr>
        <p:spPr/>
        <p:txBody>
          <a:bodyPr/>
          <a:lstStyle/>
          <a:p>
            <a:pPr eaLnBrk="1" hangingPunct="1"/>
            <a:r>
              <a:rPr lang="en-US" altLang="zh-CN" b="1"/>
              <a:t>Abstract Data Types </a:t>
            </a:r>
            <a:endParaRPr lang="zh-CN" altLang="en-US"/>
          </a:p>
        </p:txBody>
      </p:sp>
      <p:sp>
        <p:nvSpPr>
          <p:cNvPr id="22530" name="内容占位符 4"/>
          <p:cNvSpPr>
            <a:spLocks noGrp="1" noChangeArrowheads="1"/>
          </p:cNvSpPr>
          <p:nvPr>
            <p:ph idx="1"/>
          </p:nvPr>
        </p:nvSpPr>
        <p:spPr/>
        <p:txBody>
          <a:bodyPr/>
          <a:lstStyle/>
          <a:p>
            <a:pPr eaLnBrk="1" hangingPunct="1"/>
            <a:r>
              <a:rPr lang="en-US" altLang="zh-CN" b="1" i="1" dirty="0">
                <a:solidFill>
                  <a:srgbClr val="FF0000"/>
                </a:solidFill>
              </a:rPr>
              <a:t>Abstract data types</a:t>
            </a:r>
            <a:r>
              <a:rPr lang="en-US" altLang="zh-CN" b="1" i="1" dirty="0"/>
              <a:t>:</a:t>
            </a:r>
            <a:r>
              <a:rPr lang="en-US" altLang="zh-CN" dirty="0"/>
              <a:t> </a:t>
            </a:r>
          </a:p>
          <a:p>
            <a:pPr lvl="1" eaLnBrk="1" hangingPunct="1"/>
            <a:r>
              <a:rPr lang="en-US" altLang="zh-CN" dirty="0"/>
              <a:t>Defined by users</a:t>
            </a:r>
          </a:p>
          <a:p>
            <a:pPr lvl="1" eaLnBrk="1" hangingPunct="1"/>
            <a:r>
              <a:rPr lang="en-US" altLang="zh-CN" dirty="0"/>
              <a:t>An </a:t>
            </a:r>
            <a:r>
              <a:rPr lang="en-US" altLang="zh-CN" b="1" dirty="0"/>
              <a:t>abstract</a:t>
            </a:r>
            <a:r>
              <a:rPr lang="en-US" altLang="zh-CN" dirty="0"/>
              <a:t> </a:t>
            </a:r>
            <a:r>
              <a:rPr lang="en-US" altLang="zh-CN" b="1" dirty="0"/>
              <a:t>data type </a:t>
            </a:r>
            <a:r>
              <a:rPr lang="en-US" altLang="zh-CN" dirty="0"/>
              <a:t>is a mathematical model</a:t>
            </a:r>
            <a:r>
              <a:rPr lang="en-US" altLang="zh-CN" dirty="0">
                <a:solidFill>
                  <a:srgbClr val="FF0000"/>
                </a:solidFill>
              </a:rPr>
              <a:t> </a:t>
            </a:r>
            <a:r>
              <a:rPr lang="en-US" altLang="zh-CN" dirty="0"/>
              <a:t>of </a:t>
            </a:r>
            <a:r>
              <a:rPr lang="en-US" altLang="zh-CN" b="1" i="1" dirty="0">
                <a:solidFill>
                  <a:srgbClr val="FF0000"/>
                </a:solidFill>
              </a:rPr>
              <a:t>data objects</a:t>
            </a:r>
            <a:r>
              <a:rPr lang="en-US" altLang="zh-CN" dirty="0"/>
              <a:t>, along with </a:t>
            </a:r>
            <a:r>
              <a:rPr lang="en-US" altLang="zh-CN" b="1" i="1" dirty="0">
                <a:solidFill>
                  <a:srgbClr val="FF0000"/>
                </a:solidFill>
              </a:rPr>
              <a:t>operations</a:t>
            </a:r>
            <a:r>
              <a:rPr lang="en-US" altLang="zh-CN" dirty="0"/>
              <a:t> defined on the objects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AutoShape 3"/>
          <p:cNvSpPr>
            <a:spLocks noChangeArrowheads="1"/>
          </p:cNvSpPr>
          <p:nvPr/>
        </p:nvSpPr>
        <p:spPr bwMode="auto">
          <a:xfrm>
            <a:off x="3124200" y="4488904"/>
            <a:ext cx="1676400" cy="685800"/>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sz="2400" b="1">
                <a:solidFill>
                  <a:srgbClr val="FF0000"/>
                </a:solidFill>
                <a:latin typeface="Times New Roman" charset="0"/>
                <a:sym typeface="Symbol" charset="2"/>
              </a:rPr>
              <a:t>( </a:t>
            </a:r>
            <a:r>
              <a:rPr lang="en-US" altLang="zh-CN" sz="2400" b="1">
                <a:latin typeface="Times New Roman" charset="0"/>
                <a:ea typeface="MS Hei" charset="0"/>
                <a:sym typeface="Symbol" charset="2"/>
              </a:rPr>
              <a:t></a:t>
            </a:r>
            <a:r>
              <a:rPr lang="en-US" altLang="zh-CN" sz="2400" b="1">
                <a:solidFill>
                  <a:srgbClr val="FF0000"/>
                </a:solidFill>
                <a:latin typeface="Times New Roman" charset="0"/>
                <a:sym typeface="Symbol" charset="2"/>
              </a:rPr>
              <a:t>  </a:t>
            </a:r>
            <a:r>
              <a:rPr lang="en-US" altLang="zh-CN" sz="2400" b="1">
                <a:latin typeface="Times New Roman" charset="0"/>
                <a:ea typeface="MS Hei" charset="0"/>
                <a:sym typeface="Symbol" charset="2"/>
              </a:rPr>
              <a:t>?</a:t>
            </a:r>
          </a:p>
        </p:txBody>
      </p:sp>
      <p:sp>
        <p:nvSpPr>
          <p:cNvPr id="49156" name="Text Box 4"/>
          <p:cNvSpPr txBox="1">
            <a:spLocks noChangeArrowheads="1"/>
          </p:cNvSpPr>
          <p:nvPr/>
        </p:nvSpPr>
        <p:spPr bwMode="auto">
          <a:xfrm>
            <a:off x="381000" y="1364704"/>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t>Example</a:t>
            </a:r>
            <a:r>
              <a:rPr lang="en-US" altLang="zh-CN" sz="2400" b="1">
                <a:latin typeface="Times New Roman" charset="0"/>
                <a:ea typeface="MS Hei" charset="0"/>
              </a:rPr>
              <a:t>  </a:t>
            </a:r>
            <a:r>
              <a:rPr lang="en-US" altLang="zh-CN" sz="2400" b="1" i="1">
                <a:solidFill>
                  <a:schemeClr val="hlink"/>
                </a:solidFill>
                <a:latin typeface="Times New Roman" charset="0"/>
                <a:ea typeface="MS Hei" charset="0"/>
              </a:rPr>
              <a:t>a</a:t>
            </a:r>
            <a:r>
              <a:rPr lang="en-US" altLang="zh-CN" sz="2400" b="1" i="1">
                <a:latin typeface="Times New Roman" charset="0"/>
                <a:ea typeface="MS Hei" charset="0"/>
              </a:rPr>
              <a:t> </a:t>
            </a:r>
            <a:r>
              <a:rPr lang="en-US" altLang="zh-CN" sz="2400" b="1">
                <a:solidFill>
                  <a:srgbClr val="FF0000"/>
                </a:solidFill>
                <a:latin typeface="Times New Roman" charset="0"/>
                <a:ea typeface="MS Hei" charset="0"/>
                <a:sym typeface="Symbol" charset="2"/>
              </a:rPr>
              <a:t> (</a:t>
            </a:r>
            <a:r>
              <a:rPr lang="en-US" altLang="zh-CN" sz="2400" b="1" i="1">
                <a:latin typeface="Times New Roman" charset="0"/>
                <a:ea typeface="MS Hei" charset="0"/>
              </a:rPr>
              <a:t> </a:t>
            </a:r>
            <a:r>
              <a:rPr lang="en-US" altLang="zh-CN" sz="2400" b="1" i="1">
                <a:solidFill>
                  <a:schemeClr val="hlink"/>
                </a:solidFill>
                <a:latin typeface="Times New Roman" charset="0"/>
                <a:ea typeface="MS Hei" charset="0"/>
              </a:rPr>
              <a:t>b</a:t>
            </a:r>
            <a:r>
              <a:rPr lang="en-US" altLang="zh-CN" sz="2400" b="1" i="1">
                <a:latin typeface="Times New Roman" charset="0"/>
                <a:ea typeface="MS Hei" charset="0"/>
              </a:rPr>
              <a:t> </a:t>
            </a:r>
            <a:r>
              <a:rPr lang="en-US" altLang="zh-CN" sz="2400" b="1">
                <a:solidFill>
                  <a:srgbClr val="FF0000"/>
                </a:solidFill>
                <a:latin typeface="Times New Roman" charset="0"/>
                <a:ea typeface="MS Hei" charset="0"/>
                <a:sym typeface="Symbol" charset="2"/>
              </a:rPr>
              <a:t></a:t>
            </a:r>
            <a:r>
              <a:rPr lang="en-US" altLang="zh-CN" sz="2400" b="1" i="1">
                <a:latin typeface="Times New Roman" charset="0"/>
                <a:ea typeface="MS Hei" charset="0"/>
              </a:rPr>
              <a:t> </a:t>
            </a:r>
            <a:r>
              <a:rPr lang="en-US" altLang="zh-CN" sz="2400" b="1" i="1">
                <a:solidFill>
                  <a:schemeClr val="hlink"/>
                </a:solidFill>
                <a:latin typeface="Times New Roman" charset="0"/>
                <a:ea typeface="MS Hei" charset="0"/>
                <a:sym typeface="Symbol" charset="2"/>
              </a:rPr>
              <a:t>c</a:t>
            </a:r>
            <a:r>
              <a:rPr lang="en-US" altLang="zh-CN" sz="2400" b="1" i="1">
                <a:latin typeface="Times New Roman" charset="0"/>
                <a:ea typeface="MS Hei" charset="0"/>
                <a:sym typeface="Symbol" charset="2"/>
              </a:rPr>
              <a:t> </a:t>
            </a:r>
            <a:r>
              <a:rPr lang="en-US" altLang="zh-CN" sz="2400" b="1">
                <a:solidFill>
                  <a:srgbClr val="FF0000"/>
                </a:solidFill>
                <a:latin typeface="Times New Roman" charset="0"/>
                <a:ea typeface="MS Hei" charset="0"/>
                <a:sym typeface="Symbol" charset="2"/>
              </a:rPr>
              <a:t>) </a:t>
            </a:r>
            <a:r>
              <a:rPr lang="en-US" altLang="zh-CN" sz="2400" b="1">
                <a:latin typeface="Times New Roman" charset="0"/>
                <a:ea typeface="MS Hei" charset="0"/>
                <a:sym typeface="Symbol" charset="2"/>
              </a:rPr>
              <a:t> </a:t>
            </a:r>
            <a:r>
              <a:rPr lang="en-US" altLang="zh-CN" sz="2400" b="1" i="1">
                <a:solidFill>
                  <a:schemeClr val="hlink"/>
                </a:solidFill>
                <a:latin typeface="Times New Roman" charset="0"/>
                <a:ea typeface="MS Hei" charset="0"/>
                <a:sym typeface="Symbol" charset="2"/>
              </a:rPr>
              <a:t>d</a:t>
            </a:r>
            <a:r>
              <a:rPr lang="en-US" altLang="zh-CN" sz="2400" b="1" i="1">
                <a:latin typeface="Times New Roman" charset="0"/>
                <a:ea typeface="MS Hei" charset="0"/>
                <a:sym typeface="Symbol" charset="2"/>
              </a:rPr>
              <a:t> </a:t>
            </a:r>
            <a:r>
              <a:rPr lang="en-US" altLang="zh-CN" sz="2400" b="1">
                <a:latin typeface="Times New Roman" charset="0"/>
                <a:ea typeface="MS Hei" charset="0"/>
                <a:sym typeface="Symbol" charset="2"/>
              </a:rPr>
              <a:t> =  ?</a:t>
            </a:r>
          </a:p>
        </p:txBody>
      </p:sp>
      <p:sp>
        <p:nvSpPr>
          <p:cNvPr id="49157" name="Rectangle 5"/>
          <p:cNvSpPr>
            <a:spLocks noChangeArrowheads="1"/>
          </p:cNvSpPr>
          <p:nvPr/>
        </p:nvSpPr>
        <p:spPr bwMode="auto">
          <a:xfrm>
            <a:off x="4572000" y="1364704"/>
            <a:ext cx="1752600"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0" tIns="46800" rIns="0" bIns="46800" anchor="ctr"/>
          <a:lstStyle/>
          <a:p>
            <a:r>
              <a:rPr lang="en-US" altLang="zh-CN" sz="2400" b="1">
                <a:latin typeface="Times New Roman" charset="0"/>
              </a:rPr>
              <a:t> </a:t>
            </a:r>
            <a:r>
              <a:rPr lang="en-US" altLang="zh-CN" sz="2400" b="1" i="1">
                <a:solidFill>
                  <a:schemeClr val="hlink"/>
                </a:solidFill>
                <a:latin typeface="Times New Roman" charset="0"/>
              </a:rPr>
              <a:t>a b c</a:t>
            </a:r>
            <a:r>
              <a:rPr lang="en-US" altLang="zh-CN" sz="2400" b="1">
                <a:latin typeface="Times New Roman" charset="0"/>
              </a:rPr>
              <a:t> </a:t>
            </a:r>
            <a:r>
              <a:rPr lang="en-US" altLang="zh-CN" sz="2400" b="1">
                <a:solidFill>
                  <a:srgbClr val="FF0000"/>
                </a:solidFill>
                <a:latin typeface="Times New Roman" charset="0"/>
                <a:ea typeface="MS Hei" charset="0"/>
                <a:sym typeface="Symbol" charset="2"/>
              </a:rPr>
              <a:t> </a:t>
            </a:r>
            <a:r>
              <a:rPr lang="en-US" altLang="zh-CN" sz="2400" b="1" i="1">
                <a:latin typeface="Times New Roman" charset="0"/>
              </a:rPr>
              <a:t> </a:t>
            </a:r>
            <a:r>
              <a:rPr lang="en-US" altLang="zh-CN" sz="2400" b="1" i="1">
                <a:solidFill>
                  <a:schemeClr val="hlink"/>
                </a:solidFill>
                <a:latin typeface="Times New Roman" charset="0"/>
              </a:rPr>
              <a:t>d</a:t>
            </a:r>
            <a:r>
              <a:rPr lang="en-US" altLang="zh-CN" sz="2400" b="1" i="1">
                <a:latin typeface="Times New Roman" charset="0"/>
              </a:rPr>
              <a:t> </a:t>
            </a:r>
            <a:r>
              <a:rPr lang="en-US" altLang="zh-CN" sz="2400" b="1">
                <a:solidFill>
                  <a:srgbClr val="FF0000"/>
                </a:solidFill>
                <a:latin typeface="Times New Roman" charset="0"/>
                <a:ea typeface="MS Hei" charset="0"/>
                <a:sym typeface="Symbol" charset="2"/>
              </a:rPr>
              <a:t></a:t>
            </a:r>
          </a:p>
        </p:txBody>
      </p:sp>
      <p:grpSp>
        <p:nvGrpSpPr>
          <p:cNvPr id="2" name="Group 6"/>
          <p:cNvGrpSpPr>
            <a:grpSpLocks/>
          </p:cNvGrpSpPr>
          <p:nvPr/>
        </p:nvGrpSpPr>
        <p:grpSpPr bwMode="auto">
          <a:xfrm>
            <a:off x="1752600" y="5174704"/>
            <a:ext cx="763588" cy="396875"/>
            <a:chOff x="1104" y="3859"/>
            <a:chExt cx="481" cy="250"/>
          </a:xfrm>
        </p:grpSpPr>
        <p:sp>
          <p:nvSpPr>
            <p:cNvPr id="91141" name="Rectangle 7"/>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91142" name="Line 8"/>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161" name="AutoShape 9"/>
          <p:cNvSpPr>
            <a:spLocks noChangeArrowheads="1"/>
          </p:cNvSpPr>
          <p:nvPr/>
        </p:nvSpPr>
        <p:spPr bwMode="auto">
          <a:xfrm flipH="1">
            <a:off x="2057400" y="2050504"/>
            <a:ext cx="4191000" cy="762000"/>
          </a:xfrm>
          <a:prstGeom prst="horizontalScroll">
            <a:avLst>
              <a:gd name="adj" fmla="val 125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6000" tIns="46800" rIns="36000" bIns="46800" anchor="ctr">
            <a:spAutoFit/>
          </a:bodyPr>
          <a:lstStyle/>
          <a:p>
            <a:endParaRPr lang="zh-CN" altLang="en-US"/>
          </a:p>
        </p:txBody>
      </p:sp>
      <p:sp>
        <p:nvSpPr>
          <p:cNvPr id="49162" name="Text Box 10"/>
          <p:cNvSpPr txBox="1">
            <a:spLocks noChangeArrowheads="1"/>
          </p:cNvSpPr>
          <p:nvPr/>
        </p:nvSpPr>
        <p:spPr bwMode="auto">
          <a:xfrm>
            <a:off x="2209800" y="2202904"/>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6000" tIns="46800" rIns="36000" bIns="46800">
            <a:spAutoFit/>
          </a:bodyPr>
          <a:lstStyle/>
          <a:p>
            <a:pPr>
              <a:spcBef>
                <a:spcPct val="50000"/>
              </a:spcBef>
            </a:pPr>
            <a:r>
              <a:rPr lang="en-US" altLang="zh-CN" sz="2000" b="1">
                <a:latin typeface="Arial" charset="0"/>
              </a:rPr>
              <a:t>Output:</a:t>
            </a:r>
            <a:endParaRPr lang="en-US" altLang="zh-CN" sz="2400" b="1">
              <a:latin typeface="Arial" charset="0"/>
            </a:endParaRPr>
          </a:p>
        </p:txBody>
      </p:sp>
      <p:sp>
        <p:nvSpPr>
          <p:cNvPr id="49163" name="Rectangle 11"/>
          <p:cNvSpPr>
            <a:spLocks noChangeArrowheads="1"/>
          </p:cNvSpPr>
          <p:nvPr/>
        </p:nvSpPr>
        <p:spPr bwMode="auto">
          <a:xfrm>
            <a:off x="2590800" y="3193504"/>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i="1">
                <a:solidFill>
                  <a:schemeClr val="hlink"/>
                </a:solidFill>
                <a:latin typeface="Times New Roman" charset="0"/>
              </a:rPr>
              <a:t>a</a:t>
            </a:r>
            <a:r>
              <a:rPr lang="en-US" altLang="zh-CN" b="1">
                <a:latin typeface="Arial" charset="0"/>
              </a:rPr>
              <a:t> (operand)</a:t>
            </a:r>
          </a:p>
        </p:txBody>
      </p:sp>
      <p:sp>
        <p:nvSpPr>
          <p:cNvPr id="49164" name="Rectangle 12"/>
          <p:cNvSpPr>
            <a:spLocks noChangeArrowheads="1"/>
          </p:cNvSpPr>
          <p:nvPr/>
        </p:nvSpPr>
        <p:spPr bwMode="auto">
          <a:xfrm>
            <a:off x="3276600" y="220290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i="1">
                <a:solidFill>
                  <a:schemeClr val="hlink"/>
                </a:solidFill>
                <a:latin typeface="Times New Roman" charset="0"/>
              </a:rPr>
              <a:t>a</a:t>
            </a:r>
          </a:p>
        </p:txBody>
      </p:sp>
      <p:sp>
        <p:nvSpPr>
          <p:cNvPr id="49165" name="Rectangle 13"/>
          <p:cNvSpPr>
            <a:spLocks noChangeArrowheads="1"/>
          </p:cNvSpPr>
          <p:nvPr/>
        </p:nvSpPr>
        <p:spPr bwMode="auto">
          <a:xfrm>
            <a:off x="5410200" y="3193504"/>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a:solidFill>
                  <a:srgbClr val="FF0000"/>
                </a:solidFill>
                <a:latin typeface="Times New Roman" charset="0"/>
                <a:ea typeface="MS Hei" charset="0"/>
                <a:sym typeface="Symbol" charset="2"/>
              </a:rPr>
              <a:t></a:t>
            </a:r>
            <a:r>
              <a:rPr lang="en-US" altLang="zh-CN" b="1">
                <a:latin typeface="Arial" charset="0"/>
              </a:rPr>
              <a:t> (times)</a:t>
            </a:r>
          </a:p>
        </p:txBody>
      </p:sp>
      <p:sp>
        <p:nvSpPr>
          <p:cNvPr id="49166" name="Rectangle 14"/>
          <p:cNvSpPr>
            <a:spLocks noChangeArrowheads="1"/>
          </p:cNvSpPr>
          <p:nvPr/>
        </p:nvSpPr>
        <p:spPr bwMode="auto">
          <a:xfrm>
            <a:off x="838200" y="4641304"/>
            <a:ext cx="838200" cy="457200"/>
          </a:xfrm>
          <a:prstGeom prst="rect">
            <a:avLst/>
          </a:prstGeom>
          <a:solidFill>
            <a:srgbClr val="CCFFFF"/>
          </a:solidFill>
          <a:ln w="25400">
            <a:solidFill>
              <a:schemeClr val="hlink"/>
            </a:solidFill>
            <a:miter lim="800000"/>
            <a:headEnd/>
            <a:tailEnd/>
          </a:ln>
        </p:spPr>
        <p:txBody>
          <a:bodyPr wrap="none" lIns="36000" tIns="46800" rIns="36000" bIns="46800" anchor="ctr"/>
          <a:lstStyle/>
          <a:p>
            <a:pPr algn="ctr"/>
            <a:r>
              <a:rPr lang="en-US" altLang="zh-CN" sz="3200" b="1">
                <a:solidFill>
                  <a:srgbClr val="FF0000"/>
                </a:solidFill>
                <a:latin typeface="Times New Roman" charset="0"/>
                <a:ea typeface="MS Hei" charset="0"/>
                <a:sym typeface="Symbol" charset="2"/>
              </a:rPr>
              <a:t></a:t>
            </a:r>
            <a:endParaRPr lang="en-US" altLang="zh-CN" sz="2400" b="1">
              <a:solidFill>
                <a:srgbClr val="FF0000"/>
              </a:solidFill>
              <a:latin typeface="Times New Roman" charset="0"/>
              <a:ea typeface="MS Hei" charset="0"/>
              <a:sym typeface="Symbol" charset="2"/>
            </a:endParaRPr>
          </a:p>
        </p:txBody>
      </p:sp>
      <p:sp>
        <p:nvSpPr>
          <p:cNvPr id="49167" name="Oval 15"/>
          <p:cNvSpPr>
            <a:spLocks noChangeArrowheads="1"/>
          </p:cNvSpPr>
          <p:nvPr/>
        </p:nvSpPr>
        <p:spPr bwMode="auto">
          <a:xfrm>
            <a:off x="1752600" y="5174704"/>
            <a:ext cx="838200" cy="457200"/>
          </a:xfrm>
          <a:prstGeom prst="ellipse">
            <a:avLst/>
          </a:prstGeom>
          <a:solidFill>
            <a:schemeClr val="bg1"/>
          </a:solidFill>
          <a:ln w="25400">
            <a:solidFill>
              <a:schemeClr val="bg1"/>
            </a:solidFill>
            <a:round/>
            <a:headEnd/>
            <a:tailEnd/>
          </a:ln>
        </p:spPr>
        <p:txBody>
          <a:bodyPr wrap="none" lIns="36000" tIns="46800" rIns="36000" bIns="46800" anchor="ctr"/>
          <a:lstStyle/>
          <a:p>
            <a:endParaRPr lang="zh-CN" altLang="en-US"/>
          </a:p>
        </p:txBody>
      </p:sp>
      <p:sp>
        <p:nvSpPr>
          <p:cNvPr id="49168" name="Rectangle 16"/>
          <p:cNvSpPr>
            <a:spLocks noChangeArrowheads="1"/>
          </p:cNvSpPr>
          <p:nvPr/>
        </p:nvSpPr>
        <p:spPr bwMode="auto">
          <a:xfrm>
            <a:off x="3048000" y="4412704"/>
            <a:ext cx="1905000" cy="838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spAutoFit/>
          </a:bodyPr>
          <a:lstStyle/>
          <a:p>
            <a:endParaRPr lang="zh-CN" altLang="en-US"/>
          </a:p>
        </p:txBody>
      </p:sp>
      <p:grpSp>
        <p:nvGrpSpPr>
          <p:cNvPr id="3" name="Group 17"/>
          <p:cNvGrpSpPr>
            <a:grpSpLocks/>
          </p:cNvGrpSpPr>
          <p:nvPr/>
        </p:nvGrpSpPr>
        <p:grpSpPr bwMode="auto">
          <a:xfrm>
            <a:off x="1752600" y="4641304"/>
            <a:ext cx="763588" cy="396875"/>
            <a:chOff x="1104" y="3859"/>
            <a:chExt cx="481" cy="250"/>
          </a:xfrm>
        </p:grpSpPr>
        <p:sp>
          <p:nvSpPr>
            <p:cNvPr id="91152" name="Rectangle 18"/>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91153" name="Line 19"/>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172" name="Rectangle 20"/>
          <p:cNvSpPr>
            <a:spLocks noChangeArrowheads="1"/>
          </p:cNvSpPr>
          <p:nvPr/>
        </p:nvSpPr>
        <p:spPr bwMode="auto">
          <a:xfrm>
            <a:off x="2590800" y="3574504"/>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a:solidFill>
                  <a:srgbClr val="FF0000"/>
                </a:solidFill>
                <a:latin typeface="Times New Roman" charset="0"/>
                <a:ea typeface="MS Hei" charset="0"/>
                <a:sym typeface="Symbol" charset="2"/>
              </a:rPr>
              <a:t>(</a:t>
            </a:r>
            <a:r>
              <a:rPr lang="en-US" altLang="zh-CN" b="1">
                <a:latin typeface="Arial" charset="0"/>
              </a:rPr>
              <a:t> (lparen)</a:t>
            </a:r>
          </a:p>
        </p:txBody>
      </p:sp>
      <p:sp>
        <p:nvSpPr>
          <p:cNvPr id="49173" name="AutoShape 21"/>
          <p:cNvSpPr>
            <a:spLocks noChangeArrowheads="1"/>
          </p:cNvSpPr>
          <p:nvPr/>
        </p:nvSpPr>
        <p:spPr bwMode="auto">
          <a:xfrm>
            <a:off x="3124200" y="4107904"/>
            <a:ext cx="1676400" cy="685800"/>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sz="2400" b="1">
                <a:solidFill>
                  <a:srgbClr val="FF0000"/>
                </a:solidFill>
                <a:latin typeface="Times New Roman" charset="0"/>
                <a:ea typeface="MS Hei" charset="0"/>
                <a:sym typeface="Symbol" charset="2"/>
              </a:rPr>
              <a:t></a:t>
            </a:r>
            <a:r>
              <a:rPr lang="en-US" altLang="zh-CN" sz="2400" b="1">
                <a:solidFill>
                  <a:srgbClr val="FF0000"/>
                </a:solidFill>
                <a:latin typeface="Times New Roman" charset="0"/>
                <a:sym typeface="Symbol" charset="2"/>
              </a:rPr>
              <a:t> &gt; ( </a:t>
            </a:r>
            <a:r>
              <a:rPr lang="en-US" altLang="zh-CN" sz="2400" b="1">
                <a:latin typeface="Times New Roman" charset="0"/>
                <a:ea typeface="MS Hei" charset="0"/>
                <a:sym typeface="Symbol" charset="2"/>
              </a:rPr>
              <a:t>?</a:t>
            </a:r>
          </a:p>
        </p:txBody>
      </p:sp>
      <p:grpSp>
        <p:nvGrpSpPr>
          <p:cNvPr id="4" name="Group 22"/>
          <p:cNvGrpSpPr>
            <a:grpSpLocks/>
          </p:cNvGrpSpPr>
          <p:nvPr/>
        </p:nvGrpSpPr>
        <p:grpSpPr bwMode="auto">
          <a:xfrm>
            <a:off x="1752600" y="4184104"/>
            <a:ext cx="763588" cy="396875"/>
            <a:chOff x="1104" y="3859"/>
            <a:chExt cx="481" cy="250"/>
          </a:xfrm>
        </p:grpSpPr>
        <p:sp>
          <p:nvSpPr>
            <p:cNvPr id="91157" name="Rectangle 23"/>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91158" name="Line 24"/>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177" name="Oval 25"/>
          <p:cNvSpPr>
            <a:spLocks noChangeArrowheads="1"/>
          </p:cNvSpPr>
          <p:nvPr/>
        </p:nvSpPr>
        <p:spPr bwMode="auto">
          <a:xfrm>
            <a:off x="1752600" y="4641304"/>
            <a:ext cx="838200" cy="457200"/>
          </a:xfrm>
          <a:prstGeom prst="ellipse">
            <a:avLst/>
          </a:prstGeom>
          <a:solidFill>
            <a:schemeClr val="bg1"/>
          </a:solidFill>
          <a:ln w="25400">
            <a:solidFill>
              <a:schemeClr val="bg1"/>
            </a:solidFill>
            <a:round/>
            <a:headEnd/>
            <a:tailEnd/>
          </a:ln>
        </p:spPr>
        <p:txBody>
          <a:bodyPr wrap="none" lIns="36000" tIns="46800" rIns="36000" bIns="46800" anchor="ctr"/>
          <a:lstStyle/>
          <a:p>
            <a:endParaRPr lang="zh-CN" altLang="en-US"/>
          </a:p>
        </p:txBody>
      </p:sp>
      <p:sp>
        <p:nvSpPr>
          <p:cNvPr id="49178" name="Rectangle 26"/>
          <p:cNvSpPr>
            <a:spLocks noChangeArrowheads="1"/>
          </p:cNvSpPr>
          <p:nvPr/>
        </p:nvSpPr>
        <p:spPr bwMode="auto">
          <a:xfrm>
            <a:off x="838200" y="4184104"/>
            <a:ext cx="838200" cy="457200"/>
          </a:xfrm>
          <a:prstGeom prst="rect">
            <a:avLst/>
          </a:prstGeom>
          <a:solidFill>
            <a:srgbClr val="CCFFFF"/>
          </a:solidFill>
          <a:ln w="25400">
            <a:solidFill>
              <a:schemeClr val="hlink"/>
            </a:solidFill>
            <a:miter lim="800000"/>
            <a:headEnd/>
            <a:tailEnd/>
          </a:ln>
        </p:spPr>
        <p:txBody>
          <a:bodyPr wrap="none" lIns="36000" tIns="46800" rIns="36000" bIns="46800" anchor="ctr"/>
          <a:lstStyle/>
          <a:p>
            <a:pPr algn="ctr"/>
            <a:r>
              <a:rPr lang="en-US" altLang="zh-CN" sz="3200" b="1">
                <a:solidFill>
                  <a:srgbClr val="FF0000"/>
                </a:solidFill>
                <a:latin typeface="Times New Roman" charset="0"/>
                <a:ea typeface="MS Hei" charset="0"/>
                <a:sym typeface="Symbol" charset="2"/>
              </a:rPr>
              <a:t>(</a:t>
            </a:r>
            <a:endParaRPr lang="en-US" altLang="zh-CN" sz="2400" b="1">
              <a:solidFill>
                <a:srgbClr val="FF0000"/>
              </a:solidFill>
              <a:latin typeface="Times New Roman" charset="0"/>
              <a:ea typeface="MS Hei" charset="0"/>
              <a:sym typeface="Symbol" charset="2"/>
            </a:endParaRPr>
          </a:p>
        </p:txBody>
      </p:sp>
      <p:sp>
        <p:nvSpPr>
          <p:cNvPr id="49179" name="Rectangle 27"/>
          <p:cNvSpPr>
            <a:spLocks noChangeArrowheads="1"/>
          </p:cNvSpPr>
          <p:nvPr/>
        </p:nvSpPr>
        <p:spPr bwMode="auto">
          <a:xfrm>
            <a:off x="5410200" y="3574504"/>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i="1">
                <a:solidFill>
                  <a:schemeClr val="hlink"/>
                </a:solidFill>
                <a:latin typeface="Times New Roman" charset="0"/>
              </a:rPr>
              <a:t>b</a:t>
            </a:r>
            <a:r>
              <a:rPr lang="en-US" altLang="zh-CN" b="1">
                <a:latin typeface="Arial" charset="0"/>
              </a:rPr>
              <a:t> (operand)</a:t>
            </a:r>
          </a:p>
        </p:txBody>
      </p:sp>
      <p:sp>
        <p:nvSpPr>
          <p:cNvPr id="49180" name="Rectangle 28"/>
          <p:cNvSpPr>
            <a:spLocks noChangeArrowheads="1"/>
          </p:cNvSpPr>
          <p:nvPr/>
        </p:nvSpPr>
        <p:spPr bwMode="auto">
          <a:xfrm>
            <a:off x="3581400" y="220290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i="1">
                <a:solidFill>
                  <a:schemeClr val="hlink"/>
                </a:solidFill>
                <a:latin typeface="Times New Roman" charset="0"/>
              </a:rPr>
              <a:t>b</a:t>
            </a:r>
          </a:p>
        </p:txBody>
      </p:sp>
      <p:sp>
        <p:nvSpPr>
          <p:cNvPr id="49181" name="Rectangle 29"/>
          <p:cNvSpPr>
            <a:spLocks noChangeArrowheads="1"/>
          </p:cNvSpPr>
          <p:nvPr/>
        </p:nvSpPr>
        <p:spPr bwMode="auto">
          <a:xfrm>
            <a:off x="2590800" y="3958679"/>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a:solidFill>
                  <a:srgbClr val="FF0000"/>
                </a:solidFill>
                <a:latin typeface="Times New Roman" charset="0"/>
                <a:sym typeface="Symbol" charset="2"/>
              </a:rPr>
              <a:t></a:t>
            </a:r>
            <a:r>
              <a:rPr lang="en-US" altLang="zh-CN" b="1">
                <a:latin typeface="Arial" charset="0"/>
              </a:rPr>
              <a:t> (plus)</a:t>
            </a:r>
          </a:p>
        </p:txBody>
      </p:sp>
      <p:sp>
        <p:nvSpPr>
          <p:cNvPr id="90135" name="AutoShape 30"/>
          <p:cNvSpPr>
            <a:spLocks noChangeArrowheads="1"/>
          </p:cNvSpPr>
          <p:nvPr/>
        </p:nvSpPr>
        <p:spPr bwMode="auto">
          <a:xfrm flipV="1">
            <a:off x="2667000" y="5403304"/>
            <a:ext cx="1447800" cy="762000"/>
          </a:xfrm>
          <a:prstGeom prst="cloudCallout">
            <a:avLst>
              <a:gd name="adj1" fmla="val 19296"/>
              <a:gd name="adj2" fmla="val 95417"/>
            </a:avLst>
          </a:prstGeom>
          <a:gradFill rotWithShape="0">
            <a:gsLst>
              <a:gs pos="0">
                <a:srgbClr val="CCFFFF"/>
              </a:gs>
              <a:gs pos="100000">
                <a:srgbClr val="A6CFCF"/>
              </a:gs>
            </a:gsLst>
            <a:path path="rect">
              <a:fillToRect l="50000" t="50000" r="50000" b="50000"/>
            </a:path>
          </a:gradFill>
          <a:ln w="25400">
            <a:solidFill>
              <a:schemeClr val="hlink"/>
            </a:solidFill>
            <a:round/>
            <a:headEnd/>
            <a:tailEnd/>
          </a:ln>
        </p:spPr>
        <p:txBody>
          <a:bodyPr rot="10800000" wrap="none" lIns="36000" tIns="46800" rIns="36000" bIns="46800" anchor="ctr"/>
          <a:lstStyle/>
          <a:p>
            <a:pPr algn="ctr"/>
            <a:r>
              <a:rPr lang="en-US" altLang="zh-CN" sz="2400" b="1">
                <a:latin typeface="Times New Roman" charset="0"/>
              </a:rPr>
              <a:t>NO?!</a:t>
            </a:r>
          </a:p>
        </p:txBody>
      </p:sp>
      <p:grpSp>
        <p:nvGrpSpPr>
          <p:cNvPr id="5" name="Group 31"/>
          <p:cNvGrpSpPr>
            <a:grpSpLocks/>
          </p:cNvGrpSpPr>
          <p:nvPr/>
        </p:nvGrpSpPr>
        <p:grpSpPr bwMode="auto">
          <a:xfrm>
            <a:off x="1752600" y="3726904"/>
            <a:ext cx="763588" cy="396875"/>
            <a:chOff x="1104" y="3859"/>
            <a:chExt cx="481" cy="250"/>
          </a:xfrm>
        </p:grpSpPr>
        <p:sp>
          <p:nvSpPr>
            <p:cNvPr id="91166" name="Rectangle 32"/>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91167" name="Line 33"/>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186" name="Oval 34"/>
          <p:cNvSpPr>
            <a:spLocks noChangeArrowheads="1"/>
          </p:cNvSpPr>
          <p:nvPr/>
        </p:nvSpPr>
        <p:spPr bwMode="auto">
          <a:xfrm>
            <a:off x="1752600" y="4184104"/>
            <a:ext cx="838200" cy="457200"/>
          </a:xfrm>
          <a:prstGeom prst="ellipse">
            <a:avLst/>
          </a:prstGeom>
          <a:solidFill>
            <a:schemeClr val="bg1"/>
          </a:solidFill>
          <a:ln w="25400">
            <a:solidFill>
              <a:schemeClr val="bg1"/>
            </a:solidFill>
            <a:round/>
            <a:headEnd/>
            <a:tailEnd/>
          </a:ln>
        </p:spPr>
        <p:txBody>
          <a:bodyPr wrap="none" lIns="36000" tIns="46800" rIns="36000" bIns="46800" anchor="ctr"/>
          <a:lstStyle/>
          <a:p>
            <a:endParaRPr lang="zh-CN" altLang="en-US"/>
          </a:p>
        </p:txBody>
      </p:sp>
      <p:sp>
        <p:nvSpPr>
          <p:cNvPr id="49187" name="Rectangle 35"/>
          <p:cNvSpPr>
            <a:spLocks noChangeArrowheads="1"/>
          </p:cNvSpPr>
          <p:nvPr/>
        </p:nvSpPr>
        <p:spPr bwMode="auto">
          <a:xfrm>
            <a:off x="838200" y="3726904"/>
            <a:ext cx="838200" cy="457200"/>
          </a:xfrm>
          <a:prstGeom prst="rect">
            <a:avLst/>
          </a:prstGeom>
          <a:solidFill>
            <a:srgbClr val="CCFFFF"/>
          </a:solidFill>
          <a:ln w="25400">
            <a:solidFill>
              <a:schemeClr val="hlink"/>
            </a:solidFill>
            <a:miter lim="800000"/>
            <a:headEnd/>
            <a:tailEnd/>
          </a:ln>
        </p:spPr>
        <p:txBody>
          <a:bodyPr wrap="none" lIns="36000" tIns="46800" rIns="36000" bIns="46800" anchor="ctr"/>
          <a:lstStyle/>
          <a:p>
            <a:pPr algn="ctr"/>
            <a:r>
              <a:rPr lang="en-US" altLang="zh-CN" sz="3200" b="1">
                <a:solidFill>
                  <a:srgbClr val="FF0000"/>
                </a:solidFill>
                <a:latin typeface="Times New Roman" charset="0"/>
                <a:ea typeface="MS Hei" charset="0"/>
                <a:sym typeface="Symbol" charset="2"/>
              </a:rPr>
              <a:t>+</a:t>
            </a:r>
            <a:endParaRPr lang="en-US" altLang="zh-CN" sz="2400" b="1">
              <a:solidFill>
                <a:srgbClr val="FF0000"/>
              </a:solidFill>
              <a:latin typeface="Times New Roman" charset="0"/>
              <a:ea typeface="MS Hei" charset="0"/>
              <a:sym typeface="Symbol" charset="2"/>
            </a:endParaRPr>
          </a:p>
        </p:txBody>
      </p:sp>
      <p:sp>
        <p:nvSpPr>
          <p:cNvPr id="49188" name="Rectangle 36"/>
          <p:cNvSpPr>
            <a:spLocks noChangeArrowheads="1"/>
          </p:cNvSpPr>
          <p:nvPr/>
        </p:nvSpPr>
        <p:spPr bwMode="auto">
          <a:xfrm>
            <a:off x="5410200" y="3958679"/>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i="1">
                <a:solidFill>
                  <a:schemeClr val="hlink"/>
                </a:solidFill>
                <a:latin typeface="Times New Roman" charset="0"/>
              </a:rPr>
              <a:t>c</a:t>
            </a:r>
            <a:r>
              <a:rPr lang="en-US" altLang="zh-CN" b="1">
                <a:latin typeface="Arial" charset="0"/>
              </a:rPr>
              <a:t> (operand)</a:t>
            </a:r>
          </a:p>
        </p:txBody>
      </p:sp>
      <p:sp>
        <p:nvSpPr>
          <p:cNvPr id="49189" name="Rectangle 37"/>
          <p:cNvSpPr>
            <a:spLocks noChangeArrowheads="1"/>
          </p:cNvSpPr>
          <p:nvPr/>
        </p:nvSpPr>
        <p:spPr bwMode="auto">
          <a:xfrm>
            <a:off x="3886200" y="220290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i="1">
                <a:solidFill>
                  <a:schemeClr val="hlink"/>
                </a:solidFill>
                <a:latin typeface="Times New Roman" charset="0"/>
              </a:rPr>
              <a:t>c</a:t>
            </a:r>
          </a:p>
        </p:txBody>
      </p:sp>
      <p:grpSp>
        <p:nvGrpSpPr>
          <p:cNvPr id="6" name="Group 39"/>
          <p:cNvGrpSpPr>
            <a:grpSpLocks/>
          </p:cNvGrpSpPr>
          <p:nvPr/>
        </p:nvGrpSpPr>
        <p:grpSpPr bwMode="auto">
          <a:xfrm>
            <a:off x="1752600" y="4184104"/>
            <a:ext cx="763588" cy="396875"/>
            <a:chOff x="1104" y="3859"/>
            <a:chExt cx="481" cy="250"/>
          </a:xfrm>
        </p:grpSpPr>
        <p:sp>
          <p:nvSpPr>
            <p:cNvPr id="91173" name="Rectangle 40"/>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91174" name="Line 41"/>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194" name="Oval 42"/>
          <p:cNvSpPr>
            <a:spLocks noChangeArrowheads="1"/>
          </p:cNvSpPr>
          <p:nvPr/>
        </p:nvSpPr>
        <p:spPr bwMode="auto">
          <a:xfrm>
            <a:off x="1752600" y="3726904"/>
            <a:ext cx="803275" cy="457200"/>
          </a:xfrm>
          <a:prstGeom prst="ellipse">
            <a:avLst/>
          </a:prstGeom>
          <a:solidFill>
            <a:schemeClr val="bg1"/>
          </a:solidFill>
          <a:ln w="25400">
            <a:solidFill>
              <a:schemeClr val="bg1"/>
            </a:solidFill>
            <a:round/>
            <a:headEnd/>
            <a:tailEnd/>
          </a:ln>
        </p:spPr>
        <p:txBody>
          <a:bodyPr wrap="none" lIns="36000" tIns="46800" rIns="36000" bIns="46800" anchor="ctr"/>
          <a:lstStyle/>
          <a:p>
            <a:endParaRPr lang="zh-CN" altLang="en-US"/>
          </a:p>
        </p:txBody>
      </p:sp>
      <p:sp>
        <p:nvSpPr>
          <p:cNvPr id="49195" name="Rectangle 43"/>
          <p:cNvSpPr>
            <a:spLocks noChangeArrowheads="1"/>
          </p:cNvSpPr>
          <p:nvPr/>
        </p:nvSpPr>
        <p:spPr bwMode="auto">
          <a:xfrm>
            <a:off x="838200" y="3709442"/>
            <a:ext cx="838200" cy="457200"/>
          </a:xfrm>
          <a:prstGeom prst="rect">
            <a:avLst/>
          </a:prstGeom>
          <a:solidFill>
            <a:schemeClr val="bg1"/>
          </a:solidFill>
          <a:ln w="25400">
            <a:solidFill>
              <a:schemeClr val="bg1"/>
            </a:solidFill>
            <a:miter lim="800000"/>
            <a:headEnd/>
            <a:tailEnd/>
          </a:ln>
        </p:spPr>
        <p:txBody>
          <a:bodyPr wrap="none" lIns="36000" tIns="46800" rIns="36000" bIns="46800" anchor="ctr"/>
          <a:lstStyle/>
          <a:p>
            <a:pPr algn="ctr"/>
            <a:endParaRPr lang="zh-CN" altLang="zh-CN" sz="2400" b="1">
              <a:solidFill>
                <a:srgbClr val="FF0000"/>
              </a:solidFill>
              <a:latin typeface="Times New Roman" charset="0"/>
              <a:ea typeface="MS Hei" charset="0"/>
              <a:sym typeface="Symbol" charset="2"/>
            </a:endParaRPr>
          </a:p>
        </p:txBody>
      </p:sp>
      <p:sp>
        <p:nvSpPr>
          <p:cNvPr id="49196" name="Rectangle 44"/>
          <p:cNvSpPr>
            <a:spLocks noChangeArrowheads="1"/>
          </p:cNvSpPr>
          <p:nvPr/>
        </p:nvSpPr>
        <p:spPr bwMode="auto">
          <a:xfrm>
            <a:off x="4191000" y="220290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a:solidFill>
                  <a:srgbClr val="FF0000"/>
                </a:solidFill>
                <a:latin typeface="Times New Roman" charset="0"/>
                <a:sym typeface="Symbol" charset="2"/>
              </a:rPr>
              <a:t></a:t>
            </a:r>
          </a:p>
        </p:txBody>
      </p:sp>
      <p:grpSp>
        <p:nvGrpSpPr>
          <p:cNvPr id="7" name="Group 45"/>
          <p:cNvGrpSpPr>
            <a:grpSpLocks/>
          </p:cNvGrpSpPr>
          <p:nvPr/>
        </p:nvGrpSpPr>
        <p:grpSpPr bwMode="auto">
          <a:xfrm>
            <a:off x="1752600" y="4717504"/>
            <a:ext cx="763588" cy="396875"/>
            <a:chOff x="1104" y="3859"/>
            <a:chExt cx="481" cy="250"/>
          </a:xfrm>
        </p:grpSpPr>
        <p:sp>
          <p:nvSpPr>
            <p:cNvPr id="91179" name="Rectangle 46"/>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91180" name="Line 47"/>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200" name="Oval 48"/>
          <p:cNvSpPr>
            <a:spLocks noChangeArrowheads="1"/>
          </p:cNvSpPr>
          <p:nvPr/>
        </p:nvSpPr>
        <p:spPr bwMode="auto">
          <a:xfrm>
            <a:off x="1752600" y="4184104"/>
            <a:ext cx="803275" cy="457200"/>
          </a:xfrm>
          <a:prstGeom prst="ellipse">
            <a:avLst/>
          </a:prstGeom>
          <a:solidFill>
            <a:schemeClr val="bg1"/>
          </a:solidFill>
          <a:ln w="25400">
            <a:solidFill>
              <a:schemeClr val="bg1"/>
            </a:solidFill>
            <a:round/>
            <a:headEnd/>
            <a:tailEnd/>
          </a:ln>
        </p:spPr>
        <p:txBody>
          <a:bodyPr wrap="none" lIns="36000" tIns="46800" rIns="36000" bIns="46800" anchor="ctr"/>
          <a:lstStyle/>
          <a:p>
            <a:endParaRPr lang="zh-CN" altLang="en-US"/>
          </a:p>
        </p:txBody>
      </p:sp>
      <p:sp>
        <p:nvSpPr>
          <p:cNvPr id="49201" name="Rectangle 49"/>
          <p:cNvSpPr>
            <a:spLocks noChangeArrowheads="1"/>
          </p:cNvSpPr>
          <p:nvPr/>
        </p:nvSpPr>
        <p:spPr bwMode="auto">
          <a:xfrm>
            <a:off x="838200" y="4149179"/>
            <a:ext cx="838200" cy="457200"/>
          </a:xfrm>
          <a:prstGeom prst="rect">
            <a:avLst/>
          </a:prstGeom>
          <a:solidFill>
            <a:schemeClr val="bg1"/>
          </a:solidFill>
          <a:ln w="25400">
            <a:solidFill>
              <a:schemeClr val="bg1"/>
            </a:solidFill>
            <a:miter lim="800000"/>
            <a:headEnd/>
            <a:tailEnd/>
          </a:ln>
        </p:spPr>
        <p:txBody>
          <a:bodyPr wrap="none" lIns="36000" tIns="46800" rIns="36000" bIns="46800" anchor="ctr"/>
          <a:lstStyle/>
          <a:p>
            <a:pPr algn="ctr"/>
            <a:endParaRPr lang="zh-CN" altLang="zh-CN" sz="2400" b="1">
              <a:solidFill>
                <a:srgbClr val="FF0000"/>
              </a:solidFill>
              <a:latin typeface="Times New Roman" charset="0"/>
              <a:ea typeface="MS Hei" charset="0"/>
              <a:sym typeface="Symbol" charset="2"/>
            </a:endParaRPr>
          </a:p>
        </p:txBody>
      </p:sp>
      <p:sp>
        <p:nvSpPr>
          <p:cNvPr id="49202" name="Rectangle 50"/>
          <p:cNvSpPr>
            <a:spLocks noChangeArrowheads="1"/>
          </p:cNvSpPr>
          <p:nvPr/>
        </p:nvSpPr>
        <p:spPr bwMode="auto">
          <a:xfrm>
            <a:off x="5410200" y="4339679"/>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a:solidFill>
                  <a:srgbClr val="FF0000"/>
                </a:solidFill>
                <a:latin typeface="Times New Roman" charset="0"/>
                <a:ea typeface="MS Hei" charset="0"/>
                <a:sym typeface="Symbol" charset="2"/>
              </a:rPr>
              <a:t></a:t>
            </a:r>
            <a:r>
              <a:rPr lang="en-US" altLang="zh-CN" b="1">
                <a:latin typeface="Arial" charset="0"/>
              </a:rPr>
              <a:t> (divide)</a:t>
            </a:r>
          </a:p>
        </p:txBody>
      </p:sp>
      <p:sp>
        <p:nvSpPr>
          <p:cNvPr id="49203" name="AutoShape 51"/>
          <p:cNvSpPr>
            <a:spLocks noChangeArrowheads="1"/>
          </p:cNvSpPr>
          <p:nvPr/>
        </p:nvSpPr>
        <p:spPr bwMode="auto">
          <a:xfrm>
            <a:off x="5943600" y="4869904"/>
            <a:ext cx="1676400" cy="685800"/>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pPr algn="ctr"/>
            <a:r>
              <a:rPr lang="en-US" altLang="zh-CN" sz="2400" b="1">
                <a:solidFill>
                  <a:srgbClr val="FF0000"/>
                </a:solidFill>
                <a:latin typeface="Times New Roman" charset="0"/>
                <a:ea typeface="MS Hei" charset="0"/>
                <a:sym typeface="Symbol" charset="2"/>
              </a:rPr>
              <a:t></a:t>
            </a:r>
            <a:r>
              <a:rPr lang="en-US" altLang="zh-CN" sz="2400" b="1">
                <a:solidFill>
                  <a:srgbClr val="FF0000"/>
                </a:solidFill>
                <a:latin typeface="Times New Roman" charset="0"/>
                <a:sym typeface="Symbol" charset="2"/>
              </a:rPr>
              <a:t> &gt; </a:t>
            </a:r>
            <a:r>
              <a:rPr lang="en-US" altLang="zh-CN" sz="2400" b="1">
                <a:solidFill>
                  <a:srgbClr val="FF0000"/>
                </a:solidFill>
                <a:latin typeface="Times New Roman" charset="0"/>
                <a:ea typeface="MS Hei" charset="0"/>
                <a:sym typeface="Symbol" charset="2"/>
              </a:rPr>
              <a:t></a:t>
            </a:r>
            <a:r>
              <a:rPr lang="en-US" altLang="zh-CN" sz="2400" b="1">
                <a:solidFill>
                  <a:srgbClr val="FF0000"/>
                </a:solidFill>
                <a:latin typeface="Times New Roman" charset="0"/>
                <a:sym typeface="Symbol" charset="2"/>
              </a:rPr>
              <a:t> </a:t>
            </a:r>
            <a:r>
              <a:rPr lang="en-US" altLang="zh-CN" sz="2400" b="1">
                <a:latin typeface="Times New Roman" charset="0"/>
                <a:ea typeface="MS Hei" charset="0"/>
                <a:sym typeface="Symbol" charset="2"/>
              </a:rPr>
              <a:t>?</a:t>
            </a:r>
          </a:p>
        </p:txBody>
      </p:sp>
      <p:grpSp>
        <p:nvGrpSpPr>
          <p:cNvPr id="8" name="Group 52"/>
          <p:cNvGrpSpPr>
            <a:grpSpLocks/>
          </p:cNvGrpSpPr>
          <p:nvPr/>
        </p:nvGrpSpPr>
        <p:grpSpPr bwMode="auto">
          <a:xfrm>
            <a:off x="1752600" y="5174704"/>
            <a:ext cx="763588" cy="396875"/>
            <a:chOff x="1104" y="3859"/>
            <a:chExt cx="481" cy="250"/>
          </a:xfrm>
        </p:grpSpPr>
        <p:sp>
          <p:nvSpPr>
            <p:cNvPr id="91186" name="Rectangle 53"/>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91187" name="Line 54"/>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207" name="Oval 55"/>
          <p:cNvSpPr>
            <a:spLocks noChangeArrowheads="1"/>
          </p:cNvSpPr>
          <p:nvPr/>
        </p:nvSpPr>
        <p:spPr bwMode="auto">
          <a:xfrm>
            <a:off x="1752600" y="4717504"/>
            <a:ext cx="803275" cy="457200"/>
          </a:xfrm>
          <a:prstGeom prst="ellipse">
            <a:avLst/>
          </a:prstGeom>
          <a:solidFill>
            <a:schemeClr val="bg1"/>
          </a:solidFill>
          <a:ln w="25400">
            <a:solidFill>
              <a:schemeClr val="bg1"/>
            </a:solidFill>
            <a:round/>
            <a:headEnd/>
            <a:tailEnd/>
          </a:ln>
        </p:spPr>
        <p:txBody>
          <a:bodyPr wrap="none" lIns="36000" tIns="46800" rIns="36000" bIns="46800" anchor="ctr"/>
          <a:lstStyle/>
          <a:p>
            <a:endParaRPr lang="zh-CN" altLang="en-US"/>
          </a:p>
        </p:txBody>
      </p:sp>
      <p:sp>
        <p:nvSpPr>
          <p:cNvPr id="49208" name="Rectangle 56"/>
          <p:cNvSpPr>
            <a:spLocks noChangeArrowheads="1"/>
          </p:cNvSpPr>
          <p:nvPr/>
        </p:nvSpPr>
        <p:spPr bwMode="auto">
          <a:xfrm>
            <a:off x="838200" y="4641304"/>
            <a:ext cx="838200" cy="457200"/>
          </a:xfrm>
          <a:prstGeom prst="rect">
            <a:avLst/>
          </a:prstGeom>
          <a:solidFill>
            <a:schemeClr val="bg1"/>
          </a:solidFill>
          <a:ln w="25400">
            <a:solidFill>
              <a:schemeClr val="bg1"/>
            </a:solidFill>
            <a:miter lim="800000"/>
            <a:headEnd/>
            <a:tailEnd/>
          </a:ln>
        </p:spPr>
        <p:txBody>
          <a:bodyPr wrap="none" lIns="36000" tIns="46800" rIns="36000" bIns="46800" anchor="ctr"/>
          <a:lstStyle/>
          <a:p>
            <a:pPr algn="ctr"/>
            <a:endParaRPr lang="zh-CN" altLang="zh-CN" sz="2400" b="1">
              <a:solidFill>
                <a:srgbClr val="FF0000"/>
              </a:solidFill>
              <a:latin typeface="Times New Roman" charset="0"/>
              <a:ea typeface="MS Hei" charset="0"/>
              <a:sym typeface="Symbol" charset="2"/>
            </a:endParaRPr>
          </a:p>
        </p:txBody>
      </p:sp>
      <p:sp>
        <p:nvSpPr>
          <p:cNvPr id="49209" name="Rectangle 57"/>
          <p:cNvSpPr>
            <a:spLocks noChangeArrowheads="1"/>
          </p:cNvSpPr>
          <p:nvPr/>
        </p:nvSpPr>
        <p:spPr bwMode="auto">
          <a:xfrm>
            <a:off x="4495800" y="220290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a:solidFill>
                  <a:srgbClr val="FF0000"/>
                </a:solidFill>
                <a:latin typeface="Times New Roman" charset="0"/>
                <a:ea typeface="MS Hei" charset="0"/>
                <a:sym typeface="Symbol" charset="2"/>
              </a:rPr>
              <a:t></a:t>
            </a:r>
          </a:p>
        </p:txBody>
      </p:sp>
      <p:sp>
        <p:nvSpPr>
          <p:cNvPr id="49210" name="Oval 58"/>
          <p:cNvSpPr>
            <a:spLocks noChangeArrowheads="1"/>
          </p:cNvSpPr>
          <p:nvPr/>
        </p:nvSpPr>
        <p:spPr bwMode="auto">
          <a:xfrm>
            <a:off x="1676400" y="5174704"/>
            <a:ext cx="838200" cy="457200"/>
          </a:xfrm>
          <a:prstGeom prst="ellipse">
            <a:avLst/>
          </a:prstGeom>
          <a:solidFill>
            <a:schemeClr val="bg1"/>
          </a:solidFill>
          <a:ln w="25400">
            <a:solidFill>
              <a:schemeClr val="bg1"/>
            </a:solidFill>
            <a:round/>
            <a:headEnd/>
            <a:tailEnd/>
          </a:ln>
        </p:spPr>
        <p:txBody>
          <a:bodyPr wrap="none" lIns="36000" tIns="46800" rIns="36000" bIns="46800" anchor="ctr"/>
          <a:lstStyle/>
          <a:p>
            <a:endParaRPr lang="zh-CN" altLang="en-US"/>
          </a:p>
        </p:txBody>
      </p:sp>
      <p:grpSp>
        <p:nvGrpSpPr>
          <p:cNvPr id="9" name="Group 59"/>
          <p:cNvGrpSpPr>
            <a:grpSpLocks/>
          </p:cNvGrpSpPr>
          <p:nvPr/>
        </p:nvGrpSpPr>
        <p:grpSpPr bwMode="auto">
          <a:xfrm>
            <a:off x="1752600" y="4717504"/>
            <a:ext cx="763588" cy="396875"/>
            <a:chOff x="1104" y="3859"/>
            <a:chExt cx="481" cy="250"/>
          </a:xfrm>
        </p:grpSpPr>
        <p:sp>
          <p:nvSpPr>
            <p:cNvPr id="91193" name="Rectangle 60"/>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91194" name="Line 61"/>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214" name="Rectangle 62"/>
          <p:cNvSpPr>
            <a:spLocks noChangeArrowheads="1"/>
          </p:cNvSpPr>
          <p:nvPr/>
        </p:nvSpPr>
        <p:spPr bwMode="auto">
          <a:xfrm>
            <a:off x="838200" y="4641304"/>
            <a:ext cx="838200" cy="457200"/>
          </a:xfrm>
          <a:prstGeom prst="rect">
            <a:avLst/>
          </a:prstGeom>
          <a:solidFill>
            <a:srgbClr val="CCFFFF"/>
          </a:solidFill>
          <a:ln w="25400">
            <a:solidFill>
              <a:schemeClr val="hlink"/>
            </a:solidFill>
            <a:miter lim="800000"/>
            <a:headEnd/>
            <a:tailEnd/>
          </a:ln>
        </p:spPr>
        <p:txBody>
          <a:bodyPr wrap="none" lIns="36000" tIns="46800" rIns="36000" bIns="46800" anchor="ctr"/>
          <a:lstStyle/>
          <a:p>
            <a:pPr algn="ctr"/>
            <a:r>
              <a:rPr lang="en-US" altLang="zh-CN" sz="3200" b="1">
                <a:solidFill>
                  <a:srgbClr val="FF0000"/>
                </a:solidFill>
                <a:latin typeface="Times New Roman" charset="0"/>
                <a:ea typeface="MS Hei" charset="0"/>
                <a:sym typeface="Symbol" charset="2"/>
              </a:rPr>
              <a:t></a:t>
            </a:r>
            <a:endParaRPr lang="en-US" altLang="zh-CN" sz="2400" b="1">
              <a:solidFill>
                <a:srgbClr val="FF0000"/>
              </a:solidFill>
              <a:latin typeface="Times New Roman" charset="0"/>
              <a:ea typeface="MS Hei" charset="0"/>
              <a:sym typeface="Symbol" charset="2"/>
            </a:endParaRPr>
          </a:p>
        </p:txBody>
      </p:sp>
      <p:sp>
        <p:nvSpPr>
          <p:cNvPr id="49215" name="Rectangle 63"/>
          <p:cNvSpPr>
            <a:spLocks noChangeArrowheads="1"/>
          </p:cNvSpPr>
          <p:nvPr/>
        </p:nvSpPr>
        <p:spPr bwMode="auto">
          <a:xfrm>
            <a:off x="2590800" y="4720679"/>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i="1">
                <a:solidFill>
                  <a:schemeClr val="hlink"/>
                </a:solidFill>
                <a:latin typeface="Times New Roman" charset="0"/>
              </a:rPr>
              <a:t>d</a:t>
            </a:r>
            <a:r>
              <a:rPr lang="en-US" altLang="zh-CN" b="1">
                <a:latin typeface="Arial" charset="0"/>
              </a:rPr>
              <a:t> (operand)</a:t>
            </a:r>
          </a:p>
        </p:txBody>
      </p:sp>
      <p:sp>
        <p:nvSpPr>
          <p:cNvPr id="49216" name="Rectangle 64"/>
          <p:cNvSpPr>
            <a:spLocks noChangeArrowheads="1"/>
          </p:cNvSpPr>
          <p:nvPr/>
        </p:nvSpPr>
        <p:spPr bwMode="auto">
          <a:xfrm>
            <a:off x="4876800" y="220290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i="1">
                <a:solidFill>
                  <a:schemeClr val="hlink"/>
                </a:solidFill>
                <a:latin typeface="Times New Roman" charset="0"/>
              </a:rPr>
              <a:t>d</a:t>
            </a:r>
          </a:p>
        </p:txBody>
      </p:sp>
      <p:grpSp>
        <p:nvGrpSpPr>
          <p:cNvPr id="10" name="Group 65"/>
          <p:cNvGrpSpPr>
            <a:grpSpLocks/>
          </p:cNvGrpSpPr>
          <p:nvPr/>
        </p:nvGrpSpPr>
        <p:grpSpPr bwMode="auto">
          <a:xfrm>
            <a:off x="1752600" y="5174704"/>
            <a:ext cx="763588" cy="396875"/>
            <a:chOff x="1104" y="3859"/>
            <a:chExt cx="481" cy="250"/>
          </a:xfrm>
        </p:grpSpPr>
        <p:sp>
          <p:nvSpPr>
            <p:cNvPr id="91199" name="Rectangle 66"/>
            <p:cNvSpPr>
              <a:spLocks noChangeArrowheads="1"/>
            </p:cNvSpPr>
            <p:nvPr/>
          </p:nvSpPr>
          <p:spPr bwMode="auto">
            <a:xfrm>
              <a:off x="1249" y="385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nchor="ctr">
              <a:spAutoFit/>
            </a:bodyPr>
            <a:lstStyle/>
            <a:p>
              <a:pPr algn="ctr"/>
              <a:r>
                <a:rPr lang="en-US" altLang="zh-CN" sz="2000" b="1">
                  <a:solidFill>
                    <a:schemeClr val="hlink"/>
                  </a:solidFill>
                  <a:latin typeface="Times New Roman" charset="0"/>
                </a:rPr>
                <a:t>top</a:t>
              </a:r>
            </a:p>
          </p:txBody>
        </p:sp>
        <p:sp>
          <p:nvSpPr>
            <p:cNvPr id="91200" name="Line 67"/>
            <p:cNvSpPr>
              <a:spLocks noChangeShapeType="1"/>
            </p:cNvSpPr>
            <p:nvPr/>
          </p:nvSpPr>
          <p:spPr bwMode="auto">
            <a:xfrm flipH="1">
              <a:off x="1104" y="4005"/>
              <a:ext cx="144"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220" name="Oval 68"/>
          <p:cNvSpPr>
            <a:spLocks noChangeArrowheads="1"/>
          </p:cNvSpPr>
          <p:nvPr/>
        </p:nvSpPr>
        <p:spPr bwMode="auto">
          <a:xfrm>
            <a:off x="1752600" y="4717504"/>
            <a:ext cx="803275" cy="457200"/>
          </a:xfrm>
          <a:prstGeom prst="ellipse">
            <a:avLst/>
          </a:prstGeom>
          <a:solidFill>
            <a:schemeClr val="bg1"/>
          </a:solidFill>
          <a:ln w="25400">
            <a:solidFill>
              <a:schemeClr val="bg1"/>
            </a:solidFill>
            <a:round/>
            <a:headEnd/>
            <a:tailEnd/>
          </a:ln>
        </p:spPr>
        <p:txBody>
          <a:bodyPr wrap="none" lIns="36000" tIns="46800" rIns="36000" bIns="46800" anchor="ctr"/>
          <a:lstStyle/>
          <a:p>
            <a:endParaRPr lang="zh-CN" altLang="en-US"/>
          </a:p>
        </p:txBody>
      </p:sp>
      <p:sp>
        <p:nvSpPr>
          <p:cNvPr id="49221" name="Rectangle 69"/>
          <p:cNvSpPr>
            <a:spLocks noChangeArrowheads="1"/>
          </p:cNvSpPr>
          <p:nvPr/>
        </p:nvSpPr>
        <p:spPr bwMode="auto">
          <a:xfrm>
            <a:off x="838200" y="4634954"/>
            <a:ext cx="838200" cy="463550"/>
          </a:xfrm>
          <a:prstGeom prst="rect">
            <a:avLst/>
          </a:prstGeom>
          <a:solidFill>
            <a:schemeClr val="bg1"/>
          </a:solidFill>
          <a:ln w="25400">
            <a:solidFill>
              <a:schemeClr val="bg1"/>
            </a:solidFill>
            <a:miter lim="800000"/>
            <a:headEnd/>
            <a:tailEnd/>
          </a:ln>
        </p:spPr>
        <p:txBody>
          <a:bodyPr wrap="none" lIns="36000" tIns="46800" rIns="36000" bIns="46800" anchor="ctr"/>
          <a:lstStyle/>
          <a:p>
            <a:pPr algn="ctr"/>
            <a:endParaRPr lang="zh-CN" altLang="zh-CN" sz="2400" b="1">
              <a:solidFill>
                <a:srgbClr val="FF0000"/>
              </a:solidFill>
              <a:latin typeface="Times New Roman" charset="0"/>
              <a:ea typeface="MS Hei" charset="0"/>
              <a:sym typeface="Symbol" charset="2"/>
            </a:endParaRPr>
          </a:p>
        </p:txBody>
      </p:sp>
      <p:grpSp>
        <p:nvGrpSpPr>
          <p:cNvPr id="11" name="Group 70"/>
          <p:cNvGrpSpPr>
            <a:grpSpLocks/>
          </p:cNvGrpSpPr>
          <p:nvPr/>
        </p:nvGrpSpPr>
        <p:grpSpPr bwMode="auto">
          <a:xfrm>
            <a:off x="762000" y="3269704"/>
            <a:ext cx="990600" cy="1905000"/>
            <a:chOff x="480" y="2688"/>
            <a:chExt cx="624" cy="1200"/>
          </a:xfrm>
        </p:grpSpPr>
        <p:sp>
          <p:nvSpPr>
            <p:cNvPr id="91204" name="Rectangle 71" descr="栎木"/>
            <p:cNvSpPr>
              <a:spLocks noChangeArrowheads="1"/>
            </p:cNvSpPr>
            <p:nvPr/>
          </p:nvSpPr>
          <p:spPr bwMode="auto">
            <a:xfrm>
              <a:off x="480" y="2688"/>
              <a:ext cx="48" cy="1152"/>
            </a:xfrm>
            <a:prstGeom prst="rect">
              <a:avLst/>
            </a:prstGeom>
            <a:blipFill dpi="0" rotWithShape="0">
              <a:blip r:embed="rId8"/>
              <a:srcRect/>
              <a:tile tx="0" ty="0" sx="100000" sy="100000" flip="none" algn="tl"/>
            </a:blipFill>
            <a:ln w="25400">
              <a:solidFill>
                <a:schemeClr val="accent2"/>
              </a:solidFill>
              <a:miter lim="800000"/>
              <a:headEnd/>
              <a:tailEnd/>
            </a:ln>
          </p:spPr>
          <p:txBody>
            <a:bodyPr wrap="none" lIns="90000" tIns="46800" rIns="90000" bIns="46800" anchor="ctr">
              <a:spAutoFit/>
            </a:bodyPr>
            <a:lstStyle/>
            <a:p>
              <a:endParaRPr lang="zh-CN" altLang="en-US"/>
            </a:p>
          </p:txBody>
        </p:sp>
        <p:sp>
          <p:nvSpPr>
            <p:cNvPr id="91205" name="Rectangle 72" descr="栎木"/>
            <p:cNvSpPr>
              <a:spLocks noChangeArrowheads="1"/>
            </p:cNvSpPr>
            <p:nvPr/>
          </p:nvSpPr>
          <p:spPr bwMode="auto">
            <a:xfrm>
              <a:off x="1056" y="2688"/>
              <a:ext cx="48" cy="1152"/>
            </a:xfrm>
            <a:prstGeom prst="rect">
              <a:avLst/>
            </a:prstGeom>
            <a:blipFill dpi="0" rotWithShape="0">
              <a:blip r:embed="rId8"/>
              <a:srcRect/>
              <a:tile tx="0" ty="0" sx="100000" sy="100000" flip="none" algn="tl"/>
            </a:blipFill>
            <a:ln w="25400">
              <a:solidFill>
                <a:schemeClr val="accent2"/>
              </a:solidFill>
              <a:miter lim="800000"/>
              <a:headEnd/>
              <a:tailEnd/>
            </a:ln>
          </p:spPr>
          <p:txBody>
            <a:bodyPr wrap="none" lIns="90000" tIns="46800" rIns="90000" bIns="46800" anchor="ctr">
              <a:spAutoFit/>
            </a:bodyPr>
            <a:lstStyle/>
            <a:p>
              <a:endParaRPr lang="zh-CN" altLang="en-US"/>
            </a:p>
          </p:txBody>
        </p:sp>
        <p:sp>
          <p:nvSpPr>
            <p:cNvPr id="91206" name="Rectangle 73" descr="栎木"/>
            <p:cNvSpPr>
              <a:spLocks noChangeArrowheads="1"/>
            </p:cNvSpPr>
            <p:nvPr/>
          </p:nvSpPr>
          <p:spPr bwMode="auto">
            <a:xfrm rot="-5400000">
              <a:off x="768" y="3552"/>
              <a:ext cx="48" cy="624"/>
            </a:xfrm>
            <a:prstGeom prst="rect">
              <a:avLst/>
            </a:prstGeom>
            <a:blipFill dpi="0" rotWithShape="0">
              <a:blip r:embed="rId8"/>
              <a:srcRect/>
              <a:tile tx="0" ty="0" sx="100000" sy="100000" flip="none" algn="tl"/>
            </a:blipFill>
            <a:ln w="25400">
              <a:solidFill>
                <a:schemeClr val="accent2"/>
              </a:solidFill>
              <a:miter lim="800000"/>
              <a:headEnd/>
              <a:tailEnd/>
            </a:ln>
          </p:spPr>
          <p:txBody>
            <a:bodyPr lIns="90000" tIns="46800" rIns="90000" bIns="46800" anchor="ctr">
              <a:spAutoFit/>
            </a:bodyPr>
            <a:lstStyle/>
            <a:p>
              <a:endParaRPr lang="zh-CN" altLang="en-US"/>
            </a:p>
          </p:txBody>
        </p:sp>
      </p:grpSp>
      <p:sp>
        <p:nvSpPr>
          <p:cNvPr id="49226" name="Rectangle 74"/>
          <p:cNvSpPr>
            <a:spLocks noChangeArrowheads="1"/>
          </p:cNvSpPr>
          <p:nvPr/>
        </p:nvSpPr>
        <p:spPr bwMode="auto">
          <a:xfrm>
            <a:off x="5181600" y="220290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pPr algn="ctr"/>
            <a:r>
              <a:rPr lang="en-US" altLang="zh-CN" sz="2400" b="1">
                <a:solidFill>
                  <a:srgbClr val="FF0000"/>
                </a:solidFill>
                <a:latin typeface="Times New Roman" charset="0"/>
                <a:ea typeface="MS Hei" charset="0"/>
                <a:sym typeface="Symbol" charset="2"/>
              </a:rPr>
              <a:t></a:t>
            </a:r>
          </a:p>
        </p:txBody>
      </p:sp>
      <p:sp>
        <p:nvSpPr>
          <p:cNvPr id="49227" name="Rectangle 75"/>
          <p:cNvSpPr>
            <a:spLocks noChangeArrowheads="1"/>
          </p:cNvSpPr>
          <p:nvPr/>
        </p:nvSpPr>
        <p:spPr bwMode="auto">
          <a:xfrm>
            <a:off x="2895600" y="5539829"/>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6000" tIns="46800" rIns="36000" bIns="46800">
            <a:spAutoFit/>
          </a:bodyPr>
          <a:lstStyle/>
          <a:p>
            <a:pPr algn="ctr"/>
            <a:r>
              <a:rPr lang="en-US" altLang="zh-CN" sz="2000" b="1" i="1">
                <a:latin typeface="Times New Roman" charset="0"/>
                <a:sym typeface="Wingdings" charset="2"/>
              </a:rPr>
              <a:t>T</a:t>
            </a:r>
            <a:r>
              <a:rPr lang="en-US" altLang="zh-CN" sz="2000" b="1">
                <a:latin typeface="Times New Roman" charset="0"/>
                <a:sym typeface="Wingdings" charset="2"/>
              </a:rPr>
              <a:t>( </a:t>
            </a:r>
            <a:r>
              <a:rPr lang="en-US" altLang="zh-CN" sz="2000" b="1" i="1">
                <a:latin typeface="Times New Roman" charset="0"/>
                <a:sym typeface="Wingdings" charset="2"/>
              </a:rPr>
              <a:t>N</a:t>
            </a:r>
            <a:r>
              <a:rPr lang="en-US" altLang="zh-CN" sz="2000" b="1">
                <a:latin typeface="Times New Roman" charset="0"/>
                <a:sym typeface="Wingdings" charset="2"/>
              </a:rPr>
              <a:t> ) = O ( </a:t>
            </a:r>
            <a:r>
              <a:rPr lang="en-US" altLang="zh-CN" sz="2000" b="1" i="1">
                <a:latin typeface="Times New Roman" charset="0"/>
                <a:sym typeface="Wingdings" charset="2"/>
              </a:rPr>
              <a:t>N</a:t>
            </a:r>
            <a:r>
              <a:rPr lang="en-US" altLang="zh-CN" sz="2000" b="1">
                <a:latin typeface="Times New Roman" charset="0"/>
                <a:sym typeface="Wingdings" charset="2"/>
              </a:rPr>
              <a:t> ) </a:t>
            </a:r>
            <a:endParaRPr lang="en-US" altLang="zh-CN" sz="2000" b="1">
              <a:solidFill>
                <a:schemeClr val="hlink"/>
              </a:solidFill>
              <a:latin typeface="Times New Roman" charset="0"/>
              <a:sym typeface="Wingdings" charset="2"/>
            </a:endParaRPr>
          </a:p>
        </p:txBody>
      </p:sp>
      <p:sp>
        <p:nvSpPr>
          <p:cNvPr id="49190" name="Rectangle 38"/>
          <p:cNvSpPr>
            <a:spLocks noChangeArrowheads="1"/>
          </p:cNvSpPr>
          <p:nvPr/>
        </p:nvSpPr>
        <p:spPr bwMode="auto">
          <a:xfrm>
            <a:off x="2590800" y="4339679"/>
            <a:ext cx="2819400" cy="395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 tIns="46800" rIns="36000" bIns="46800" anchor="ctr"/>
          <a:lstStyle/>
          <a:p>
            <a:r>
              <a:rPr lang="en-US" altLang="zh-CN" b="1">
                <a:latin typeface="Arial" charset="0"/>
              </a:rPr>
              <a:t> Get token: </a:t>
            </a:r>
            <a:r>
              <a:rPr lang="en-US" altLang="zh-CN" b="1">
                <a:solidFill>
                  <a:srgbClr val="FF0000"/>
                </a:solidFill>
                <a:latin typeface="Times New Roman" charset="0"/>
                <a:ea typeface="MS Hei" charset="0"/>
                <a:sym typeface="Symbol" charset="2"/>
              </a:rPr>
              <a:t>)</a:t>
            </a:r>
            <a:r>
              <a:rPr lang="en-US" altLang="zh-CN" b="1">
                <a:latin typeface="Arial" charset="0"/>
              </a:rPr>
              <a:t> (rparen)</a:t>
            </a:r>
          </a:p>
        </p:txBody>
      </p:sp>
      <p:sp>
        <p:nvSpPr>
          <p:cNvPr id="12" name="文本框 11">
            <a:extLst>
              <a:ext uri="{FF2B5EF4-FFF2-40B4-BE49-F238E27FC236}">
                <a16:creationId xmlns:a16="http://schemas.microsoft.com/office/drawing/2014/main" id="{CBD5E31F-53E9-4CF2-4C01-AEF7F41A0782}"/>
              </a:ext>
            </a:extLst>
          </p:cNvPr>
          <p:cNvSpPr txBox="1"/>
          <p:nvPr/>
        </p:nvSpPr>
        <p:spPr>
          <a:xfrm>
            <a:off x="257565" y="598497"/>
            <a:ext cx="7714469" cy="461665"/>
          </a:xfrm>
          <a:prstGeom prst="rect">
            <a:avLst/>
          </a:prstGeom>
          <a:noFill/>
        </p:spPr>
        <p:txBody>
          <a:bodyPr wrap="square" rtlCol="0">
            <a:spAutoFit/>
          </a:bodyPr>
          <a:lstStyle/>
          <a:p>
            <a:r>
              <a:rPr lang="en-US" altLang="zh-CN" sz="2400" b="1" dirty="0">
                <a:solidFill>
                  <a:srgbClr val="0000FF"/>
                </a:solidFill>
              </a:rPr>
              <a:t>If the expression has parenthesis?</a:t>
            </a:r>
            <a:endParaRPr lang="zh-CN" altLang="en-US"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wipe(left)">
                                      <p:cBhvr>
                                        <p:cTn id="7" dur="500"/>
                                        <p:tgtEl>
                                          <p:spTgt spid="49156"/>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9157"/>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DING.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1"/>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righ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par>
                          <p:cTn id="20" fill="hold" nodeType="afterGroup">
                            <p:stCondLst>
                              <p:cond delay="1000"/>
                            </p:stCondLst>
                            <p:childTnLst>
                              <p:par>
                                <p:cTn id="21" presetID="17" presetClass="entr" presetSubtype="8" fill="hold" grpId="0" nodeType="afterEffect">
                                  <p:stCondLst>
                                    <p:cond delay="0"/>
                                  </p:stCondLst>
                                  <p:childTnLst>
                                    <p:set>
                                      <p:cBhvr>
                                        <p:cTn id="22" dur="1" fill="hold">
                                          <p:stCondLst>
                                            <p:cond delay="0"/>
                                          </p:stCondLst>
                                        </p:cTn>
                                        <p:tgtEl>
                                          <p:spTgt spid="49161"/>
                                        </p:tgtEl>
                                        <p:attrNameLst>
                                          <p:attrName>style.visibility</p:attrName>
                                        </p:attrNameLst>
                                      </p:cBhvr>
                                      <p:to>
                                        <p:strVal val="visible"/>
                                      </p:to>
                                    </p:set>
                                    <p:anim calcmode="lin" valueType="num">
                                      <p:cBhvr>
                                        <p:cTn id="23" dur="500" fill="hold"/>
                                        <p:tgtEl>
                                          <p:spTgt spid="49161"/>
                                        </p:tgtEl>
                                        <p:attrNameLst>
                                          <p:attrName>ppt_x</p:attrName>
                                        </p:attrNameLst>
                                      </p:cBhvr>
                                      <p:tavLst>
                                        <p:tav tm="0">
                                          <p:val>
                                            <p:strVal val="#ppt_x-#ppt_w/2"/>
                                          </p:val>
                                        </p:tav>
                                        <p:tav tm="100000">
                                          <p:val>
                                            <p:strVal val="#ppt_x"/>
                                          </p:val>
                                        </p:tav>
                                      </p:tavLst>
                                    </p:anim>
                                    <p:anim calcmode="lin" valueType="num">
                                      <p:cBhvr>
                                        <p:cTn id="24" dur="500" fill="hold"/>
                                        <p:tgtEl>
                                          <p:spTgt spid="49161"/>
                                        </p:tgtEl>
                                        <p:attrNameLst>
                                          <p:attrName>ppt_y</p:attrName>
                                        </p:attrNameLst>
                                      </p:cBhvr>
                                      <p:tavLst>
                                        <p:tav tm="0">
                                          <p:val>
                                            <p:strVal val="#ppt_y"/>
                                          </p:val>
                                        </p:tav>
                                        <p:tav tm="100000">
                                          <p:val>
                                            <p:strVal val="#ppt_y"/>
                                          </p:val>
                                        </p:tav>
                                      </p:tavLst>
                                    </p:anim>
                                    <p:anim calcmode="lin" valueType="num">
                                      <p:cBhvr>
                                        <p:cTn id="25" dur="500" fill="hold"/>
                                        <p:tgtEl>
                                          <p:spTgt spid="49161"/>
                                        </p:tgtEl>
                                        <p:attrNameLst>
                                          <p:attrName>ppt_w</p:attrName>
                                        </p:attrNameLst>
                                      </p:cBhvr>
                                      <p:tavLst>
                                        <p:tav tm="0">
                                          <p:val>
                                            <p:fltVal val="0"/>
                                          </p:val>
                                        </p:tav>
                                        <p:tav tm="100000">
                                          <p:val>
                                            <p:strVal val="#ppt_w"/>
                                          </p:val>
                                        </p:tav>
                                      </p:tavLst>
                                    </p:anim>
                                    <p:anim calcmode="lin" valueType="num">
                                      <p:cBhvr>
                                        <p:cTn id="26" dur="500" fill="hold"/>
                                        <p:tgtEl>
                                          <p:spTgt spid="4916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49162"/>
                                        </p:tgtEl>
                                        <p:attrNameLst>
                                          <p:attrName>style.visibility</p:attrName>
                                        </p:attrNameLst>
                                      </p:cBhvr>
                                      <p:to>
                                        <p:strVal val="visible"/>
                                      </p:to>
                                    </p:set>
                                    <p:animEffect transition="in" filter="wipe(left)">
                                      <p:cBhvr>
                                        <p:cTn id="30" dur="500"/>
                                        <p:tgtEl>
                                          <p:spTgt spid="49162"/>
                                        </p:tgtEl>
                                      </p:cBhvr>
                                    </p:animEffect>
                                  </p:childTnLst>
                                  <p:subTnLst>
                                    <p:audio>
                                      <p:cMediaNode>
                                        <p:cTn display="0" masterRel="sameClick">
                                          <p:stCondLst>
                                            <p:cond evt="begin" delay="0">
                                              <p:tn val="28"/>
                                            </p:cond>
                                          </p:stCondLst>
                                          <p:endCondLst>
                                            <p:cond evt="onStopAudio" delay="0">
                                              <p:tgtEl>
                                                <p:sldTgt/>
                                              </p:tgtEl>
                                            </p:cond>
                                          </p:endCondLst>
                                        </p:cTn>
                                        <p:tgtEl>
                                          <p:sndTgt r:embed="rId2"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49163"/>
                                        </p:tgtEl>
                                        <p:attrNameLst>
                                          <p:attrName>style.visibility</p:attrName>
                                        </p:attrNameLst>
                                      </p:cBhvr>
                                      <p:to>
                                        <p:strVal val="visible"/>
                                      </p:to>
                                    </p:set>
                                    <p:anim calcmode="lin" valueType="num">
                                      <p:cBhvr>
                                        <p:cTn id="35" dur="500" fill="hold"/>
                                        <p:tgtEl>
                                          <p:spTgt spid="49163"/>
                                        </p:tgtEl>
                                        <p:attrNameLst>
                                          <p:attrName>ppt_x</p:attrName>
                                        </p:attrNameLst>
                                      </p:cBhvr>
                                      <p:tavLst>
                                        <p:tav tm="0">
                                          <p:val>
                                            <p:strVal val="#ppt_x"/>
                                          </p:val>
                                        </p:tav>
                                        <p:tav tm="100000">
                                          <p:val>
                                            <p:strVal val="#ppt_x"/>
                                          </p:val>
                                        </p:tav>
                                      </p:tavLst>
                                    </p:anim>
                                    <p:anim calcmode="lin" valueType="num">
                                      <p:cBhvr>
                                        <p:cTn id="36" dur="500" fill="hold"/>
                                        <p:tgtEl>
                                          <p:spTgt spid="49163"/>
                                        </p:tgtEl>
                                        <p:attrNameLst>
                                          <p:attrName>ppt_y</p:attrName>
                                        </p:attrNameLst>
                                      </p:cBhvr>
                                      <p:tavLst>
                                        <p:tav tm="0">
                                          <p:val>
                                            <p:strVal val="#ppt_y-#ppt_h/2"/>
                                          </p:val>
                                        </p:tav>
                                        <p:tav tm="100000">
                                          <p:val>
                                            <p:strVal val="#ppt_y"/>
                                          </p:val>
                                        </p:tav>
                                      </p:tavLst>
                                    </p:anim>
                                    <p:anim calcmode="lin" valueType="num">
                                      <p:cBhvr>
                                        <p:cTn id="37" dur="500" fill="hold"/>
                                        <p:tgtEl>
                                          <p:spTgt spid="49163"/>
                                        </p:tgtEl>
                                        <p:attrNameLst>
                                          <p:attrName>ppt_w</p:attrName>
                                        </p:attrNameLst>
                                      </p:cBhvr>
                                      <p:tavLst>
                                        <p:tav tm="0">
                                          <p:val>
                                            <p:strVal val="#ppt_w"/>
                                          </p:val>
                                        </p:tav>
                                        <p:tav tm="100000">
                                          <p:val>
                                            <p:strVal val="#ppt_w"/>
                                          </p:val>
                                        </p:tav>
                                      </p:tavLst>
                                    </p:anim>
                                    <p:anim calcmode="lin" valueType="num">
                                      <p:cBhvr>
                                        <p:cTn id="38" dur="500" fill="hold"/>
                                        <p:tgtEl>
                                          <p:spTgt spid="4916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4" name="CASHREG.WAV"/>
                                        </p:tgtEl>
                                      </p:cMediaNode>
                                    </p:audio>
                                  </p:subTnLst>
                                </p:cTn>
                              </p:par>
                            </p:childTnLst>
                          </p:cTn>
                        </p:par>
                        <p:par>
                          <p:cTn id="39" fill="hold" nodeType="afterGroup">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49164"/>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grpId="0" nodeType="clickEffect">
                                  <p:stCondLst>
                                    <p:cond delay="0"/>
                                  </p:stCondLst>
                                  <p:childTnLst>
                                    <p:set>
                                      <p:cBhvr>
                                        <p:cTn id="45" dur="1" fill="hold">
                                          <p:stCondLst>
                                            <p:cond delay="0"/>
                                          </p:stCondLst>
                                        </p:cTn>
                                        <p:tgtEl>
                                          <p:spTgt spid="49165"/>
                                        </p:tgtEl>
                                        <p:attrNameLst>
                                          <p:attrName>style.visibility</p:attrName>
                                        </p:attrNameLst>
                                      </p:cBhvr>
                                      <p:to>
                                        <p:strVal val="visible"/>
                                      </p:to>
                                    </p:set>
                                    <p:anim calcmode="lin" valueType="num">
                                      <p:cBhvr>
                                        <p:cTn id="46" dur="500" fill="hold"/>
                                        <p:tgtEl>
                                          <p:spTgt spid="49165"/>
                                        </p:tgtEl>
                                        <p:attrNameLst>
                                          <p:attrName>ppt_x</p:attrName>
                                        </p:attrNameLst>
                                      </p:cBhvr>
                                      <p:tavLst>
                                        <p:tav tm="0">
                                          <p:val>
                                            <p:strVal val="#ppt_x"/>
                                          </p:val>
                                        </p:tav>
                                        <p:tav tm="100000">
                                          <p:val>
                                            <p:strVal val="#ppt_x"/>
                                          </p:val>
                                        </p:tav>
                                      </p:tavLst>
                                    </p:anim>
                                    <p:anim calcmode="lin" valueType="num">
                                      <p:cBhvr>
                                        <p:cTn id="47" dur="500" fill="hold"/>
                                        <p:tgtEl>
                                          <p:spTgt spid="49165"/>
                                        </p:tgtEl>
                                        <p:attrNameLst>
                                          <p:attrName>ppt_y</p:attrName>
                                        </p:attrNameLst>
                                      </p:cBhvr>
                                      <p:tavLst>
                                        <p:tav tm="0">
                                          <p:val>
                                            <p:strVal val="#ppt_y-#ppt_h/2"/>
                                          </p:val>
                                        </p:tav>
                                        <p:tav tm="100000">
                                          <p:val>
                                            <p:strVal val="#ppt_y"/>
                                          </p:val>
                                        </p:tav>
                                      </p:tavLst>
                                    </p:anim>
                                    <p:anim calcmode="lin" valueType="num">
                                      <p:cBhvr>
                                        <p:cTn id="48" dur="500" fill="hold"/>
                                        <p:tgtEl>
                                          <p:spTgt spid="49165"/>
                                        </p:tgtEl>
                                        <p:attrNameLst>
                                          <p:attrName>ppt_w</p:attrName>
                                        </p:attrNameLst>
                                      </p:cBhvr>
                                      <p:tavLst>
                                        <p:tav tm="0">
                                          <p:val>
                                            <p:strVal val="#ppt_w"/>
                                          </p:val>
                                        </p:tav>
                                        <p:tav tm="100000">
                                          <p:val>
                                            <p:strVal val="#ppt_w"/>
                                          </p:val>
                                        </p:tav>
                                      </p:tavLst>
                                    </p:anim>
                                    <p:anim calcmode="lin" valueType="num">
                                      <p:cBhvr>
                                        <p:cTn id="49" dur="500" fill="hold"/>
                                        <p:tgtEl>
                                          <p:spTgt spid="4916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4"/>
                                            </p:cond>
                                          </p:stCondLst>
                                          <p:endCondLst>
                                            <p:cond evt="onStopAudio" delay="0">
                                              <p:tgtEl>
                                                <p:sldTgt/>
                                              </p:tgtEl>
                                            </p:cond>
                                          </p:endCondLst>
                                        </p:cTn>
                                        <p:tgtEl>
                                          <p:sndTgt r:embed="rId4" name="CASHREG.WAV"/>
                                        </p:tgtEl>
                                      </p:cMediaNode>
                                    </p:audio>
                                  </p:sub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49167"/>
                                        </p:tgtEl>
                                        <p:attrNameLst>
                                          <p:attrName>style.visibility</p:attrName>
                                        </p:attrNameLst>
                                      </p:cBhvr>
                                      <p:to>
                                        <p:strVal val="visible"/>
                                      </p:to>
                                    </p:set>
                                  </p:childTnLst>
                                </p:cTn>
                              </p:par>
                            </p:childTnLst>
                          </p:cTn>
                        </p:par>
                        <p:par>
                          <p:cTn id="53" fill="hold" nodeType="afterGroup">
                            <p:stCondLst>
                              <p:cond delay="1000"/>
                            </p:stCondLst>
                            <p:childTnLst>
                              <p:par>
                                <p:cTn id="54" presetID="22" presetClass="entr" presetSubtype="2"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right)">
                                      <p:cBhvr>
                                        <p:cTn id="56" dur="500"/>
                                        <p:tgtEl>
                                          <p:spTgt spid="3"/>
                                        </p:tgtEl>
                                      </p:cBhvr>
                                    </p:animEffect>
                                  </p:childTnLst>
                                  <p:subTnLst>
                                    <p:audio>
                                      <p:cMediaNode>
                                        <p:cTn display="0" masterRel="sameClick">
                                          <p:stCondLst>
                                            <p:cond evt="begin" delay="0">
                                              <p:tn val="54"/>
                                            </p:cond>
                                          </p:stCondLst>
                                          <p:endCondLst>
                                            <p:cond evt="onStopAudio" delay="0">
                                              <p:tgtEl>
                                                <p:sldTgt/>
                                              </p:tgtEl>
                                            </p:cond>
                                          </p:endCondLst>
                                        </p:cTn>
                                        <p:tgtEl>
                                          <p:sndTgt r:embed="rId2" name="TYPE.WAV"/>
                                        </p:tgtEl>
                                      </p:cMediaNode>
                                    </p:audio>
                                  </p:subTnLst>
                                </p:cTn>
                              </p:par>
                            </p:childTnLst>
                          </p:cTn>
                        </p:par>
                        <p:par>
                          <p:cTn id="57" fill="hold" nodeType="afterGroup">
                            <p:stCondLst>
                              <p:cond delay="1500"/>
                            </p:stCondLst>
                            <p:childTnLst>
                              <p:par>
                                <p:cTn id="58" presetID="9" presetClass="entr" presetSubtype="0" fill="hold" grpId="0" nodeType="afterEffect">
                                  <p:stCondLst>
                                    <p:cond delay="0"/>
                                  </p:stCondLst>
                                  <p:childTnLst>
                                    <p:set>
                                      <p:cBhvr>
                                        <p:cTn id="59" dur="1" fill="hold">
                                          <p:stCondLst>
                                            <p:cond delay="0"/>
                                          </p:stCondLst>
                                        </p:cTn>
                                        <p:tgtEl>
                                          <p:spTgt spid="49166"/>
                                        </p:tgtEl>
                                        <p:attrNameLst>
                                          <p:attrName>style.visibility</p:attrName>
                                        </p:attrNameLst>
                                      </p:cBhvr>
                                      <p:to>
                                        <p:strVal val="visible"/>
                                      </p:to>
                                    </p:set>
                                    <p:animEffect transition="in" filter="dissolve">
                                      <p:cBhvr>
                                        <p:cTn id="60" dur="500"/>
                                        <p:tgtEl>
                                          <p:spTgt spid="49166"/>
                                        </p:tgtEl>
                                      </p:cBhvr>
                                    </p:animEffect>
                                  </p:childTnLst>
                                  <p:subTnLst>
                                    <p:audio>
                                      <p:cMediaNode>
                                        <p:cTn display="0" masterRel="sameClick">
                                          <p:stCondLst>
                                            <p:cond evt="begin" delay="0">
                                              <p:tn val="58"/>
                                            </p:cond>
                                          </p:stCondLst>
                                          <p:endCondLst>
                                            <p:cond evt="onStopAudio" delay="0">
                                              <p:tgtEl>
                                                <p:sldTgt/>
                                              </p:tgtEl>
                                            </p:cond>
                                          </p:endCondLst>
                                        </p:cTn>
                                        <p:tgtEl>
                                          <p:sndTgt r:embed="rId5"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grpId="0" nodeType="clickEffect">
                                  <p:stCondLst>
                                    <p:cond delay="0"/>
                                  </p:stCondLst>
                                  <p:childTnLst>
                                    <p:set>
                                      <p:cBhvr>
                                        <p:cTn id="64" dur="1" fill="hold">
                                          <p:stCondLst>
                                            <p:cond delay="0"/>
                                          </p:stCondLst>
                                        </p:cTn>
                                        <p:tgtEl>
                                          <p:spTgt spid="49172"/>
                                        </p:tgtEl>
                                        <p:attrNameLst>
                                          <p:attrName>style.visibility</p:attrName>
                                        </p:attrNameLst>
                                      </p:cBhvr>
                                      <p:to>
                                        <p:strVal val="visible"/>
                                      </p:to>
                                    </p:set>
                                    <p:anim calcmode="lin" valueType="num">
                                      <p:cBhvr>
                                        <p:cTn id="65" dur="500" fill="hold"/>
                                        <p:tgtEl>
                                          <p:spTgt spid="49172"/>
                                        </p:tgtEl>
                                        <p:attrNameLst>
                                          <p:attrName>ppt_x</p:attrName>
                                        </p:attrNameLst>
                                      </p:cBhvr>
                                      <p:tavLst>
                                        <p:tav tm="0">
                                          <p:val>
                                            <p:strVal val="#ppt_x"/>
                                          </p:val>
                                        </p:tav>
                                        <p:tav tm="100000">
                                          <p:val>
                                            <p:strVal val="#ppt_x"/>
                                          </p:val>
                                        </p:tav>
                                      </p:tavLst>
                                    </p:anim>
                                    <p:anim calcmode="lin" valueType="num">
                                      <p:cBhvr>
                                        <p:cTn id="66" dur="500" fill="hold"/>
                                        <p:tgtEl>
                                          <p:spTgt spid="49172"/>
                                        </p:tgtEl>
                                        <p:attrNameLst>
                                          <p:attrName>ppt_y</p:attrName>
                                        </p:attrNameLst>
                                      </p:cBhvr>
                                      <p:tavLst>
                                        <p:tav tm="0">
                                          <p:val>
                                            <p:strVal val="#ppt_y-#ppt_h/2"/>
                                          </p:val>
                                        </p:tav>
                                        <p:tav tm="100000">
                                          <p:val>
                                            <p:strVal val="#ppt_y"/>
                                          </p:val>
                                        </p:tav>
                                      </p:tavLst>
                                    </p:anim>
                                    <p:anim calcmode="lin" valueType="num">
                                      <p:cBhvr>
                                        <p:cTn id="67" dur="500" fill="hold"/>
                                        <p:tgtEl>
                                          <p:spTgt spid="49172"/>
                                        </p:tgtEl>
                                        <p:attrNameLst>
                                          <p:attrName>ppt_w</p:attrName>
                                        </p:attrNameLst>
                                      </p:cBhvr>
                                      <p:tavLst>
                                        <p:tav tm="0">
                                          <p:val>
                                            <p:strVal val="#ppt_w"/>
                                          </p:val>
                                        </p:tav>
                                        <p:tav tm="100000">
                                          <p:val>
                                            <p:strVal val="#ppt_w"/>
                                          </p:val>
                                        </p:tav>
                                      </p:tavLst>
                                    </p:anim>
                                    <p:anim calcmode="lin" valueType="num">
                                      <p:cBhvr>
                                        <p:cTn id="68" dur="500" fill="hold"/>
                                        <p:tgtEl>
                                          <p:spTgt spid="4917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3"/>
                                            </p:cond>
                                          </p:stCondLst>
                                          <p:endCondLst>
                                            <p:cond evt="onStopAudio" delay="0">
                                              <p:tgtEl>
                                                <p:sldTgt/>
                                              </p:tgtEl>
                                            </p:cond>
                                          </p:endCondLst>
                                        </p:cTn>
                                        <p:tgtEl>
                                          <p:sndTgt r:embed="rId4" name="CASHREG.WAV"/>
                                        </p:tgtEl>
                                      </p:cMediaNode>
                                    </p:audio>
                                  </p:subTnLst>
                                </p:cTn>
                              </p:par>
                            </p:childTnLst>
                          </p:cTn>
                        </p:par>
                        <p:par>
                          <p:cTn id="69" fill="hold" nodeType="afterGroup">
                            <p:stCondLst>
                              <p:cond delay="500"/>
                            </p:stCondLst>
                            <p:childTnLst>
                              <p:par>
                                <p:cTn id="70" presetID="16" presetClass="entr" presetSubtype="37" fill="hold" grpId="0" nodeType="afterEffect">
                                  <p:stCondLst>
                                    <p:cond delay="0"/>
                                  </p:stCondLst>
                                  <p:childTnLst>
                                    <p:set>
                                      <p:cBhvr>
                                        <p:cTn id="71" dur="1" fill="hold">
                                          <p:stCondLst>
                                            <p:cond delay="0"/>
                                          </p:stCondLst>
                                        </p:cTn>
                                        <p:tgtEl>
                                          <p:spTgt spid="49173"/>
                                        </p:tgtEl>
                                        <p:attrNameLst>
                                          <p:attrName>style.visibility</p:attrName>
                                        </p:attrNameLst>
                                      </p:cBhvr>
                                      <p:to>
                                        <p:strVal val="visible"/>
                                      </p:to>
                                    </p:set>
                                    <p:animEffect transition="in" filter="barn(outVertical)">
                                      <p:cBhvr>
                                        <p:cTn id="72" dur="500"/>
                                        <p:tgtEl>
                                          <p:spTgt spid="49173"/>
                                        </p:tgtEl>
                                      </p:cBhvr>
                                    </p:animEffect>
                                  </p:childTnLst>
                                  <p:subTnLst>
                                    <p:set>
                                      <p:cBhvr override="childStyle">
                                        <p:cTn dur="1" fill="hold" display="0" masterRel="nextClick" afterEffect="1"/>
                                        <p:tgtEl>
                                          <p:spTgt spid="49173"/>
                                        </p:tgtEl>
                                        <p:attrNameLst>
                                          <p:attrName>style.visibility</p:attrName>
                                        </p:attrNameLst>
                                      </p:cBhvr>
                                      <p:to>
                                        <p:strVal val="hidden"/>
                                      </p:to>
                                    </p:set>
                                    <p:audio>
                                      <p:cMediaNode>
                                        <p:cTn display="0" masterRel="sameClick">
                                          <p:stCondLst>
                                            <p:cond evt="begin" delay="0">
                                              <p:tn val="70"/>
                                            </p:cond>
                                          </p:stCondLst>
                                          <p:endCondLst>
                                            <p:cond evt="onStopAudio" delay="0">
                                              <p:tgtEl>
                                                <p:sldTgt/>
                                              </p:tgtEl>
                                            </p:cond>
                                          </p:endCondLst>
                                        </p:cTn>
                                        <p:tgtEl>
                                          <p:sndTgt r:embed="rId3" name="DING.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49177"/>
                                        </p:tgtEl>
                                        <p:attrNameLst>
                                          <p:attrName>style.visibility</p:attrName>
                                        </p:attrNameLst>
                                      </p:cBhvr>
                                      <p:to>
                                        <p:strVal val="visible"/>
                                      </p:to>
                                    </p:set>
                                  </p:childTnLst>
                                </p:cTn>
                              </p:par>
                            </p:childTnLst>
                          </p:cTn>
                        </p:par>
                        <p:par>
                          <p:cTn id="77" fill="hold" nodeType="afterGroup">
                            <p:stCondLst>
                              <p:cond delay="500"/>
                            </p:stCondLst>
                            <p:childTnLst>
                              <p:par>
                                <p:cTn id="78" presetID="22" presetClass="entr" presetSubtype="2" fill="hold" nodeType="after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wipe(right)">
                                      <p:cBhvr>
                                        <p:cTn id="80" dur="500"/>
                                        <p:tgtEl>
                                          <p:spTgt spid="4"/>
                                        </p:tgtEl>
                                      </p:cBhvr>
                                    </p:animEffect>
                                  </p:childTnLst>
                                  <p:subTnLst>
                                    <p:audio>
                                      <p:cMediaNode>
                                        <p:cTn display="0" masterRel="sameClick">
                                          <p:stCondLst>
                                            <p:cond evt="begin" delay="0">
                                              <p:tn val="78"/>
                                            </p:cond>
                                          </p:stCondLst>
                                          <p:endCondLst>
                                            <p:cond evt="onStopAudio" delay="0">
                                              <p:tgtEl>
                                                <p:sldTgt/>
                                              </p:tgtEl>
                                            </p:cond>
                                          </p:endCondLst>
                                        </p:cTn>
                                        <p:tgtEl>
                                          <p:sndTgt r:embed="rId2" name="TYPE.WAV"/>
                                        </p:tgtEl>
                                      </p:cMediaNode>
                                    </p:audio>
                                  </p:subTnLst>
                                </p:cTn>
                              </p:par>
                            </p:childTnLst>
                          </p:cTn>
                        </p:par>
                        <p:par>
                          <p:cTn id="81" fill="hold" nodeType="afterGroup">
                            <p:stCondLst>
                              <p:cond delay="1000"/>
                            </p:stCondLst>
                            <p:childTnLst>
                              <p:par>
                                <p:cTn id="82" presetID="9" presetClass="entr" presetSubtype="0" fill="hold" grpId="0" nodeType="afterEffect">
                                  <p:stCondLst>
                                    <p:cond delay="0"/>
                                  </p:stCondLst>
                                  <p:childTnLst>
                                    <p:set>
                                      <p:cBhvr>
                                        <p:cTn id="83" dur="1" fill="hold">
                                          <p:stCondLst>
                                            <p:cond delay="0"/>
                                          </p:stCondLst>
                                        </p:cTn>
                                        <p:tgtEl>
                                          <p:spTgt spid="49178"/>
                                        </p:tgtEl>
                                        <p:attrNameLst>
                                          <p:attrName>style.visibility</p:attrName>
                                        </p:attrNameLst>
                                      </p:cBhvr>
                                      <p:to>
                                        <p:strVal val="visible"/>
                                      </p:to>
                                    </p:set>
                                    <p:animEffect transition="in" filter="dissolve">
                                      <p:cBhvr>
                                        <p:cTn id="84" dur="500"/>
                                        <p:tgtEl>
                                          <p:spTgt spid="49178"/>
                                        </p:tgtEl>
                                      </p:cBhvr>
                                    </p:animEffect>
                                  </p:childTnLst>
                                  <p:subTnLst>
                                    <p:audio>
                                      <p:cMediaNode>
                                        <p:cTn display="0" masterRel="sameClick">
                                          <p:stCondLst>
                                            <p:cond evt="begin" delay="0">
                                              <p:tn val="82"/>
                                            </p:cond>
                                          </p:stCondLst>
                                          <p:endCondLst>
                                            <p:cond evt="onStopAudio" delay="0">
                                              <p:tgtEl>
                                                <p:sldTgt/>
                                              </p:tgtEl>
                                            </p:cond>
                                          </p:endCondLst>
                                        </p:cTn>
                                        <p:tgtEl>
                                          <p:sndTgt r:embed="rId5" name="CAMERA.WAV"/>
                                        </p:tgtEl>
                                      </p:cMediaNode>
                                    </p:audio>
                                  </p:sub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grpId="0" nodeType="clickEffect">
                                  <p:stCondLst>
                                    <p:cond delay="0"/>
                                  </p:stCondLst>
                                  <p:childTnLst>
                                    <p:set>
                                      <p:cBhvr>
                                        <p:cTn id="88" dur="1" fill="hold">
                                          <p:stCondLst>
                                            <p:cond delay="0"/>
                                          </p:stCondLst>
                                        </p:cTn>
                                        <p:tgtEl>
                                          <p:spTgt spid="49179"/>
                                        </p:tgtEl>
                                        <p:attrNameLst>
                                          <p:attrName>style.visibility</p:attrName>
                                        </p:attrNameLst>
                                      </p:cBhvr>
                                      <p:to>
                                        <p:strVal val="visible"/>
                                      </p:to>
                                    </p:set>
                                    <p:anim calcmode="lin" valueType="num">
                                      <p:cBhvr>
                                        <p:cTn id="89" dur="500" fill="hold"/>
                                        <p:tgtEl>
                                          <p:spTgt spid="49179"/>
                                        </p:tgtEl>
                                        <p:attrNameLst>
                                          <p:attrName>ppt_x</p:attrName>
                                        </p:attrNameLst>
                                      </p:cBhvr>
                                      <p:tavLst>
                                        <p:tav tm="0">
                                          <p:val>
                                            <p:strVal val="#ppt_x"/>
                                          </p:val>
                                        </p:tav>
                                        <p:tav tm="100000">
                                          <p:val>
                                            <p:strVal val="#ppt_x"/>
                                          </p:val>
                                        </p:tav>
                                      </p:tavLst>
                                    </p:anim>
                                    <p:anim calcmode="lin" valueType="num">
                                      <p:cBhvr>
                                        <p:cTn id="90" dur="500" fill="hold"/>
                                        <p:tgtEl>
                                          <p:spTgt spid="49179"/>
                                        </p:tgtEl>
                                        <p:attrNameLst>
                                          <p:attrName>ppt_y</p:attrName>
                                        </p:attrNameLst>
                                      </p:cBhvr>
                                      <p:tavLst>
                                        <p:tav tm="0">
                                          <p:val>
                                            <p:strVal val="#ppt_y-#ppt_h/2"/>
                                          </p:val>
                                        </p:tav>
                                        <p:tav tm="100000">
                                          <p:val>
                                            <p:strVal val="#ppt_y"/>
                                          </p:val>
                                        </p:tav>
                                      </p:tavLst>
                                    </p:anim>
                                    <p:anim calcmode="lin" valueType="num">
                                      <p:cBhvr>
                                        <p:cTn id="91" dur="500" fill="hold"/>
                                        <p:tgtEl>
                                          <p:spTgt spid="49179"/>
                                        </p:tgtEl>
                                        <p:attrNameLst>
                                          <p:attrName>ppt_w</p:attrName>
                                        </p:attrNameLst>
                                      </p:cBhvr>
                                      <p:tavLst>
                                        <p:tav tm="0">
                                          <p:val>
                                            <p:strVal val="#ppt_w"/>
                                          </p:val>
                                        </p:tav>
                                        <p:tav tm="100000">
                                          <p:val>
                                            <p:strVal val="#ppt_w"/>
                                          </p:val>
                                        </p:tav>
                                      </p:tavLst>
                                    </p:anim>
                                    <p:anim calcmode="lin" valueType="num">
                                      <p:cBhvr>
                                        <p:cTn id="92" dur="500" fill="hold"/>
                                        <p:tgtEl>
                                          <p:spTgt spid="4917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87"/>
                                            </p:cond>
                                          </p:stCondLst>
                                          <p:endCondLst>
                                            <p:cond evt="onStopAudio" delay="0">
                                              <p:tgtEl>
                                                <p:sldTgt/>
                                              </p:tgtEl>
                                            </p:cond>
                                          </p:endCondLst>
                                        </p:cTn>
                                        <p:tgtEl>
                                          <p:sndTgt r:embed="rId4" name="CASHREG.WAV"/>
                                        </p:tgtEl>
                                      </p:cMediaNode>
                                    </p:audio>
                                  </p:subTnLst>
                                </p:cTn>
                              </p:par>
                            </p:childTnLst>
                          </p:cTn>
                        </p:par>
                        <p:par>
                          <p:cTn id="93" fill="hold" nodeType="afterGroup">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49180"/>
                                        </p:tgtEl>
                                        <p:attrNameLst>
                                          <p:attrName>style.visibility</p:attrName>
                                        </p:attrNameLst>
                                      </p:cBhvr>
                                      <p:to>
                                        <p:strVal val="visible"/>
                                      </p:to>
                                    </p:set>
                                  </p:childTnLst>
                                  <p:subTnLst>
                                    <p:audio>
                                      <p:cMediaNode>
                                        <p:cTn display="0" masterRel="sameClick">
                                          <p:stCondLst>
                                            <p:cond evt="begin" delay="0">
                                              <p:tn val="94"/>
                                            </p:cond>
                                          </p:stCondLst>
                                          <p:endCondLst>
                                            <p:cond evt="onStopAudio" delay="0">
                                              <p:tgtEl>
                                                <p:sldTgt/>
                                              </p:tgtEl>
                                            </p:cond>
                                          </p:endCondLst>
                                        </p:cTn>
                                        <p:tgtEl>
                                          <p:sndTgt r:embed="rId2" name="TYPE.WAV"/>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 fill="hold" grpId="0" nodeType="clickEffect">
                                  <p:stCondLst>
                                    <p:cond delay="0"/>
                                  </p:stCondLst>
                                  <p:childTnLst>
                                    <p:set>
                                      <p:cBhvr>
                                        <p:cTn id="99" dur="1" fill="hold">
                                          <p:stCondLst>
                                            <p:cond delay="0"/>
                                          </p:stCondLst>
                                        </p:cTn>
                                        <p:tgtEl>
                                          <p:spTgt spid="49181"/>
                                        </p:tgtEl>
                                        <p:attrNameLst>
                                          <p:attrName>style.visibility</p:attrName>
                                        </p:attrNameLst>
                                      </p:cBhvr>
                                      <p:to>
                                        <p:strVal val="visible"/>
                                      </p:to>
                                    </p:set>
                                    <p:anim calcmode="lin" valueType="num">
                                      <p:cBhvr>
                                        <p:cTn id="100" dur="500" fill="hold"/>
                                        <p:tgtEl>
                                          <p:spTgt spid="49181"/>
                                        </p:tgtEl>
                                        <p:attrNameLst>
                                          <p:attrName>ppt_x</p:attrName>
                                        </p:attrNameLst>
                                      </p:cBhvr>
                                      <p:tavLst>
                                        <p:tav tm="0">
                                          <p:val>
                                            <p:strVal val="#ppt_x"/>
                                          </p:val>
                                        </p:tav>
                                        <p:tav tm="100000">
                                          <p:val>
                                            <p:strVal val="#ppt_x"/>
                                          </p:val>
                                        </p:tav>
                                      </p:tavLst>
                                    </p:anim>
                                    <p:anim calcmode="lin" valueType="num">
                                      <p:cBhvr>
                                        <p:cTn id="101" dur="500" fill="hold"/>
                                        <p:tgtEl>
                                          <p:spTgt spid="49181"/>
                                        </p:tgtEl>
                                        <p:attrNameLst>
                                          <p:attrName>ppt_y</p:attrName>
                                        </p:attrNameLst>
                                      </p:cBhvr>
                                      <p:tavLst>
                                        <p:tav tm="0">
                                          <p:val>
                                            <p:strVal val="#ppt_y-#ppt_h/2"/>
                                          </p:val>
                                        </p:tav>
                                        <p:tav tm="100000">
                                          <p:val>
                                            <p:strVal val="#ppt_y"/>
                                          </p:val>
                                        </p:tav>
                                      </p:tavLst>
                                    </p:anim>
                                    <p:anim calcmode="lin" valueType="num">
                                      <p:cBhvr>
                                        <p:cTn id="102" dur="500" fill="hold"/>
                                        <p:tgtEl>
                                          <p:spTgt spid="49181"/>
                                        </p:tgtEl>
                                        <p:attrNameLst>
                                          <p:attrName>ppt_w</p:attrName>
                                        </p:attrNameLst>
                                      </p:cBhvr>
                                      <p:tavLst>
                                        <p:tav tm="0">
                                          <p:val>
                                            <p:strVal val="#ppt_w"/>
                                          </p:val>
                                        </p:tav>
                                        <p:tav tm="100000">
                                          <p:val>
                                            <p:strVal val="#ppt_w"/>
                                          </p:val>
                                        </p:tav>
                                      </p:tavLst>
                                    </p:anim>
                                    <p:anim calcmode="lin" valueType="num">
                                      <p:cBhvr>
                                        <p:cTn id="103" dur="500" fill="hold"/>
                                        <p:tgtEl>
                                          <p:spTgt spid="4918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8"/>
                                            </p:cond>
                                          </p:stCondLst>
                                          <p:endCondLst>
                                            <p:cond evt="onStopAudio" delay="0">
                                              <p:tgtEl>
                                                <p:sldTgt/>
                                              </p:tgtEl>
                                            </p:cond>
                                          </p:endCondLst>
                                        </p:cTn>
                                        <p:tgtEl>
                                          <p:sndTgt r:embed="rId4" name="CASHREG.WAV"/>
                                        </p:tgtEl>
                                      </p:cMediaNode>
                                    </p:audio>
                                  </p:subTnLst>
                                </p:cTn>
                              </p:par>
                            </p:childTnLst>
                          </p:cTn>
                        </p:par>
                        <p:par>
                          <p:cTn id="104" fill="hold" nodeType="afterGroup">
                            <p:stCondLst>
                              <p:cond delay="500"/>
                            </p:stCondLst>
                            <p:childTnLst>
                              <p:par>
                                <p:cTn id="105" presetID="16" presetClass="entr" presetSubtype="37" fill="hold" grpId="0" nodeType="afterEffect">
                                  <p:stCondLst>
                                    <p:cond delay="0"/>
                                  </p:stCondLst>
                                  <p:childTnLst>
                                    <p:set>
                                      <p:cBhvr>
                                        <p:cTn id="106" dur="1" fill="hold">
                                          <p:stCondLst>
                                            <p:cond delay="0"/>
                                          </p:stCondLst>
                                        </p:cTn>
                                        <p:tgtEl>
                                          <p:spTgt spid="49155"/>
                                        </p:tgtEl>
                                        <p:attrNameLst>
                                          <p:attrName>style.visibility</p:attrName>
                                        </p:attrNameLst>
                                      </p:cBhvr>
                                      <p:to>
                                        <p:strVal val="visible"/>
                                      </p:to>
                                    </p:set>
                                    <p:animEffect transition="in" filter="barn(outVertical)">
                                      <p:cBhvr>
                                        <p:cTn id="107" dur="500"/>
                                        <p:tgtEl>
                                          <p:spTgt spid="49155"/>
                                        </p:tgtEl>
                                      </p:cBhvr>
                                    </p:animEffect>
                                  </p:childTnLst>
                                  <p:subTnLst>
                                    <p:audio>
                                      <p:cMediaNode>
                                        <p:cTn display="0" masterRel="sameClick">
                                          <p:stCondLst>
                                            <p:cond evt="begin" delay="0">
                                              <p:tn val="105"/>
                                            </p:cond>
                                          </p:stCondLst>
                                          <p:endCondLst>
                                            <p:cond evt="onStopAudio" delay="0">
                                              <p:tgtEl>
                                                <p:sldTgt/>
                                              </p:tgtEl>
                                            </p:cond>
                                          </p:endCondLst>
                                        </p:cTn>
                                        <p:tgtEl>
                                          <p:sndTgt r:embed="rId3" name="DING.WAV"/>
                                        </p:tgtEl>
                                      </p:cMediaNode>
                                    </p:audio>
                                  </p:subTnLst>
                                </p:cTn>
                              </p:par>
                            </p:childTnLst>
                          </p:cTn>
                        </p:par>
                        <p:par>
                          <p:cTn id="108" fill="hold" nodeType="afterGroup">
                            <p:stCondLst>
                              <p:cond delay="1000"/>
                            </p:stCondLst>
                            <p:childTnLst>
                              <p:par>
                                <p:cTn id="109" presetID="18" presetClass="entr" presetSubtype="12" fill="hold" grpId="0" nodeType="afterEffect">
                                  <p:stCondLst>
                                    <p:cond delay="0"/>
                                  </p:stCondLst>
                                  <p:childTnLst>
                                    <p:set>
                                      <p:cBhvr>
                                        <p:cTn id="110" dur="1" fill="hold">
                                          <p:stCondLst>
                                            <p:cond delay="0"/>
                                          </p:stCondLst>
                                        </p:cTn>
                                        <p:tgtEl>
                                          <p:spTgt spid="90135"/>
                                        </p:tgtEl>
                                        <p:attrNameLst>
                                          <p:attrName>style.visibility</p:attrName>
                                        </p:attrNameLst>
                                      </p:cBhvr>
                                      <p:to>
                                        <p:strVal val="visible"/>
                                      </p:to>
                                    </p:set>
                                    <p:animEffect transition="in" filter="strips(downLeft)">
                                      <p:cBhvr>
                                        <p:cTn id="111" dur="500"/>
                                        <p:tgtEl>
                                          <p:spTgt spid="90135"/>
                                        </p:tgtEl>
                                      </p:cBhvr>
                                    </p:animEffect>
                                  </p:childTnLst>
                                  <p:subTnLst>
                                    <p:set>
                                      <p:cBhvr override="childStyle">
                                        <p:cTn dur="1" fill="hold" display="0" masterRel="nextClick" afterEffect="1"/>
                                        <p:tgtEl>
                                          <p:spTgt spid="90135"/>
                                        </p:tgtEl>
                                        <p:attrNameLst>
                                          <p:attrName>style.visibility</p:attrName>
                                        </p:attrNameLst>
                                      </p:cBhvr>
                                      <p:to>
                                        <p:strVal val="hidden"/>
                                      </p:to>
                                    </p:set>
                                    <p:audio>
                                      <p:cMediaNode>
                                        <p:cTn display="0" masterRel="sameClick">
                                          <p:stCondLst>
                                            <p:cond evt="begin" delay="0">
                                              <p:tn val="109"/>
                                            </p:cond>
                                          </p:stCondLst>
                                          <p:endCondLst>
                                            <p:cond evt="onStopAudio" delay="0">
                                              <p:tgtEl>
                                                <p:sldTgt/>
                                              </p:tgtEl>
                                            </p:cond>
                                          </p:endCondLst>
                                        </p:cTn>
                                        <p:tgtEl>
                                          <p:sndTgt r:embed="rId6" name="LASER.WAV"/>
                                        </p:tgtEl>
                                      </p:cMediaNode>
                                    </p:audio>
                                  </p:sub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499"/>
                                          </p:stCondLst>
                                        </p:cTn>
                                        <p:tgtEl>
                                          <p:spTgt spid="49168"/>
                                        </p:tgtEl>
                                        <p:attrNameLst>
                                          <p:attrName>style.visibility</p:attrName>
                                        </p:attrNameLst>
                                      </p:cBhvr>
                                      <p:to>
                                        <p:strVal val="visible"/>
                                      </p:to>
                                    </p:set>
                                  </p:childTnLst>
                                </p:cTn>
                              </p:par>
                            </p:childTnLst>
                          </p:cTn>
                        </p:par>
                        <p:par>
                          <p:cTn id="116" fill="hold" nodeType="afterGroup">
                            <p:stCondLst>
                              <p:cond delay="500"/>
                            </p:stCondLst>
                            <p:childTnLst>
                              <p:par>
                                <p:cTn id="117" presetID="1" presetClass="entr" presetSubtype="0" fill="hold" grpId="0" nodeType="afterEffect">
                                  <p:stCondLst>
                                    <p:cond delay="0"/>
                                  </p:stCondLst>
                                  <p:childTnLst>
                                    <p:set>
                                      <p:cBhvr>
                                        <p:cTn id="118" dur="1" fill="hold">
                                          <p:stCondLst>
                                            <p:cond delay="499"/>
                                          </p:stCondLst>
                                        </p:cTn>
                                        <p:tgtEl>
                                          <p:spTgt spid="49186"/>
                                        </p:tgtEl>
                                        <p:attrNameLst>
                                          <p:attrName>style.visibility</p:attrName>
                                        </p:attrNameLst>
                                      </p:cBhvr>
                                      <p:to>
                                        <p:strVal val="visible"/>
                                      </p:to>
                                    </p:set>
                                  </p:childTnLst>
                                </p:cTn>
                              </p:par>
                            </p:childTnLst>
                          </p:cTn>
                        </p:par>
                        <p:par>
                          <p:cTn id="119" fill="hold" nodeType="afterGroup">
                            <p:stCondLst>
                              <p:cond delay="1000"/>
                            </p:stCondLst>
                            <p:childTnLst>
                              <p:par>
                                <p:cTn id="120" presetID="22" presetClass="entr" presetSubtype="2" fill="hold" nodeType="afterEffect">
                                  <p:stCondLst>
                                    <p:cond delay="0"/>
                                  </p:stCondLst>
                                  <p:childTnLst>
                                    <p:set>
                                      <p:cBhvr>
                                        <p:cTn id="121" dur="1" fill="hold">
                                          <p:stCondLst>
                                            <p:cond delay="0"/>
                                          </p:stCondLst>
                                        </p:cTn>
                                        <p:tgtEl>
                                          <p:spTgt spid="5"/>
                                        </p:tgtEl>
                                        <p:attrNameLst>
                                          <p:attrName>style.visibility</p:attrName>
                                        </p:attrNameLst>
                                      </p:cBhvr>
                                      <p:to>
                                        <p:strVal val="visible"/>
                                      </p:to>
                                    </p:set>
                                    <p:animEffect transition="in" filter="wipe(right)">
                                      <p:cBhvr>
                                        <p:cTn id="122" dur="500"/>
                                        <p:tgtEl>
                                          <p:spTgt spid="5"/>
                                        </p:tgtEl>
                                      </p:cBhvr>
                                    </p:animEffect>
                                  </p:childTnLst>
                                  <p:subTnLst>
                                    <p:audio>
                                      <p:cMediaNode>
                                        <p:cTn display="0" masterRel="sameClick">
                                          <p:stCondLst>
                                            <p:cond evt="begin" delay="0">
                                              <p:tn val="120"/>
                                            </p:cond>
                                          </p:stCondLst>
                                          <p:endCondLst>
                                            <p:cond evt="onStopAudio" delay="0">
                                              <p:tgtEl>
                                                <p:sldTgt/>
                                              </p:tgtEl>
                                            </p:cond>
                                          </p:endCondLst>
                                        </p:cTn>
                                        <p:tgtEl>
                                          <p:sndTgt r:embed="rId2" name="TYPE.WAV"/>
                                        </p:tgtEl>
                                      </p:cMediaNode>
                                    </p:audio>
                                  </p:subTnLst>
                                </p:cTn>
                              </p:par>
                            </p:childTnLst>
                          </p:cTn>
                        </p:par>
                        <p:par>
                          <p:cTn id="123" fill="hold" nodeType="afterGroup">
                            <p:stCondLst>
                              <p:cond delay="1500"/>
                            </p:stCondLst>
                            <p:childTnLst>
                              <p:par>
                                <p:cTn id="124" presetID="9" presetClass="entr" presetSubtype="0" fill="hold" grpId="0" nodeType="afterEffect">
                                  <p:stCondLst>
                                    <p:cond delay="0"/>
                                  </p:stCondLst>
                                  <p:childTnLst>
                                    <p:set>
                                      <p:cBhvr>
                                        <p:cTn id="125" dur="1" fill="hold">
                                          <p:stCondLst>
                                            <p:cond delay="0"/>
                                          </p:stCondLst>
                                        </p:cTn>
                                        <p:tgtEl>
                                          <p:spTgt spid="49187"/>
                                        </p:tgtEl>
                                        <p:attrNameLst>
                                          <p:attrName>style.visibility</p:attrName>
                                        </p:attrNameLst>
                                      </p:cBhvr>
                                      <p:to>
                                        <p:strVal val="visible"/>
                                      </p:to>
                                    </p:set>
                                    <p:animEffect transition="in" filter="dissolve">
                                      <p:cBhvr>
                                        <p:cTn id="126" dur="500"/>
                                        <p:tgtEl>
                                          <p:spTgt spid="49187"/>
                                        </p:tgtEl>
                                      </p:cBhvr>
                                    </p:animEffect>
                                  </p:childTnLst>
                                  <p:subTnLst>
                                    <p:audio>
                                      <p:cMediaNode>
                                        <p:cTn display="0" masterRel="sameClick">
                                          <p:stCondLst>
                                            <p:cond evt="begin" delay="0">
                                              <p:tn val="124"/>
                                            </p:cond>
                                          </p:stCondLst>
                                          <p:endCondLst>
                                            <p:cond evt="onStopAudio" delay="0">
                                              <p:tgtEl>
                                                <p:sldTgt/>
                                              </p:tgtEl>
                                            </p:cond>
                                          </p:endCondLst>
                                        </p:cTn>
                                        <p:tgtEl>
                                          <p:sndTgt r:embed="rId5" name="CAMERA.WAV"/>
                                        </p:tgtEl>
                                      </p:cMediaNode>
                                    </p:audio>
                                  </p:sub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1" fill="hold" grpId="0" nodeType="clickEffect">
                                  <p:stCondLst>
                                    <p:cond delay="0"/>
                                  </p:stCondLst>
                                  <p:childTnLst>
                                    <p:set>
                                      <p:cBhvr>
                                        <p:cTn id="130" dur="1" fill="hold">
                                          <p:stCondLst>
                                            <p:cond delay="0"/>
                                          </p:stCondLst>
                                        </p:cTn>
                                        <p:tgtEl>
                                          <p:spTgt spid="49188"/>
                                        </p:tgtEl>
                                        <p:attrNameLst>
                                          <p:attrName>style.visibility</p:attrName>
                                        </p:attrNameLst>
                                      </p:cBhvr>
                                      <p:to>
                                        <p:strVal val="visible"/>
                                      </p:to>
                                    </p:set>
                                    <p:anim calcmode="lin" valueType="num">
                                      <p:cBhvr>
                                        <p:cTn id="131" dur="500" fill="hold"/>
                                        <p:tgtEl>
                                          <p:spTgt spid="49188"/>
                                        </p:tgtEl>
                                        <p:attrNameLst>
                                          <p:attrName>ppt_x</p:attrName>
                                        </p:attrNameLst>
                                      </p:cBhvr>
                                      <p:tavLst>
                                        <p:tav tm="0">
                                          <p:val>
                                            <p:strVal val="#ppt_x"/>
                                          </p:val>
                                        </p:tav>
                                        <p:tav tm="100000">
                                          <p:val>
                                            <p:strVal val="#ppt_x"/>
                                          </p:val>
                                        </p:tav>
                                      </p:tavLst>
                                    </p:anim>
                                    <p:anim calcmode="lin" valueType="num">
                                      <p:cBhvr>
                                        <p:cTn id="132" dur="500" fill="hold"/>
                                        <p:tgtEl>
                                          <p:spTgt spid="49188"/>
                                        </p:tgtEl>
                                        <p:attrNameLst>
                                          <p:attrName>ppt_y</p:attrName>
                                        </p:attrNameLst>
                                      </p:cBhvr>
                                      <p:tavLst>
                                        <p:tav tm="0">
                                          <p:val>
                                            <p:strVal val="#ppt_y-#ppt_h/2"/>
                                          </p:val>
                                        </p:tav>
                                        <p:tav tm="100000">
                                          <p:val>
                                            <p:strVal val="#ppt_y"/>
                                          </p:val>
                                        </p:tav>
                                      </p:tavLst>
                                    </p:anim>
                                    <p:anim calcmode="lin" valueType="num">
                                      <p:cBhvr>
                                        <p:cTn id="133" dur="500" fill="hold"/>
                                        <p:tgtEl>
                                          <p:spTgt spid="49188"/>
                                        </p:tgtEl>
                                        <p:attrNameLst>
                                          <p:attrName>ppt_w</p:attrName>
                                        </p:attrNameLst>
                                      </p:cBhvr>
                                      <p:tavLst>
                                        <p:tav tm="0">
                                          <p:val>
                                            <p:strVal val="#ppt_w"/>
                                          </p:val>
                                        </p:tav>
                                        <p:tav tm="100000">
                                          <p:val>
                                            <p:strVal val="#ppt_w"/>
                                          </p:val>
                                        </p:tav>
                                      </p:tavLst>
                                    </p:anim>
                                    <p:anim calcmode="lin" valueType="num">
                                      <p:cBhvr>
                                        <p:cTn id="134" dur="500" fill="hold"/>
                                        <p:tgtEl>
                                          <p:spTgt spid="4918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9"/>
                                            </p:cond>
                                          </p:stCondLst>
                                          <p:endCondLst>
                                            <p:cond evt="onStopAudio" delay="0">
                                              <p:tgtEl>
                                                <p:sldTgt/>
                                              </p:tgtEl>
                                            </p:cond>
                                          </p:endCondLst>
                                        </p:cTn>
                                        <p:tgtEl>
                                          <p:sndTgt r:embed="rId4" name="CASHREG.WAV"/>
                                        </p:tgtEl>
                                      </p:cMediaNode>
                                    </p:audio>
                                  </p:subTnLst>
                                </p:cTn>
                              </p:par>
                            </p:childTnLst>
                          </p:cTn>
                        </p:par>
                        <p:par>
                          <p:cTn id="135" fill="hold" nodeType="afterGroup">
                            <p:stCondLst>
                              <p:cond delay="500"/>
                            </p:stCondLst>
                            <p:childTnLst>
                              <p:par>
                                <p:cTn id="136" presetID="1" presetClass="entr" presetSubtype="0" fill="hold" grpId="0" nodeType="afterEffect">
                                  <p:stCondLst>
                                    <p:cond delay="0"/>
                                  </p:stCondLst>
                                  <p:childTnLst>
                                    <p:set>
                                      <p:cBhvr>
                                        <p:cTn id="137" dur="1" fill="hold">
                                          <p:stCondLst>
                                            <p:cond delay="499"/>
                                          </p:stCondLst>
                                        </p:cTn>
                                        <p:tgtEl>
                                          <p:spTgt spid="49189"/>
                                        </p:tgtEl>
                                        <p:attrNameLst>
                                          <p:attrName>style.visibility</p:attrName>
                                        </p:attrNameLst>
                                      </p:cBhvr>
                                      <p:to>
                                        <p:strVal val="visible"/>
                                      </p:to>
                                    </p:set>
                                  </p:childTnLst>
                                  <p:subTnLst>
                                    <p:audio>
                                      <p:cMediaNode>
                                        <p:cTn display="0" masterRel="sameClick">
                                          <p:stCondLst>
                                            <p:cond evt="begin" delay="0">
                                              <p:tn val="136"/>
                                            </p:cond>
                                          </p:stCondLst>
                                          <p:endCondLst>
                                            <p:cond evt="onStopAudio" delay="0">
                                              <p:tgtEl>
                                                <p:sldTgt/>
                                              </p:tgtEl>
                                            </p:cond>
                                          </p:endCondLst>
                                        </p:cTn>
                                        <p:tgtEl>
                                          <p:sndTgt r:embed="rId2" name="TYPE.WAV"/>
                                        </p:tgtEl>
                                      </p:cMediaNode>
                                    </p:audio>
                                  </p:subTnLst>
                                </p:cTn>
                              </p:par>
                            </p:childTnLst>
                          </p:cTn>
                        </p:par>
                      </p:childTnLst>
                    </p:cTn>
                  </p:par>
                  <p:par>
                    <p:cTn id="138" fill="hold" nodeType="clickPar">
                      <p:stCondLst>
                        <p:cond delay="indefinite"/>
                      </p:stCondLst>
                      <p:childTnLst>
                        <p:par>
                          <p:cTn id="139" fill="hold" nodeType="withGroup">
                            <p:stCondLst>
                              <p:cond delay="0"/>
                            </p:stCondLst>
                            <p:childTnLst>
                              <p:par>
                                <p:cTn id="140" presetID="17" presetClass="entr" presetSubtype="1" fill="hold" grpId="0" nodeType="clickEffect">
                                  <p:stCondLst>
                                    <p:cond delay="0"/>
                                  </p:stCondLst>
                                  <p:childTnLst>
                                    <p:set>
                                      <p:cBhvr>
                                        <p:cTn id="141" dur="1" fill="hold">
                                          <p:stCondLst>
                                            <p:cond delay="0"/>
                                          </p:stCondLst>
                                        </p:cTn>
                                        <p:tgtEl>
                                          <p:spTgt spid="49190"/>
                                        </p:tgtEl>
                                        <p:attrNameLst>
                                          <p:attrName>style.visibility</p:attrName>
                                        </p:attrNameLst>
                                      </p:cBhvr>
                                      <p:to>
                                        <p:strVal val="visible"/>
                                      </p:to>
                                    </p:set>
                                    <p:anim calcmode="lin" valueType="num">
                                      <p:cBhvr>
                                        <p:cTn id="142" dur="500" fill="hold"/>
                                        <p:tgtEl>
                                          <p:spTgt spid="49190"/>
                                        </p:tgtEl>
                                        <p:attrNameLst>
                                          <p:attrName>ppt_x</p:attrName>
                                        </p:attrNameLst>
                                      </p:cBhvr>
                                      <p:tavLst>
                                        <p:tav tm="0">
                                          <p:val>
                                            <p:strVal val="#ppt_x"/>
                                          </p:val>
                                        </p:tav>
                                        <p:tav tm="100000">
                                          <p:val>
                                            <p:strVal val="#ppt_x"/>
                                          </p:val>
                                        </p:tav>
                                      </p:tavLst>
                                    </p:anim>
                                    <p:anim calcmode="lin" valueType="num">
                                      <p:cBhvr>
                                        <p:cTn id="143" dur="500" fill="hold"/>
                                        <p:tgtEl>
                                          <p:spTgt spid="49190"/>
                                        </p:tgtEl>
                                        <p:attrNameLst>
                                          <p:attrName>ppt_y</p:attrName>
                                        </p:attrNameLst>
                                      </p:cBhvr>
                                      <p:tavLst>
                                        <p:tav tm="0">
                                          <p:val>
                                            <p:strVal val="#ppt_y-#ppt_h/2"/>
                                          </p:val>
                                        </p:tav>
                                        <p:tav tm="100000">
                                          <p:val>
                                            <p:strVal val="#ppt_y"/>
                                          </p:val>
                                        </p:tav>
                                      </p:tavLst>
                                    </p:anim>
                                    <p:anim calcmode="lin" valueType="num">
                                      <p:cBhvr>
                                        <p:cTn id="144" dur="500" fill="hold"/>
                                        <p:tgtEl>
                                          <p:spTgt spid="49190"/>
                                        </p:tgtEl>
                                        <p:attrNameLst>
                                          <p:attrName>ppt_w</p:attrName>
                                        </p:attrNameLst>
                                      </p:cBhvr>
                                      <p:tavLst>
                                        <p:tav tm="0">
                                          <p:val>
                                            <p:strVal val="#ppt_w"/>
                                          </p:val>
                                        </p:tav>
                                        <p:tav tm="100000">
                                          <p:val>
                                            <p:strVal val="#ppt_w"/>
                                          </p:val>
                                        </p:tav>
                                      </p:tavLst>
                                    </p:anim>
                                    <p:anim calcmode="lin" valueType="num">
                                      <p:cBhvr>
                                        <p:cTn id="145" dur="500" fill="hold"/>
                                        <p:tgtEl>
                                          <p:spTgt spid="4919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0"/>
                                            </p:cond>
                                          </p:stCondLst>
                                          <p:endCondLst>
                                            <p:cond evt="onStopAudio" delay="0">
                                              <p:tgtEl>
                                                <p:sldTgt/>
                                              </p:tgtEl>
                                            </p:cond>
                                          </p:endCondLst>
                                        </p:cTn>
                                        <p:tgtEl>
                                          <p:sndTgt r:embed="rId4" name="CASHREG.WAV"/>
                                        </p:tgtEl>
                                      </p:cMediaNode>
                                    </p:audio>
                                  </p:sub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49194"/>
                                        </p:tgtEl>
                                        <p:attrNameLst>
                                          <p:attrName>style.visibility</p:attrName>
                                        </p:attrNameLst>
                                      </p:cBhvr>
                                      <p:to>
                                        <p:strVal val="visible"/>
                                      </p:to>
                                    </p:set>
                                  </p:childTnLst>
                                </p:cTn>
                              </p:par>
                            </p:childTnLst>
                          </p:cTn>
                        </p:par>
                        <p:par>
                          <p:cTn id="150" fill="hold" nodeType="afterGroup">
                            <p:stCondLst>
                              <p:cond delay="500"/>
                            </p:stCondLst>
                            <p:childTnLst>
                              <p:par>
                                <p:cTn id="151" presetID="22" presetClass="entr" presetSubtype="2" fill="hold" nodeType="afterEffect">
                                  <p:stCondLst>
                                    <p:cond delay="0"/>
                                  </p:stCondLst>
                                  <p:childTnLst>
                                    <p:set>
                                      <p:cBhvr>
                                        <p:cTn id="152" dur="1" fill="hold">
                                          <p:stCondLst>
                                            <p:cond delay="0"/>
                                          </p:stCondLst>
                                        </p:cTn>
                                        <p:tgtEl>
                                          <p:spTgt spid="6"/>
                                        </p:tgtEl>
                                        <p:attrNameLst>
                                          <p:attrName>style.visibility</p:attrName>
                                        </p:attrNameLst>
                                      </p:cBhvr>
                                      <p:to>
                                        <p:strVal val="visible"/>
                                      </p:to>
                                    </p:set>
                                    <p:animEffect transition="in" filter="wipe(right)">
                                      <p:cBhvr>
                                        <p:cTn id="153" dur="500"/>
                                        <p:tgtEl>
                                          <p:spTgt spid="6"/>
                                        </p:tgtEl>
                                      </p:cBhvr>
                                    </p:animEffect>
                                  </p:childTnLst>
                                  <p:subTnLst>
                                    <p:audio>
                                      <p:cMediaNode>
                                        <p:cTn display="0" masterRel="sameClick">
                                          <p:stCondLst>
                                            <p:cond evt="begin" delay="0">
                                              <p:tn val="151"/>
                                            </p:cond>
                                          </p:stCondLst>
                                          <p:endCondLst>
                                            <p:cond evt="onStopAudio" delay="0">
                                              <p:tgtEl>
                                                <p:sldTgt/>
                                              </p:tgtEl>
                                            </p:cond>
                                          </p:endCondLst>
                                        </p:cTn>
                                        <p:tgtEl>
                                          <p:sndTgt r:embed="rId2" name="TYPE.WAV"/>
                                        </p:tgtEl>
                                      </p:cMediaNode>
                                    </p:audio>
                                  </p:subTnLst>
                                </p:cTn>
                              </p:par>
                            </p:childTnLst>
                          </p:cTn>
                        </p:par>
                        <p:par>
                          <p:cTn id="154" fill="hold" nodeType="afterGroup">
                            <p:stCondLst>
                              <p:cond delay="1000"/>
                            </p:stCondLst>
                            <p:childTnLst>
                              <p:par>
                                <p:cTn id="155" presetID="9" presetClass="entr" presetSubtype="0" fill="hold" grpId="0" nodeType="afterEffect">
                                  <p:stCondLst>
                                    <p:cond delay="0"/>
                                  </p:stCondLst>
                                  <p:childTnLst>
                                    <p:set>
                                      <p:cBhvr>
                                        <p:cTn id="156" dur="1" fill="hold">
                                          <p:stCondLst>
                                            <p:cond delay="0"/>
                                          </p:stCondLst>
                                        </p:cTn>
                                        <p:tgtEl>
                                          <p:spTgt spid="49195"/>
                                        </p:tgtEl>
                                        <p:attrNameLst>
                                          <p:attrName>style.visibility</p:attrName>
                                        </p:attrNameLst>
                                      </p:cBhvr>
                                      <p:to>
                                        <p:strVal val="visible"/>
                                      </p:to>
                                    </p:set>
                                    <p:animEffect transition="in" filter="dissolve">
                                      <p:cBhvr>
                                        <p:cTn id="157" dur="500"/>
                                        <p:tgtEl>
                                          <p:spTgt spid="49195"/>
                                        </p:tgtEl>
                                      </p:cBhvr>
                                    </p:animEffect>
                                  </p:childTnLst>
                                  <p:subTnLst>
                                    <p:audio>
                                      <p:cMediaNode>
                                        <p:cTn display="0" masterRel="sameClick">
                                          <p:stCondLst>
                                            <p:cond evt="begin" delay="0">
                                              <p:tn val="155"/>
                                            </p:cond>
                                          </p:stCondLst>
                                          <p:endCondLst>
                                            <p:cond evt="onStopAudio" delay="0">
                                              <p:tgtEl>
                                                <p:sldTgt/>
                                              </p:tgtEl>
                                            </p:cond>
                                          </p:endCondLst>
                                        </p:cTn>
                                        <p:tgtEl>
                                          <p:sndTgt r:embed="rId7" name="GLASS.WAV"/>
                                        </p:tgtEl>
                                      </p:cMediaNode>
                                    </p:audio>
                                  </p:subTnLst>
                                </p:cTn>
                              </p:par>
                            </p:childTnLst>
                          </p:cTn>
                        </p:par>
                        <p:par>
                          <p:cTn id="158" fill="hold" nodeType="afterGroup">
                            <p:stCondLst>
                              <p:cond delay="1500"/>
                            </p:stCondLst>
                            <p:childTnLst>
                              <p:par>
                                <p:cTn id="159" presetID="1" presetClass="entr" presetSubtype="0" fill="hold" grpId="0" nodeType="afterEffect">
                                  <p:stCondLst>
                                    <p:cond delay="0"/>
                                  </p:stCondLst>
                                  <p:childTnLst>
                                    <p:set>
                                      <p:cBhvr>
                                        <p:cTn id="160" dur="1" fill="hold">
                                          <p:stCondLst>
                                            <p:cond delay="499"/>
                                          </p:stCondLst>
                                        </p:cTn>
                                        <p:tgtEl>
                                          <p:spTgt spid="49196"/>
                                        </p:tgtEl>
                                        <p:attrNameLst>
                                          <p:attrName>style.visibility</p:attrName>
                                        </p:attrNameLst>
                                      </p:cBhvr>
                                      <p:to>
                                        <p:strVal val="visible"/>
                                      </p:to>
                                    </p:set>
                                  </p:childTnLst>
                                  <p:subTnLst>
                                    <p:audio>
                                      <p:cMediaNode>
                                        <p:cTn display="0" masterRel="sameClick">
                                          <p:stCondLst>
                                            <p:cond evt="begin" delay="0">
                                              <p:tn val="159"/>
                                            </p:cond>
                                          </p:stCondLst>
                                          <p:endCondLst>
                                            <p:cond evt="onStopAudio" delay="0">
                                              <p:tgtEl>
                                                <p:sldTgt/>
                                              </p:tgtEl>
                                            </p:cond>
                                          </p:endCondLst>
                                        </p:cTn>
                                        <p:tgtEl>
                                          <p:sndTgt r:embed="rId2" name="TYPE.WAV"/>
                                        </p:tgtEl>
                                      </p:cMediaNode>
                                    </p:audio>
                                  </p:subTnLst>
                                </p:cTn>
                              </p:par>
                            </p:childTnLst>
                          </p:cTn>
                        </p:par>
                        <p:par>
                          <p:cTn id="161" fill="hold" nodeType="afterGroup">
                            <p:stCondLst>
                              <p:cond delay="2000"/>
                            </p:stCondLst>
                            <p:childTnLst>
                              <p:par>
                                <p:cTn id="162" presetID="1" presetClass="entr" presetSubtype="0" fill="hold" grpId="0" nodeType="afterEffect">
                                  <p:stCondLst>
                                    <p:cond delay="0"/>
                                  </p:stCondLst>
                                  <p:childTnLst>
                                    <p:set>
                                      <p:cBhvr>
                                        <p:cTn id="163" dur="1" fill="hold">
                                          <p:stCondLst>
                                            <p:cond delay="499"/>
                                          </p:stCondLst>
                                        </p:cTn>
                                        <p:tgtEl>
                                          <p:spTgt spid="49200"/>
                                        </p:tgtEl>
                                        <p:attrNameLst>
                                          <p:attrName>style.visibility</p:attrName>
                                        </p:attrNameLst>
                                      </p:cBhvr>
                                      <p:to>
                                        <p:strVal val="visible"/>
                                      </p:to>
                                    </p:set>
                                  </p:childTnLst>
                                </p:cTn>
                              </p:par>
                            </p:childTnLst>
                          </p:cTn>
                        </p:par>
                        <p:par>
                          <p:cTn id="164" fill="hold" nodeType="afterGroup">
                            <p:stCondLst>
                              <p:cond delay="2500"/>
                            </p:stCondLst>
                            <p:childTnLst>
                              <p:par>
                                <p:cTn id="165" presetID="22" presetClass="entr" presetSubtype="2" fill="hold" nodeType="afterEffect">
                                  <p:stCondLst>
                                    <p:cond delay="0"/>
                                  </p:stCondLst>
                                  <p:childTnLst>
                                    <p:set>
                                      <p:cBhvr>
                                        <p:cTn id="166" dur="1" fill="hold">
                                          <p:stCondLst>
                                            <p:cond delay="0"/>
                                          </p:stCondLst>
                                        </p:cTn>
                                        <p:tgtEl>
                                          <p:spTgt spid="7"/>
                                        </p:tgtEl>
                                        <p:attrNameLst>
                                          <p:attrName>style.visibility</p:attrName>
                                        </p:attrNameLst>
                                      </p:cBhvr>
                                      <p:to>
                                        <p:strVal val="visible"/>
                                      </p:to>
                                    </p:set>
                                    <p:animEffect transition="in" filter="wipe(right)">
                                      <p:cBhvr>
                                        <p:cTn id="167" dur="500"/>
                                        <p:tgtEl>
                                          <p:spTgt spid="7"/>
                                        </p:tgtEl>
                                      </p:cBhvr>
                                    </p:animEffect>
                                  </p:childTnLst>
                                  <p:subTnLst>
                                    <p:audio>
                                      <p:cMediaNode>
                                        <p:cTn display="0" masterRel="sameClick">
                                          <p:stCondLst>
                                            <p:cond evt="begin" delay="0">
                                              <p:tn val="165"/>
                                            </p:cond>
                                          </p:stCondLst>
                                          <p:endCondLst>
                                            <p:cond evt="onStopAudio" delay="0">
                                              <p:tgtEl>
                                                <p:sldTgt/>
                                              </p:tgtEl>
                                            </p:cond>
                                          </p:endCondLst>
                                        </p:cTn>
                                        <p:tgtEl>
                                          <p:sndTgt r:embed="rId2" name="TYPE.WAV"/>
                                        </p:tgtEl>
                                      </p:cMediaNode>
                                    </p:audio>
                                  </p:subTnLst>
                                </p:cTn>
                              </p:par>
                            </p:childTnLst>
                          </p:cTn>
                        </p:par>
                        <p:par>
                          <p:cTn id="168" fill="hold" nodeType="afterGroup">
                            <p:stCondLst>
                              <p:cond delay="3000"/>
                            </p:stCondLst>
                            <p:childTnLst>
                              <p:par>
                                <p:cTn id="169" presetID="9" presetClass="entr" presetSubtype="0" fill="hold" grpId="0" nodeType="afterEffect">
                                  <p:stCondLst>
                                    <p:cond delay="0"/>
                                  </p:stCondLst>
                                  <p:childTnLst>
                                    <p:set>
                                      <p:cBhvr>
                                        <p:cTn id="170" dur="1" fill="hold">
                                          <p:stCondLst>
                                            <p:cond delay="0"/>
                                          </p:stCondLst>
                                        </p:cTn>
                                        <p:tgtEl>
                                          <p:spTgt spid="49201"/>
                                        </p:tgtEl>
                                        <p:attrNameLst>
                                          <p:attrName>style.visibility</p:attrName>
                                        </p:attrNameLst>
                                      </p:cBhvr>
                                      <p:to>
                                        <p:strVal val="visible"/>
                                      </p:to>
                                    </p:set>
                                    <p:animEffect transition="in" filter="dissolve">
                                      <p:cBhvr>
                                        <p:cTn id="171" dur="500"/>
                                        <p:tgtEl>
                                          <p:spTgt spid="49201"/>
                                        </p:tgtEl>
                                      </p:cBhvr>
                                    </p:animEffect>
                                  </p:childTnLst>
                                  <p:subTnLst>
                                    <p:audio>
                                      <p:cMediaNode>
                                        <p:cTn display="0" masterRel="sameClick">
                                          <p:stCondLst>
                                            <p:cond evt="begin" delay="0">
                                              <p:tn val="169"/>
                                            </p:cond>
                                          </p:stCondLst>
                                          <p:endCondLst>
                                            <p:cond evt="onStopAudio" delay="0">
                                              <p:tgtEl>
                                                <p:sldTgt/>
                                              </p:tgtEl>
                                            </p:cond>
                                          </p:endCondLst>
                                        </p:cTn>
                                        <p:tgtEl>
                                          <p:sndTgt r:embed="rId7" name="GLASS.WAV"/>
                                        </p:tgtEl>
                                      </p:cMediaNode>
                                    </p:audio>
                                  </p:subTnLst>
                                </p:cTn>
                              </p:par>
                            </p:childTnLst>
                          </p:cTn>
                        </p:par>
                      </p:childTnLst>
                    </p:cTn>
                  </p:par>
                  <p:par>
                    <p:cTn id="172" fill="hold" nodeType="clickPar">
                      <p:stCondLst>
                        <p:cond delay="indefinite"/>
                      </p:stCondLst>
                      <p:childTnLst>
                        <p:par>
                          <p:cTn id="173" fill="hold" nodeType="withGroup">
                            <p:stCondLst>
                              <p:cond delay="0"/>
                            </p:stCondLst>
                            <p:childTnLst>
                              <p:par>
                                <p:cTn id="174" presetID="17" presetClass="entr" presetSubtype="1" fill="hold" grpId="0" nodeType="clickEffect">
                                  <p:stCondLst>
                                    <p:cond delay="0"/>
                                  </p:stCondLst>
                                  <p:childTnLst>
                                    <p:set>
                                      <p:cBhvr>
                                        <p:cTn id="175" dur="1" fill="hold">
                                          <p:stCondLst>
                                            <p:cond delay="0"/>
                                          </p:stCondLst>
                                        </p:cTn>
                                        <p:tgtEl>
                                          <p:spTgt spid="49202"/>
                                        </p:tgtEl>
                                        <p:attrNameLst>
                                          <p:attrName>style.visibility</p:attrName>
                                        </p:attrNameLst>
                                      </p:cBhvr>
                                      <p:to>
                                        <p:strVal val="visible"/>
                                      </p:to>
                                    </p:set>
                                    <p:anim calcmode="lin" valueType="num">
                                      <p:cBhvr>
                                        <p:cTn id="176" dur="500" fill="hold"/>
                                        <p:tgtEl>
                                          <p:spTgt spid="49202"/>
                                        </p:tgtEl>
                                        <p:attrNameLst>
                                          <p:attrName>ppt_x</p:attrName>
                                        </p:attrNameLst>
                                      </p:cBhvr>
                                      <p:tavLst>
                                        <p:tav tm="0">
                                          <p:val>
                                            <p:strVal val="#ppt_x"/>
                                          </p:val>
                                        </p:tav>
                                        <p:tav tm="100000">
                                          <p:val>
                                            <p:strVal val="#ppt_x"/>
                                          </p:val>
                                        </p:tav>
                                      </p:tavLst>
                                    </p:anim>
                                    <p:anim calcmode="lin" valueType="num">
                                      <p:cBhvr>
                                        <p:cTn id="177" dur="500" fill="hold"/>
                                        <p:tgtEl>
                                          <p:spTgt spid="49202"/>
                                        </p:tgtEl>
                                        <p:attrNameLst>
                                          <p:attrName>ppt_y</p:attrName>
                                        </p:attrNameLst>
                                      </p:cBhvr>
                                      <p:tavLst>
                                        <p:tav tm="0">
                                          <p:val>
                                            <p:strVal val="#ppt_y-#ppt_h/2"/>
                                          </p:val>
                                        </p:tav>
                                        <p:tav tm="100000">
                                          <p:val>
                                            <p:strVal val="#ppt_y"/>
                                          </p:val>
                                        </p:tav>
                                      </p:tavLst>
                                    </p:anim>
                                    <p:anim calcmode="lin" valueType="num">
                                      <p:cBhvr>
                                        <p:cTn id="178" dur="500" fill="hold"/>
                                        <p:tgtEl>
                                          <p:spTgt spid="49202"/>
                                        </p:tgtEl>
                                        <p:attrNameLst>
                                          <p:attrName>ppt_w</p:attrName>
                                        </p:attrNameLst>
                                      </p:cBhvr>
                                      <p:tavLst>
                                        <p:tav tm="0">
                                          <p:val>
                                            <p:strVal val="#ppt_w"/>
                                          </p:val>
                                        </p:tav>
                                        <p:tav tm="100000">
                                          <p:val>
                                            <p:strVal val="#ppt_w"/>
                                          </p:val>
                                        </p:tav>
                                      </p:tavLst>
                                    </p:anim>
                                    <p:anim calcmode="lin" valueType="num">
                                      <p:cBhvr>
                                        <p:cTn id="179" dur="500" fill="hold"/>
                                        <p:tgtEl>
                                          <p:spTgt spid="4920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4"/>
                                            </p:cond>
                                          </p:stCondLst>
                                          <p:endCondLst>
                                            <p:cond evt="onStopAudio" delay="0">
                                              <p:tgtEl>
                                                <p:sldTgt/>
                                              </p:tgtEl>
                                            </p:cond>
                                          </p:endCondLst>
                                        </p:cTn>
                                        <p:tgtEl>
                                          <p:sndTgt r:embed="rId4" name="CASHREG.WAV"/>
                                        </p:tgtEl>
                                      </p:cMediaNode>
                                    </p:audio>
                                  </p:subTnLst>
                                </p:cTn>
                              </p:par>
                            </p:childTnLst>
                          </p:cTn>
                        </p:par>
                        <p:par>
                          <p:cTn id="180" fill="hold" nodeType="afterGroup">
                            <p:stCondLst>
                              <p:cond delay="500"/>
                            </p:stCondLst>
                            <p:childTnLst>
                              <p:par>
                                <p:cTn id="181" presetID="16" presetClass="entr" presetSubtype="37" fill="hold" grpId="0" nodeType="afterEffect">
                                  <p:stCondLst>
                                    <p:cond delay="0"/>
                                  </p:stCondLst>
                                  <p:childTnLst>
                                    <p:set>
                                      <p:cBhvr>
                                        <p:cTn id="182" dur="1" fill="hold">
                                          <p:stCondLst>
                                            <p:cond delay="0"/>
                                          </p:stCondLst>
                                        </p:cTn>
                                        <p:tgtEl>
                                          <p:spTgt spid="49203"/>
                                        </p:tgtEl>
                                        <p:attrNameLst>
                                          <p:attrName>style.visibility</p:attrName>
                                        </p:attrNameLst>
                                      </p:cBhvr>
                                      <p:to>
                                        <p:strVal val="visible"/>
                                      </p:to>
                                    </p:set>
                                    <p:animEffect transition="in" filter="barn(outVertical)">
                                      <p:cBhvr>
                                        <p:cTn id="183" dur="500"/>
                                        <p:tgtEl>
                                          <p:spTgt spid="49203"/>
                                        </p:tgtEl>
                                      </p:cBhvr>
                                    </p:animEffect>
                                  </p:childTnLst>
                                  <p:subTnLst>
                                    <p:set>
                                      <p:cBhvr override="childStyle">
                                        <p:cTn dur="1" fill="hold" display="0" masterRel="nextClick" afterEffect="1"/>
                                        <p:tgtEl>
                                          <p:spTgt spid="49203"/>
                                        </p:tgtEl>
                                        <p:attrNameLst>
                                          <p:attrName>style.visibility</p:attrName>
                                        </p:attrNameLst>
                                      </p:cBhvr>
                                      <p:to>
                                        <p:strVal val="hidden"/>
                                      </p:to>
                                    </p:set>
                                    <p:audio>
                                      <p:cMediaNode>
                                        <p:cTn display="0" masterRel="sameClick">
                                          <p:stCondLst>
                                            <p:cond evt="begin" delay="0">
                                              <p:tn val="181"/>
                                            </p:cond>
                                          </p:stCondLst>
                                          <p:endCondLst>
                                            <p:cond evt="onStopAudio" delay="0">
                                              <p:tgtEl>
                                                <p:sldTgt/>
                                              </p:tgtEl>
                                            </p:cond>
                                          </p:endCondLst>
                                        </p:cTn>
                                        <p:tgtEl>
                                          <p:sndTgt r:embed="rId3" name="DING.WAV"/>
                                        </p:tgtEl>
                                      </p:cMediaNode>
                                    </p:audio>
                                  </p:sub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499"/>
                                          </p:stCondLst>
                                        </p:cTn>
                                        <p:tgtEl>
                                          <p:spTgt spid="49207"/>
                                        </p:tgtEl>
                                        <p:attrNameLst>
                                          <p:attrName>style.visibility</p:attrName>
                                        </p:attrNameLst>
                                      </p:cBhvr>
                                      <p:to>
                                        <p:strVal val="visible"/>
                                      </p:to>
                                    </p:set>
                                  </p:childTnLst>
                                </p:cTn>
                              </p:par>
                            </p:childTnLst>
                          </p:cTn>
                        </p:par>
                        <p:par>
                          <p:cTn id="188" fill="hold" nodeType="afterGroup">
                            <p:stCondLst>
                              <p:cond delay="500"/>
                            </p:stCondLst>
                            <p:childTnLst>
                              <p:par>
                                <p:cTn id="189" presetID="22" presetClass="entr" presetSubtype="2" fill="hold" nodeType="afterEffect">
                                  <p:stCondLst>
                                    <p:cond delay="0"/>
                                  </p:stCondLst>
                                  <p:childTnLst>
                                    <p:set>
                                      <p:cBhvr>
                                        <p:cTn id="190" dur="1" fill="hold">
                                          <p:stCondLst>
                                            <p:cond delay="0"/>
                                          </p:stCondLst>
                                        </p:cTn>
                                        <p:tgtEl>
                                          <p:spTgt spid="8"/>
                                        </p:tgtEl>
                                        <p:attrNameLst>
                                          <p:attrName>style.visibility</p:attrName>
                                        </p:attrNameLst>
                                      </p:cBhvr>
                                      <p:to>
                                        <p:strVal val="visible"/>
                                      </p:to>
                                    </p:set>
                                    <p:animEffect transition="in" filter="wipe(right)">
                                      <p:cBhvr>
                                        <p:cTn id="191" dur="500"/>
                                        <p:tgtEl>
                                          <p:spTgt spid="8"/>
                                        </p:tgtEl>
                                      </p:cBhvr>
                                    </p:animEffect>
                                  </p:childTnLst>
                                  <p:subTnLst>
                                    <p:audio>
                                      <p:cMediaNode>
                                        <p:cTn display="0" masterRel="sameClick">
                                          <p:stCondLst>
                                            <p:cond evt="begin" delay="0">
                                              <p:tn val="189"/>
                                            </p:cond>
                                          </p:stCondLst>
                                          <p:endCondLst>
                                            <p:cond evt="onStopAudio" delay="0">
                                              <p:tgtEl>
                                                <p:sldTgt/>
                                              </p:tgtEl>
                                            </p:cond>
                                          </p:endCondLst>
                                        </p:cTn>
                                        <p:tgtEl>
                                          <p:sndTgt r:embed="rId2" name="TYPE.WAV"/>
                                        </p:tgtEl>
                                      </p:cMediaNode>
                                    </p:audio>
                                  </p:subTnLst>
                                </p:cTn>
                              </p:par>
                            </p:childTnLst>
                          </p:cTn>
                        </p:par>
                        <p:par>
                          <p:cTn id="192" fill="hold" nodeType="afterGroup">
                            <p:stCondLst>
                              <p:cond delay="1000"/>
                            </p:stCondLst>
                            <p:childTnLst>
                              <p:par>
                                <p:cTn id="193" presetID="9" presetClass="entr" presetSubtype="0" fill="hold" grpId="0" nodeType="afterEffect">
                                  <p:stCondLst>
                                    <p:cond delay="0"/>
                                  </p:stCondLst>
                                  <p:childTnLst>
                                    <p:set>
                                      <p:cBhvr>
                                        <p:cTn id="194" dur="1" fill="hold">
                                          <p:stCondLst>
                                            <p:cond delay="0"/>
                                          </p:stCondLst>
                                        </p:cTn>
                                        <p:tgtEl>
                                          <p:spTgt spid="49208"/>
                                        </p:tgtEl>
                                        <p:attrNameLst>
                                          <p:attrName>style.visibility</p:attrName>
                                        </p:attrNameLst>
                                      </p:cBhvr>
                                      <p:to>
                                        <p:strVal val="visible"/>
                                      </p:to>
                                    </p:set>
                                    <p:animEffect transition="in" filter="dissolve">
                                      <p:cBhvr>
                                        <p:cTn id="195" dur="500"/>
                                        <p:tgtEl>
                                          <p:spTgt spid="49208"/>
                                        </p:tgtEl>
                                      </p:cBhvr>
                                    </p:animEffect>
                                  </p:childTnLst>
                                  <p:subTnLst>
                                    <p:audio>
                                      <p:cMediaNode>
                                        <p:cTn display="0" masterRel="sameClick">
                                          <p:stCondLst>
                                            <p:cond evt="begin" delay="0">
                                              <p:tn val="193"/>
                                            </p:cond>
                                          </p:stCondLst>
                                          <p:endCondLst>
                                            <p:cond evt="onStopAudio" delay="0">
                                              <p:tgtEl>
                                                <p:sldTgt/>
                                              </p:tgtEl>
                                            </p:cond>
                                          </p:endCondLst>
                                        </p:cTn>
                                        <p:tgtEl>
                                          <p:sndTgt r:embed="rId7" name="GLASS.WAV"/>
                                        </p:tgtEl>
                                      </p:cMediaNode>
                                    </p:audio>
                                  </p:subTnLst>
                                </p:cTn>
                              </p:par>
                            </p:childTnLst>
                          </p:cTn>
                        </p:par>
                        <p:par>
                          <p:cTn id="196" fill="hold" nodeType="afterGroup">
                            <p:stCondLst>
                              <p:cond delay="1500"/>
                            </p:stCondLst>
                            <p:childTnLst>
                              <p:par>
                                <p:cTn id="197" presetID="1" presetClass="entr" presetSubtype="0" fill="hold" grpId="0" nodeType="afterEffect">
                                  <p:stCondLst>
                                    <p:cond delay="0"/>
                                  </p:stCondLst>
                                  <p:childTnLst>
                                    <p:set>
                                      <p:cBhvr>
                                        <p:cTn id="198" dur="1" fill="hold">
                                          <p:stCondLst>
                                            <p:cond delay="499"/>
                                          </p:stCondLst>
                                        </p:cTn>
                                        <p:tgtEl>
                                          <p:spTgt spid="49209"/>
                                        </p:tgtEl>
                                        <p:attrNameLst>
                                          <p:attrName>style.visibility</p:attrName>
                                        </p:attrNameLst>
                                      </p:cBhvr>
                                      <p:to>
                                        <p:strVal val="visible"/>
                                      </p:to>
                                    </p:set>
                                  </p:childTnLst>
                                  <p:subTnLst>
                                    <p:audio>
                                      <p:cMediaNode>
                                        <p:cTn display="0" masterRel="sameClick">
                                          <p:stCondLst>
                                            <p:cond evt="begin" delay="0">
                                              <p:tn val="197"/>
                                            </p:cond>
                                          </p:stCondLst>
                                          <p:endCondLst>
                                            <p:cond evt="onStopAudio" delay="0">
                                              <p:tgtEl>
                                                <p:sldTgt/>
                                              </p:tgtEl>
                                            </p:cond>
                                          </p:endCondLst>
                                        </p:cTn>
                                        <p:tgtEl>
                                          <p:sndTgt r:embed="rId2" name="TYPE.WAV"/>
                                        </p:tgtEl>
                                      </p:cMediaNode>
                                    </p:audio>
                                  </p:subTnLst>
                                </p:cTn>
                              </p:par>
                            </p:childTnLst>
                          </p:cTn>
                        </p:par>
                        <p:par>
                          <p:cTn id="199" fill="hold" nodeType="afterGroup">
                            <p:stCondLst>
                              <p:cond delay="2000"/>
                            </p:stCondLst>
                            <p:childTnLst>
                              <p:par>
                                <p:cTn id="200" presetID="1" presetClass="entr" presetSubtype="0" fill="hold" grpId="0" nodeType="afterEffect">
                                  <p:stCondLst>
                                    <p:cond delay="0"/>
                                  </p:stCondLst>
                                  <p:childTnLst>
                                    <p:set>
                                      <p:cBhvr>
                                        <p:cTn id="201" dur="1" fill="hold">
                                          <p:stCondLst>
                                            <p:cond delay="499"/>
                                          </p:stCondLst>
                                        </p:cTn>
                                        <p:tgtEl>
                                          <p:spTgt spid="49210"/>
                                        </p:tgtEl>
                                        <p:attrNameLst>
                                          <p:attrName>style.visibility</p:attrName>
                                        </p:attrNameLst>
                                      </p:cBhvr>
                                      <p:to>
                                        <p:strVal val="visible"/>
                                      </p:to>
                                    </p:set>
                                  </p:childTnLst>
                                </p:cTn>
                              </p:par>
                            </p:childTnLst>
                          </p:cTn>
                        </p:par>
                        <p:par>
                          <p:cTn id="202" fill="hold" nodeType="afterGroup">
                            <p:stCondLst>
                              <p:cond delay="2500"/>
                            </p:stCondLst>
                            <p:childTnLst>
                              <p:par>
                                <p:cTn id="203" presetID="22" presetClass="entr" presetSubtype="2" fill="hold" nodeType="afterEffect">
                                  <p:stCondLst>
                                    <p:cond delay="0"/>
                                  </p:stCondLst>
                                  <p:childTnLst>
                                    <p:set>
                                      <p:cBhvr>
                                        <p:cTn id="204" dur="1" fill="hold">
                                          <p:stCondLst>
                                            <p:cond delay="0"/>
                                          </p:stCondLst>
                                        </p:cTn>
                                        <p:tgtEl>
                                          <p:spTgt spid="9"/>
                                        </p:tgtEl>
                                        <p:attrNameLst>
                                          <p:attrName>style.visibility</p:attrName>
                                        </p:attrNameLst>
                                      </p:cBhvr>
                                      <p:to>
                                        <p:strVal val="visible"/>
                                      </p:to>
                                    </p:set>
                                    <p:animEffect transition="in" filter="wipe(right)">
                                      <p:cBhvr>
                                        <p:cTn id="205" dur="500"/>
                                        <p:tgtEl>
                                          <p:spTgt spid="9"/>
                                        </p:tgtEl>
                                      </p:cBhvr>
                                    </p:animEffect>
                                  </p:childTnLst>
                                  <p:subTnLst>
                                    <p:audio>
                                      <p:cMediaNode>
                                        <p:cTn display="0" masterRel="sameClick">
                                          <p:stCondLst>
                                            <p:cond evt="begin" delay="0">
                                              <p:tn val="203"/>
                                            </p:cond>
                                          </p:stCondLst>
                                          <p:endCondLst>
                                            <p:cond evt="onStopAudio" delay="0">
                                              <p:tgtEl>
                                                <p:sldTgt/>
                                              </p:tgtEl>
                                            </p:cond>
                                          </p:endCondLst>
                                        </p:cTn>
                                        <p:tgtEl>
                                          <p:sndTgt r:embed="rId2" name="TYPE.WAV"/>
                                        </p:tgtEl>
                                      </p:cMediaNode>
                                    </p:audio>
                                  </p:subTnLst>
                                </p:cTn>
                              </p:par>
                            </p:childTnLst>
                          </p:cTn>
                        </p:par>
                        <p:par>
                          <p:cTn id="206" fill="hold" nodeType="afterGroup">
                            <p:stCondLst>
                              <p:cond delay="3000"/>
                            </p:stCondLst>
                            <p:childTnLst>
                              <p:par>
                                <p:cTn id="207" presetID="9" presetClass="entr" presetSubtype="0" fill="hold" grpId="0" nodeType="afterEffect">
                                  <p:stCondLst>
                                    <p:cond delay="0"/>
                                  </p:stCondLst>
                                  <p:childTnLst>
                                    <p:set>
                                      <p:cBhvr>
                                        <p:cTn id="208" dur="1" fill="hold">
                                          <p:stCondLst>
                                            <p:cond delay="0"/>
                                          </p:stCondLst>
                                        </p:cTn>
                                        <p:tgtEl>
                                          <p:spTgt spid="49214"/>
                                        </p:tgtEl>
                                        <p:attrNameLst>
                                          <p:attrName>style.visibility</p:attrName>
                                        </p:attrNameLst>
                                      </p:cBhvr>
                                      <p:to>
                                        <p:strVal val="visible"/>
                                      </p:to>
                                    </p:set>
                                    <p:animEffect transition="in" filter="dissolve">
                                      <p:cBhvr>
                                        <p:cTn id="209" dur="500"/>
                                        <p:tgtEl>
                                          <p:spTgt spid="49214"/>
                                        </p:tgtEl>
                                      </p:cBhvr>
                                    </p:animEffect>
                                  </p:childTnLst>
                                  <p:subTnLst>
                                    <p:audio>
                                      <p:cMediaNode>
                                        <p:cTn display="0" masterRel="sameClick">
                                          <p:stCondLst>
                                            <p:cond evt="begin" delay="0">
                                              <p:tn val="207"/>
                                            </p:cond>
                                          </p:stCondLst>
                                          <p:endCondLst>
                                            <p:cond evt="onStopAudio" delay="0">
                                              <p:tgtEl>
                                                <p:sldTgt/>
                                              </p:tgtEl>
                                            </p:cond>
                                          </p:endCondLst>
                                        </p:cTn>
                                        <p:tgtEl>
                                          <p:sndTgt r:embed="rId5" name="CAMERA.WAV"/>
                                        </p:tgtEl>
                                      </p:cMediaNode>
                                    </p:audio>
                                  </p:subTnLst>
                                </p:cTn>
                              </p:par>
                            </p:childTnLst>
                          </p:cTn>
                        </p:par>
                      </p:childTnLst>
                    </p:cTn>
                  </p:par>
                  <p:par>
                    <p:cTn id="210" fill="hold" nodeType="clickPar">
                      <p:stCondLst>
                        <p:cond delay="indefinite"/>
                      </p:stCondLst>
                      <p:childTnLst>
                        <p:par>
                          <p:cTn id="211" fill="hold" nodeType="withGroup">
                            <p:stCondLst>
                              <p:cond delay="0"/>
                            </p:stCondLst>
                            <p:childTnLst>
                              <p:par>
                                <p:cTn id="212" presetID="17" presetClass="entr" presetSubtype="1" fill="hold" grpId="0" nodeType="clickEffect">
                                  <p:stCondLst>
                                    <p:cond delay="0"/>
                                  </p:stCondLst>
                                  <p:childTnLst>
                                    <p:set>
                                      <p:cBhvr>
                                        <p:cTn id="213" dur="1" fill="hold">
                                          <p:stCondLst>
                                            <p:cond delay="0"/>
                                          </p:stCondLst>
                                        </p:cTn>
                                        <p:tgtEl>
                                          <p:spTgt spid="49215"/>
                                        </p:tgtEl>
                                        <p:attrNameLst>
                                          <p:attrName>style.visibility</p:attrName>
                                        </p:attrNameLst>
                                      </p:cBhvr>
                                      <p:to>
                                        <p:strVal val="visible"/>
                                      </p:to>
                                    </p:set>
                                    <p:anim calcmode="lin" valueType="num">
                                      <p:cBhvr>
                                        <p:cTn id="214" dur="500" fill="hold"/>
                                        <p:tgtEl>
                                          <p:spTgt spid="49215"/>
                                        </p:tgtEl>
                                        <p:attrNameLst>
                                          <p:attrName>ppt_x</p:attrName>
                                        </p:attrNameLst>
                                      </p:cBhvr>
                                      <p:tavLst>
                                        <p:tav tm="0">
                                          <p:val>
                                            <p:strVal val="#ppt_x"/>
                                          </p:val>
                                        </p:tav>
                                        <p:tav tm="100000">
                                          <p:val>
                                            <p:strVal val="#ppt_x"/>
                                          </p:val>
                                        </p:tav>
                                      </p:tavLst>
                                    </p:anim>
                                    <p:anim calcmode="lin" valueType="num">
                                      <p:cBhvr>
                                        <p:cTn id="215" dur="500" fill="hold"/>
                                        <p:tgtEl>
                                          <p:spTgt spid="49215"/>
                                        </p:tgtEl>
                                        <p:attrNameLst>
                                          <p:attrName>ppt_y</p:attrName>
                                        </p:attrNameLst>
                                      </p:cBhvr>
                                      <p:tavLst>
                                        <p:tav tm="0">
                                          <p:val>
                                            <p:strVal val="#ppt_y-#ppt_h/2"/>
                                          </p:val>
                                        </p:tav>
                                        <p:tav tm="100000">
                                          <p:val>
                                            <p:strVal val="#ppt_y"/>
                                          </p:val>
                                        </p:tav>
                                      </p:tavLst>
                                    </p:anim>
                                    <p:anim calcmode="lin" valueType="num">
                                      <p:cBhvr>
                                        <p:cTn id="216" dur="500" fill="hold"/>
                                        <p:tgtEl>
                                          <p:spTgt spid="49215"/>
                                        </p:tgtEl>
                                        <p:attrNameLst>
                                          <p:attrName>ppt_w</p:attrName>
                                        </p:attrNameLst>
                                      </p:cBhvr>
                                      <p:tavLst>
                                        <p:tav tm="0">
                                          <p:val>
                                            <p:strVal val="#ppt_w"/>
                                          </p:val>
                                        </p:tav>
                                        <p:tav tm="100000">
                                          <p:val>
                                            <p:strVal val="#ppt_w"/>
                                          </p:val>
                                        </p:tav>
                                      </p:tavLst>
                                    </p:anim>
                                    <p:anim calcmode="lin" valueType="num">
                                      <p:cBhvr>
                                        <p:cTn id="217" dur="500" fill="hold"/>
                                        <p:tgtEl>
                                          <p:spTgt spid="492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2"/>
                                            </p:cond>
                                          </p:stCondLst>
                                          <p:endCondLst>
                                            <p:cond evt="onStopAudio" delay="0">
                                              <p:tgtEl>
                                                <p:sldTgt/>
                                              </p:tgtEl>
                                            </p:cond>
                                          </p:endCondLst>
                                        </p:cTn>
                                        <p:tgtEl>
                                          <p:sndTgt r:embed="rId4" name="CASHREG.WAV"/>
                                        </p:tgtEl>
                                      </p:cMediaNode>
                                    </p:audio>
                                  </p:subTnLst>
                                </p:cTn>
                              </p:par>
                            </p:childTnLst>
                          </p:cTn>
                        </p:par>
                        <p:par>
                          <p:cTn id="218" fill="hold" nodeType="afterGroup">
                            <p:stCondLst>
                              <p:cond delay="500"/>
                            </p:stCondLst>
                            <p:childTnLst>
                              <p:par>
                                <p:cTn id="219" presetID="1" presetClass="entr" presetSubtype="0" fill="hold" grpId="0" nodeType="afterEffect">
                                  <p:stCondLst>
                                    <p:cond delay="0"/>
                                  </p:stCondLst>
                                  <p:childTnLst>
                                    <p:set>
                                      <p:cBhvr>
                                        <p:cTn id="220" dur="1" fill="hold">
                                          <p:stCondLst>
                                            <p:cond delay="499"/>
                                          </p:stCondLst>
                                        </p:cTn>
                                        <p:tgtEl>
                                          <p:spTgt spid="49216"/>
                                        </p:tgtEl>
                                        <p:attrNameLst>
                                          <p:attrName>style.visibility</p:attrName>
                                        </p:attrNameLst>
                                      </p:cBhvr>
                                      <p:to>
                                        <p:strVal val="visible"/>
                                      </p:to>
                                    </p:set>
                                  </p:childTnLst>
                                  <p:subTnLst>
                                    <p:audio>
                                      <p:cMediaNode>
                                        <p:cTn display="0" masterRel="sameClick">
                                          <p:stCondLst>
                                            <p:cond evt="begin" delay="0">
                                              <p:tn val="219"/>
                                            </p:cond>
                                          </p:stCondLst>
                                          <p:endCondLst>
                                            <p:cond evt="onStopAudio" delay="0">
                                              <p:tgtEl>
                                                <p:sldTgt/>
                                              </p:tgtEl>
                                            </p:cond>
                                          </p:endCondLst>
                                        </p:cTn>
                                        <p:tgtEl>
                                          <p:sndTgt r:embed="rId2" name="TYPE.WAV"/>
                                        </p:tgtEl>
                                      </p:cMediaNode>
                                    </p:audio>
                                  </p:sub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0" nodeType="clickEffect">
                                  <p:stCondLst>
                                    <p:cond delay="0"/>
                                  </p:stCondLst>
                                  <p:childTnLst>
                                    <p:set>
                                      <p:cBhvr>
                                        <p:cTn id="224" dur="1" fill="hold">
                                          <p:stCondLst>
                                            <p:cond delay="499"/>
                                          </p:stCondLst>
                                        </p:cTn>
                                        <p:tgtEl>
                                          <p:spTgt spid="49220"/>
                                        </p:tgtEl>
                                        <p:attrNameLst>
                                          <p:attrName>style.visibility</p:attrName>
                                        </p:attrNameLst>
                                      </p:cBhvr>
                                      <p:to>
                                        <p:strVal val="visible"/>
                                      </p:to>
                                    </p:set>
                                  </p:childTnLst>
                                </p:cTn>
                              </p:par>
                            </p:childTnLst>
                          </p:cTn>
                        </p:par>
                        <p:par>
                          <p:cTn id="225" fill="hold" nodeType="afterGroup">
                            <p:stCondLst>
                              <p:cond delay="500"/>
                            </p:stCondLst>
                            <p:childTnLst>
                              <p:par>
                                <p:cTn id="226" presetID="22" presetClass="entr" presetSubtype="2" fill="hold" nodeType="afterEffect">
                                  <p:stCondLst>
                                    <p:cond delay="0"/>
                                  </p:stCondLst>
                                  <p:childTnLst>
                                    <p:set>
                                      <p:cBhvr>
                                        <p:cTn id="227" dur="1" fill="hold">
                                          <p:stCondLst>
                                            <p:cond delay="0"/>
                                          </p:stCondLst>
                                        </p:cTn>
                                        <p:tgtEl>
                                          <p:spTgt spid="10"/>
                                        </p:tgtEl>
                                        <p:attrNameLst>
                                          <p:attrName>style.visibility</p:attrName>
                                        </p:attrNameLst>
                                      </p:cBhvr>
                                      <p:to>
                                        <p:strVal val="visible"/>
                                      </p:to>
                                    </p:set>
                                    <p:animEffect transition="in" filter="wipe(right)">
                                      <p:cBhvr>
                                        <p:cTn id="228"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226"/>
                                            </p:cond>
                                          </p:stCondLst>
                                          <p:endCondLst>
                                            <p:cond evt="onStopAudio" delay="0">
                                              <p:tgtEl>
                                                <p:sldTgt/>
                                              </p:tgtEl>
                                            </p:cond>
                                          </p:endCondLst>
                                        </p:cTn>
                                        <p:tgtEl>
                                          <p:sndTgt r:embed="rId2" name="TYPE.WAV"/>
                                        </p:tgtEl>
                                      </p:cMediaNode>
                                    </p:audio>
                                  </p:subTnLst>
                                </p:cTn>
                              </p:par>
                            </p:childTnLst>
                          </p:cTn>
                        </p:par>
                        <p:par>
                          <p:cTn id="229" fill="hold" nodeType="afterGroup">
                            <p:stCondLst>
                              <p:cond delay="1000"/>
                            </p:stCondLst>
                            <p:childTnLst>
                              <p:par>
                                <p:cTn id="230" presetID="9" presetClass="entr" presetSubtype="0" fill="hold" grpId="0" nodeType="afterEffect">
                                  <p:stCondLst>
                                    <p:cond delay="0"/>
                                  </p:stCondLst>
                                  <p:childTnLst>
                                    <p:set>
                                      <p:cBhvr>
                                        <p:cTn id="231" dur="1" fill="hold">
                                          <p:stCondLst>
                                            <p:cond delay="0"/>
                                          </p:stCondLst>
                                        </p:cTn>
                                        <p:tgtEl>
                                          <p:spTgt spid="49221"/>
                                        </p:tgtEl>
                                        <p:attrNameLst>
                                          <p:attrName>style.visibility</p:attrName>
                                        </p:attrNameLst>
                                      </p:cBhvr>
                                      <p:to>
                                        <p:strVal val="visible"/>
                                      </p:to>
                                    </p:set>
                                    <p:animEffect transition="in" filter="dissolve">
                                      <p:cBhvr>
                                        <p:cTn id="232" dur="500"/>
                                        <p:tgtEl>
                                          <p:spTgt spid="49221"/>
                                        </p:tgtEl>
                                      </p:cBhvr>
                                    </p:animEffect>
                                  </p:childTnLst>
                                  <p:subTnLst>
                                    <p:audio>
                                      <p:cMediaNode>
                                        <p:cTn display="0" masterRel="sameClick">
                                          <p:stCondLst>
                                            <p:cond evt="begin" delay="0">
                                              <p:tn val="230"/>
                                            </p:cond>
                                          </p:stCondLst>
                                          <p:endCondLst>
                                            <p:cond evt="onStopAudio" delay="0">
                                              <p:tgtEl>
                                                <p:sldTgt/>
                                              </p:tgtEl>
                                            </p:cond>
                                          </p:endCondLst>
                                        </p:cTn>
                                        <p:tgtEl>
                                          <p:sndTgt r:embed="rId7" name="GLASS.WAV"/>
                                        </p:tgtEl>
                                      </p:cMediaNode>
                                    </p:audio>
                                  </p:subTnLst>
                                </p:cTn>
                              </p:par>
                            </p:childTnLst>
                          </p:cTn>
                        </p:par>
                        <p:par>
                          <p:cTn id="233" fill="hold" nodeType="afterGroup">
                            <p:stCondLst>
                              <p:cond delay="1500"/>
                            </p:stCondLst>
                            <p:childTnLst>
                              <p:par>
                                <p:cTn id="234" presetID="1" presetClass="entr" presetSubtype="0" fill="hold" grpId="0" nodeType="afterEffect">
                                  <p:stCondLst>
                                    <p:cond delay="0"/>
                                  </p:stCondLst>
                                  <p:childTnLst>
                                    <p:set>
                                      <p:cBhvr>
                                        <p:cTn id="235" dur="1" fill="hold">
                                          <p:stCondLst>
                                            <p:cond delay="499"/>
                                          </p:stCondLst>
                                        </p:cTn>
                                        <p:tgtEl>
                                          <p:spTgt spid="49226"/>
                                        </p:tgtEl>
                                        <p:attrNameLst>
                                          <p:attrName>style.visibility</p:attrName>
                                        </p:attrNameLst>
                                      </p:cBhvr>
                                      <p:to>
                                        <p:strVal val="visible"/>
                                      </p:to>
                                    </p:set>
                                  </p:childTnLst>
                                  <p:subTnLst>
                                    <p:audio>
                                      <p:cMediaNode>
                                        <p:cTn display="0" masterRel="sameClick">
                                          <p:stCondLst>
                                            <p:cond evt="begin" delay="0">
                                              <p:tn val="234"/>
                                            </p:cond>
                                          </p:stCondLst>
                                          <p:endCondLst>
                                            <p:cond evt="onStopAudio" delay="0">
                                              <p:tgtEl>
                                                <p:sldTgt/>
                                              </p:tgtEl>
                                            </p:cond>
                                          </p:endCondLst>
                                        </p:cTn>
                                        <p:tgtEl>
                                          <p:sndTgt r:embed="rId2" name="TYPE.WAV"/>
                                        </p:tgtEl>
                                      </p:cMediaNode>
                                    </p:audio>
                                  </p:sub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49227"/>
                                        </p:tgtEl>
                                        <p:attrNameLst>
                                          <p:attrName>style.visibility</p:attrName>
                                        </p:attrNameLst>
                                      </p:cBhvr>
                                      <p:to>
                                        <p:strVal val="visible"/>
                                      </p:to>
                                    </p:set>
                                    <p:animEffect transition="in" filter="wipe(left)">
                                      <p:cBhvr>
                                        <p:cTn id="240" dur="500"/>
                                        <p:tgtEl>
                                          <p:spTgt spid="4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P spid="49156" grpId="0"/>
      <p:bldP spid="49157" grpId="0" animBg="1"/>
      <p:bldP spid="49161" grpId="0" animBg="1"/>
      <p:bldP spid="49162" grpId="0"/>
      <p:bldP spid="49163" grpId="0" animBg="1"/>
      <p:bldP spid="49164" grpId="0"/>
      <p:bldP spid="49165" grpId="0" animBg="1"/>
      <p:bldP spid="49166" grpId="0" animBg="1"/>
      <p:bldP spid="49167" grpId="0" animBg="1"/>
      <p:bldP spid="49168" grpId="0" animBg="1"/>
      <p:bldP spid="49172" grpId="0" animBg="1"/>
      <p:bldP spid="49173" grpId="0" animBg="1"/>
      <p:bldP spid="49177" grpId="0" animBg="1"/>
      <p:bldP spid="49178" grpId="0" animBg="1"/>
      <p:bldP spid="49179" grpId="0" animBg="1"/>
      <p:bldP spid="49180" grpId="0"/>
      <p:bldP spid="49181" grpId="0" animBg="1"/>
      <p:bldP spid="90135" grpId="0" animBg="1"/>
      <p:bldP spid="49186" grpId="0" animBg="1"/>
      <p:bldP spid="49187" grpId="0" animBg="1"/>
      <p:bldP spid="49188" grpId="0" animBg="1"/>
      <p:bldP spid="49189" grpId="0"/>
      <p:bldP spid="49194" grpId="0" animBg="1"/>
      <p:bldP spid="49195" grpId="0" animBg="1"/>
      <p:bldP spid="49196" grpId="0"/>
      <p:bldP spid="49200" grpId="0" animBg="1"/>
      <p:bldP spid="49201" grpId="0" animBg="1"/>
      <p:bldP spid="49202" grpId="0" animBg="1"/>
      <p:bldP spid="49203" grpId="0" animBg="1"/>
      <p:bldP spid="49207" grpId="0" animBg="1"/>
      <p:bldP spid="49208" grpId="0" animBg="1"/>
      <p:bldP spid="49209" grpId="0"/>
      <p:bldP spid="49210" grpId="0" animBg="1"/>
      <p:bldP spid="49214" grpId="0" animBg="1"/>
      <p:bldP spid="49215" grpId="0" animBg="1"/>
      <p:bldP spid="49216" grpId="0"/>
      <p:bldP spid="49220" grpId="0" animBg="1"/>
      <p:bldP spid="49221" grpId="0" animBg="1"/>
      <p:bldP spid="49226" grpId="0"/>
      <p:bldP spid="49227" grpId="0"/>
      <p:bldP spid="4919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5800" y="152400"/>
            <a:ext cx="6870700" cy="1116013"/>
          </a:xfrm>
        </p:spPr>
        <p:txBody>
          <a:bodyPr/>
          <a:lstStyle/>
          <a:p>
            <a:pPr eaLnBrk="1" hangingPunct="1"/>
            <a:r>
              <a:rPr lang="en-US" altLang="zh-CN" sz="3200" dirty="0"/>
              <a:t>Stack Algorithm (with paren.)</a:t>
            </a:r>
          </a:p>
        </p:txBody>
      </p:sp>
      <p:sp>
        <p:nvSpPr>
          <p:cNvPr id="92162" name="Rectangle 3"/>
          <p:cNvSpPr>
            <a:spLocks noGrp="1" noChangeArrowheads="1"/>
          </p:cNvSpPr>
          <p:nvPr>
            <p:ph idx="1"/>
          </p:nvPr>
        </p:nvSpPr>
        <p:spPr>
          <a:xfrm>
            <a:off x="457200" y="1341438"/>
            <a:ext cx="8229600" cy="5516562"/>
          </a:xfrm>
        </p:spPr>
        <p:txBody>
          <a:bodyPr/>
          <a:lstStyle/>
          <a:p>
            <a:pPr marL="660400" indent="-660400" eaLnBrk="1" hangingPunct="1">
              <a:lnSpc>
                <a:spcPct val="80000"/>
              </a:lnSpc>
              <a:buFontTx/>
              <a:buAutoNum type="arabicPeriod"/>
            </a:pPr>
            <a:r>
              <a:rPr lang="en-US" altLang="zh-CN" sz="2000" dirty="0"/>
              <a:t>Initialize an empty stack of operators</a:t>
            </a:r>
          </a:p>
          <a:p>
            <a:pPr marL="660400" indent="-660400" eaLnBrk="1" hangingPunct="1">
              <a:lnSpc>
                <a:spcPct val="80000"/>
              </a:lnSpc>
              <a:buFontTx/>
              <a:buAutoNum type="arabicPeriod"/>
            </a:pPr>
            <a:r>
              <a:rPr lang="en-US" altLang="zh-CN" sz="2000" dirty="0"/>
              <a:t>While no error &amp;&amp;   !end of expression</a:t>
            </a:r>
          </a:p>
          <a:p>
            <a:pPr marL="1035050" lvl="1" indent="-577850" eaLnBrk="1" hangingPunct="1">
              <a:lnSpc>
                <a:spcPct val="80000"/>
              </a:lnSpc>
              <a:buClr>
                <a:schemeClr val="tx1"/>
              </a:buClr>
              <a:buFontTx/>
              <a:buAutoNum type="alphaLcParenR"/>
            </a:pPr>
            <a:r>
              <a:rPr lang="en-US" altLang="zh-CN" sz="2000" dirty="0"/>
              <a:t>Get next input "token" from infix expression</a:t>
            </a:r>
          </a:p>
          <a:p>
            <a:pPr marL="1035050" lvl="1" indent="-577850" eaLnBrk="1" hangingPunct="1">
              <a:lnSpc>
                <a:spcPct val="80000"/>
              </a:lnSpc>
              <a:buClr>
                <a:schemeClr val="tx1"/>
              </a:buClr>
              <a:buFontTx/>
              <a:buAutoNum type="alphaLcParenR"/>
            </a:pPr>
            <a:r>
              <a:rPr lang="en-US" altLang="zh-CN" sz="2000" dirty="0"/>
              <a:t>If token is …</a:t>
            </a:r>
          </a:p>
          <a:p>
            <a:pPr marL="1409700" lvl="2" indent="-495300" eaLnBrk="1" hangingPunct="1">
              <a:lnSpc>
                <a:spcPct val="80000"/>
              </a:lnSpc>
              <a:buClr>
                <a:schemeClr val="tx1"/>
              </a:buClr>
              <a:buFontTx/>
              <a:buAutoNum type="romanLcPeriod"/>
            </a:pPr>
            <a:r>
              <a:rPr lang="en-US" altLang="zh-CN" sz="2000" dirty="0"/>
              <a:t>"(" : push onto stack</a:t>
            </a:r>
          </a:p>
          <a:p>
            <a:pPr marL="1409700" lvl="2" indent="-495300" eaLnBrk="1" hangingPunct="1">
              <a:lnSpc>
                <a:spcPct val="80000"/>
              </a:lnSpc>
              <a:buClr>
                <a:schemeClr val="tx1"/>
              </a:buClr>
              <a:buFontTx/>
              <a:buAutoNum type="romanLcPeriod"/>
            </a:pPr>
            <a:r>
              <a:rPr lang="en-US" altLang="zh-CN" sz="2000" dirty="0"/>
              <a:t>")" : pop and display stack elements until</a:t>
            </a:r>
            <a:br>
              <a:rPr lang="en-US" altLang="zh-CN" sz="2000" dirty="0"/>
            </a:br>
            <a:r>
              <a:rPr lang="en-US" altLang="zh-CN" sz="2000" dirty="0"/>
              <a:t>       "(" occurs, do not display it</a:t>
            </a:r>
          </a:p>
          <a:p>
            <a:pPr marL="1409700" lvl="2" indent="-495300" eaLnBrk="1" hangingPunct="1">
              <a:lnSpc>
                <a:spcPct val="80000"/>
              </a:lnSpc>
              <a:buClr>
                <a:schemeClr val="tx1"/>
              </a:buClr>
              <a:buFontTx/>
              <a:buAutoNum type="romanLcPeriod" startAt="3"/>
            </a:pPr>
            <a:r>
              <a:rPr lang="en-US" altLang="zh-CN" sz="2000" dirty="0"/>
              <a:t>operator </a:t>
            </a:r>
            <a:br>
              <a:rPr lang="en-US" altLang="zh-CN" sz="2000" dirty="0"/>
            </a:br>
            <a:r>
              <a:rPr lang="en-US" altLang="zh-CN" sz="2000" dirty="0"/>
              <a:t>if the </a:t>
            </a:r>
            <a:r>
              <a:rPr lang="en-US" altLang="zh-CN" sz="2000" i="1" dirty="0">
                <a:solidFill>
                  <a:srgbClr val="0000FF"/>
                </a:solidFill>
              </a:rPr>
              <a:t>incoming priority value</a:t>
            </a:r>
            <a:r>
              <a:rPr lang="en-US" altLang="zh-CN" sz="2000" dirty="0"/>
              <a:t> </a:t>
            </a:r>
            <a:r>
              <a:rPr lang="en-US" altLang="zh-CN" sz="2000" i="1" dirty="0">
                <a:solidFill>
                  <a:srgbClr val="0000FF"/>
                </a:solidFill>
              </a:rPr>
              <a:t>(ICP)</a:t>
            </a:r>
            <a:r>
              <a:rPr lang="en-US" altLang="zh-CN" sz="2000" dirty="0"/>
              <a:t> of the operator is greater than the </a:t>
            </a:r>
            <a:r>
              <a:rPr lang="en-US" altLang="zh-CN" sz="2000" i="1" dirty="0">
                <a:solidFill>
                  <a:srgbClr val="0000FF"/>
                </a:solidFill>
              </a:rPr>
              <a:t>in stack priority value (ISP)</a:t>
            </a:r>
            <a:r>
              <a:rPr lang="en-US" altLang="zh-CN" sz="2000" dirty="0"/>
              <a:t> of the topmost element of stack</a:t>
            </a:r>
            <a:br>
              <a:rPr lang="en-US" altLang="zh-CN" sz="2000" dirty="0"/>
            </a:br>
            <a:r>
              <a:rPr lang="en-US" altLang="zh-CN" sz="2000" dirty="0"/>
              <a:t>     push token onto stack</a:t>
            </a:r>
            <a:br>
              <a:rPr lang="en-US" altLang="zh-CN" sz="2000" dirty="0"/>
            </a:br>
            <a:r>
              <a:rPr lang="en-US" altLang="zh-CN" sz="2000" dirty="0"/>
              <a:t>else</a:t>
            </a:r>
            <a:br>
              <a:rPr lang="en-US" altLang="zh-CN" sz="2000" dirty="0"/>
            </a:br>
            <a:r>
              <a:rPr lang="en-US" altLang="zh-CN" sz="2000" dirty="0"/>
              <a:t>     pop and display top of stack</a:t>
            </a:r>
            <a:br>
              <a:rPr lang="en-US" altLang="zh-CN" sz="2000" dirty="0"/>
            </a:br>
            <a:r>
              <a:rPr lang="en-US" altLang="zh-CN" sz="2000" dirty="0"/>
              <a:t>     repeat comparison of token with top of stack</a:t>
            </a:r>
          </a:p>
          <a:p>
            <a:pPr marL="1409700" lvl="2" indent="-495300" eaLnBrk="1" hangingPunct="1">
              <a:lnSpc>
                <a:spcPct val="80000"/>
              </a:lnSpc>
              <a:buClr>
                <a:schemeClr val="tx1"/>
              </a:buClr>
              <a:buFontTx/>
              <a:buAutoNum type="romanLcPeriod" startAt="3"/>
            </a:pPr>
            <a:r>
              <a:rPr lang="en-US" altLang="zh-CN" sz="2000" dirty="0"/>
              <a:t>operand     display it</a:t>
            </a:r>
          </a:p>
          <a:p>
            <a:pPr marL="660400" indent="-660400" eaLnBrk="1" hangingPunct="1">
              <a:lnSpc>
                <a:spcPct val="80000"/>
              </a:lnSpc>
              <a:buClr>
                <a:schemeClr val="tx1"/>
              </a:buClr>
              <a:buFontTx/>
              <a:buAutoNum type="arabicPeriod" startAt="3"/>
            </a:pPr>
            <a:r>
              <a:rPr lang="en-US" altLang="zh-CN" sz="2000" dirty="0"/>
              <a:t>When end of infix reached, pop and display stack items until empty</a:t>
            </a:r>
          </a:p>
          <a:p>
            <a:pPr marL="1035050" lvl="1" indent="-577850" eaLnBrk="1" hangingPunct="1">
              <a:lnSpc>
                <a:spcPct val="80000"/>
              </a:lnSpc>
              <a:buClr>
                <a:schemeClr val="tx1"/>
              </a:buClr>
              <a:buFontTx/>
              <a:buAutoNum type="alphaLcParenR"/>
            </a:pPr>
            <a:endParaRPr lang="en-US" altLang="zh-CN"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5" name="Text Box 2"/>
          <p:cNvSpPr txBox="1">
            <a:spLocks noChangeArrowheads="1"/>
          </p:cNvSpPr>
          <p:nvPr/>
        </p:nvSpPr>
        <p:spPr bwMode="auto">
          <a:xfrm>
            <a:off x="6705600" y="0"/>
            <a:ext cx="243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spcBef>
                <a:spcPct val="50000"/>
              </a:spcBef>
            </a:pPr>
            <a:r>
              <a:rPr lang="en-US" altLang="zh-CN" b="1">
                <a:latin typeface="Times New Roman" charset="0"/>
                <a:sym typeface="Webdings" charset="2"/>
              </a:rPr>
              <a:t>§3  The Stack ADT</a:t>
            </a:r>
            <a:endParaRPr lang="en-US" altLang="zh-CN" b="1">
              <a:latin typeface="Times New Roman" charset="0"/>
            </a:endParaRPr>
          </a:p>
        </p:txBody>
      </p:sp>
      <p:sp>
        <p:nvSpPr>
          <p:cNvPr id="50179" name="Text Box 3"/>
          <p:cNvSpPr txBox="1">
            <a:spLocks noChangeArrowheads="1"/>
          </p:cNvSpPr>
          <p:nvPr/>
        </p:nvSpPr>
        <p:spPr bwMode="auto">
          <a:xfrm>
            <a:off x="762000" y="76200"/>
            <a:ext cx="7391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6000" tIns="46800" rIns="36000" bIns="46800"/>
          <a:lstStyle>
            <a:lvl1pPr marL="381000" indent="-381000">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pPr>
              <a:spcBef>
                <a:spcPct val="30000"/>
              </a:spcBef>
            </a:pPr>
            <a:r>
              <a:rPr lang="en-US" altLang="zh-CN" sz="2400" b="1">
                <a:solidFill>
                  <a:schemeClr val="hlink"/>
                </a:solidFill>
              </a:rPr>
              <a:t>Solutions:  </a:t>
            </a:r>
          </a:p>
          <a:p>
            <a:pPr>
              <a:spcBef>
                <a:spcPct val="30000"/>
              </a:spcBef>
            </a:pPr>
            <a:r>
              <a:rPr lang="en-US" altLang="zh-CN" sz="2400" b="1">
                <a:sym typeface="Wingdings" charset="2"/>
              </a:rPr>
              <a:t> Never pop a </a:t>
            </a:r>
            <a:r>
              <a:rPr lang="en-US" altLang="zh-CN" sz="2400" b="1">
                <a:solidFill>
                  <a:srgbClr val="FF0000"/>
                </a:solidFill>
                <a:sym typeface="Wingdings" charset="2"/>
              </a:rPr>
              <a:t>(</a:t>
            </a:r>
            <a:r>
              <a:rPr lang="en-US" altLang="zh-CN" sz="2400" b="1">
                <a:sym typeface="Wingdings" charset="2"/>
              </a:rPr>
              <a:t> from the stack except when processing a </a:t>
            </a:r>
            <a:r>
              <a:rPr lang="en-US" altLang="zh-CN" sz="2400" b="1">
                <a:solidFill>
                  <a:srgbClr val="FF0000"/>
                </a:solidFill>
                <a:sym typeface="Wingdings" charset="2"/>
              </a:rPr>
              <a:t>)</a:t>
            </a:r>
            <a:r>
              <a:rPr lang="en-US" altLang="zh-CN" sz="2400" b="1">
                <a:sym typeface="Wingdings" charset="2"/>
              </a:rPr>
              <a:t> .</a:t>
            </a:r>
          </a:p>
          <a:p>
            <a:pPr>
              <a:spcBef>
                <a:spcPct val="30000"/>
              </a:spcBef>
            </a:pPr>
            <a:r>
              <a:rPr lang="en-US" altLang="zh-CN" sz="2400" b="1">
                <a:sym typeface="Wingdings" charset="2"/>
              </a:rPr>
              <a:t> Observe that w</a:t>
            </a:r>
            <a:r>
              <a:rPr lang="en-US" altLang="zh-CN" sz="2400" b="1"/>
              <a:t>hen </a:t>
            </a:r>
            <a:r>
              <a:rPr lang="en-US" altLang="zh-CN" sz="2400" b="1">
                <a:solidFill>
                  <a:srgbClr val="FF0000"/>
                </a:solidFill>
              </a:rPr>
              <a:t>(</a:t>
            </a:r>
            <a:r>
              <a:rPr lang="en-US" altLang="zh-CN" sz="2400" b="1"/>
              <a:t>  is </a:t>
            </a:r>
            <a:r>
              <a:rPr lang="en-US" altLang="zh-CN" sz="2400" b="1">
                <a:solidFill>
                  <a:schemeClr val="hlink"/>
                </a:solidFill>
              </a:rPr>
              <a:t>not in</a:t>
            </a:r>
            <a:r>
              <a:rPr lang="en-US" altLang="zh-CN" sz="2400" b="1"/>
              <a:t> the stack, its precedence is the </a:t>
            </a:r>
            <a:r>
              <a:rPr lang="en-US" altLang="zh-CN" sz="2400" b="1">
                <a:solidFill>
                  <a:schemeClr val="hlink"/>
                </a:solidFill>
              </a:rPr>
              <a:t>highest</a:t>
            </a:r>
            <a:r>
              <a:rPr lang="en-US" altLang="zh-CN" sz="2400" b="1"/>
              <a:t>; but when it is </a:t>
            </a:r>
            <a:r>
              <a:rPr lang="en-US" altLang="zh-CN" sz="2400" b="1">
                <a:solidFill>
                  <a:schemeClr val="hlink"/>
                </a:solidFill>
              </a:rPr>
              <a:t>in</a:t>
            </a:r>
            <a:r>
              <a:rPr lang="en-US" altLang="zh-CN" sz="2400" b="1"/>
              <a:t> the stack, its precedence is the </a:t>
            </a:r>
            <a:r>
              <a:rPr lang="en-US" altLang="zh-CN" sz="2400" b="1">
                <a:solidFill>
                  <a:schemeClr val="hlink"/>
                </a:solidFill>
              </a:rPr>
              <a:t>lowest</a:t>
            </a:r>
            <a:r>
              <a:rPr lang="en-US" altLang="zh-CN" sz="2400" b="1"/>
              <a:t>.  Define </a:t>
            </a:r>
            <a:r>
              <a:rPr lang="en-US" altLang="zh-CN" sz="2400" b="1">
                <a:solidFill>
                  <a:srgbClr val="008000"/>
                </a:solidFill>
              </a:rPr>
              <a:t>in-stack</a:t>
            </a:r>
            <a:r>
              <a:rPr lang="en-US" altLang="zh-CN" sz="2400" b="1"/>
              <a:t> precedence and </a:t>
            </a:r>
            <a:r>
              <a:rPr lang="en-US" altLang="zh-CN" sz="2400" b="1">
                <a:solidFill>
                  <a:srgbClr val="008000"/>
                </a:solidFill>
              </a:rPr>
              <a:t>incoming</a:t>
            </a:r>
            <a:r>
              <a:rPr lang="en-US" altLang="zh-CN" sz="2400" b="1"/>
              <a:t> precedence for symbols, and each time use the corresponding precedence for comparison. </a:t>
            </a:r>
          </a:p>
        </p:txBody>
      </p:sp>
      <p:grpSp>
        <p:nvGrpSpPr>
          <p:cNvPr id="2" name="Group 4"/>
          <p:cNvGrpSpPr>
            <a:grpSpLocks/>
          </p:cNvGrpSpPr>
          <p:nvPr/>
        </p:nvGrpSpPr>
        <p:grpSpPr bwMode="auto">
          <a:xfrm>
            <a:off x="685800" y="3886200"/>
            <a:ext cx="7618413" cy="1981200"/>
            <a:chOff x="432" y="2736"/>
            <a:chExt cx="4799" cy="1248"/>
          </a:xfrm>
        </p:grpSpPr>
        <p:sp>
          <p:nvSpPr>
            <p:cNvPr id="66566" name="AutoShape 5" descr="再生纸"/>
            <p:cNvSpPr>
              <a:spLocks noChangeArrowheads="1"/>
            </p:cNvSpPr>
            <p:nvPr/>
          </p:nvSpPr>
          <p:spPr bwMode="auto">
            <a:xfrm>
              <a:off x="432" y="2736"/>
              <a:ext cx="4799" cy="1248"/>
            </a:xfrm>
            <a:prstGeom prst="roundRect">
              <a:avLst>
                <a:gd name="adj" fmla="val 8602"/>
              </a:avLst>
            </a:prstGeom>
            <a:blipFill dpi="0" rotWithShape="0">
              <a:blip r:embed="rId3"/>
              <a:srcRect/>
              <a:tile tx="0" ty="0" sx="100000" sy="100000" flip="none" algn="tl"/>
            </a:blipFill>
            <a:ln>
              <a:noFill/>
            </a:ln>
            <a:effectLst>
              <a:outerShdw blurRad="63500" dist="107763" dir="2700000" algn="ctr" rotWithShape="0">
                <a:schemeClr val="bg2">
                  <a:alpha val="74997"/>
                </a:schemeClr>
              </a:outerShdw>
            </a:effectLst>
            <a:extLst>
              <a:ext uri="{91240B29-F687-4F45-9708-019B960494DF}">
                <a14:hiddenLine xmlns:a14="http://schemas.microsoft.com/office/drawing/2010/main" w="9525">
                  <a:solidFill>
                    <a:srgbClr val="000000"/>
                  </a:solidFill>
                  <a:round/>
                  <a:headEnd/>
                  <a:tailEnd/>
                </a14:hiddenLine>
              </a:ext>
            </a:extLst>
          </p:spPr>
          <p:txBody>
            <a:bodyPr lIns="144000" tIns="46800" rIns="144000" bIns="46800" anchor="ctr"/>
            <a:lstStyle>
              <a:lvl1pPr marL="863600" indent="-863600">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nSpc>
                  <a:spcPct val="120000"/>
                </a:lnSpc>
                <a:defRPr/>
              </a:pPr>
              <a:r>
                <a:rPr kumimoji="1" lang="en-US" altLang="zh-CN" sz="2400" b="1" dirty="0">
                  <a:latin typeface="Times New Roman" panose="02020603050405020304" pitchFamily="18" charset="0"/>
                </a:rPr>
                <a:t>Note:  </a:t>
              </a:r>
              <a:r>
                <a:rPr kumimoji="1" lang="en-US" altLang="zh-CN" sz="2400" b="1" i="1" dirty="0">
                  <a:solidFill>
                    <a:schemeClr val="hlink"/>
                  </a:solidFill>
                  <a:latin typeface="Times New Roman" panose="02020603050405020304" pitchFamily="18" charset="0"/>
                </a:rPr>
                <a:t>a</a:t>
              </a:r>
              <a:r>
                <a:rPr kumimoji="1" lang="en-US" altLang="zh-CN" sz="2400" b="1" i="1" dirty="0">
                  <a:latin typeface="Times New Roman" panose="02020603050405020304" pitchFamily="18" charset="0"/>
                </a:rPr>
                <a:t> </a:t>
              </a:r>
              <a:r>
                <a:rPr kumimoji="1" lang="en-US" altLang="zh-CN" sz="2400" b="1" dirty="0">
                  <a:solidFill>
                    <a:srgbClr val="FF0000"/>
                  </a:solidFill>
                  <a:latin typeface="Times New Roman" panose="02020603050405020304" pitchFamily="18" charset="0"/>
                </a:rPr>
                <a:t>–</a:t>
              </a:r>
              <a:r>
                <a:rPr kumimoji="1" lang="en-US" altLang="zh-CN" sz="2400" b="1" dirty="0">
                  <a:latin typeface="Times New Roman" panose="02020603050405020304" pitchFamily="18" charset="0"/>
                </a:rPr>
                <a:t> </a:t>
              </a:r>
              <a:r>
                <a:rPr kumimoji="1" lang="en-US" altLang="zh-CN" sz="2400" b="1" i="1" dirty="0">
                  <a:solidFill>
                    <a:schemeClr val="hlink"/>
                  </a:solidFill>
                  <a:latin typeface="Times New Roman" panose="02020603050405020304" pitchFamily="18" charset="0"/>
                </a:rPr>
                <a:t>b</a:t>
              </a:r>
              <a:r>
                <a:rPr kumimoji="1" lang="en-US" altLang="zh-CN" sz="2400" b="1" dirty="0">
                  <a:latin typeface="Times New Roman" panose="02020603050405020304" pitchFamily="18" charset="0"/>
                </a:rPr>
                <a:t> </a:t>
              </a:r>
              <a:r>
                <a:rPr kumimoji="1" lang="en-US" altLang="zh-CN" sz="2400" b="1" dirty="0">
                  <a:solidFill>
                    <a:srgbClr val="FF0000"/>
                  </a:solidFill>
                  <a:latin typeface="Times New Roman" panose="02020603050405020304" pitchFamily="18" charset="0"/>
                </a:rPr>
                <a:t>–</a:t>
              </a:r>
              <a:r>
                <a:rPr kumimoji="1" lang="en-US" altLang="zh-CN" sz="2400" b="1" dirty="0">
                  <a:latin typeface="Times New Roman" panose="02020603050405020304" pitchFamily="18" charset="0"/>
                </a:rPr>
                <a:t> </a:t>
              </a:r>
              <a:r>
                <a:rPr kumimoji="1" lang="en-US" altLang="zh-CN" sz="2400" b="1" i="1" dirty="0">
                  <a:solidFill>
                    <a:schemeClr val="hlink"/>
                  </a:solidFill>
                  <a:latin typeface="Times New Roman" panose="02020603050405020304" pitchFamily="18" charset="0"/>
                </a:rPr>
                <a:t>c</a:t>
              </a:r>
              <a:r>
                <a:rPr kumimoji="1" lang="en-US" altLang="zh-CN" sz="2400" b="1" dirty="0">
                  <a:latin typeface="Times New Roman" panose="02020603050405020304" pitchFamily="18" charset="0"/>
                </a:rPr>
                <a:t> will be converted to </a:t>
              </a:r>
              <a:r>
                <a:rPr kumimoji="1" lang="en-US" altLang="zh-CN" sz="2400" b="1" i="1" dirty="0">
                  <a:solidFill>
                    <a:schemeClr val="hlink"/>
                  </a:solidFill>
                  <a:latin typeface="Times New Roman" panose="02020603050405020304" pitchFamily="18" charset="0"/>
                </a:rPr>
                <a:t>a b</a:t>
              </a:r>
              <a:r>
                <a:rPr kumimoji="1" lang="en-US" altLang="zh-CN" sz="2400" b="1" dirty="0">
                  <a:latin typeface="Times New Roman" panose="02020603050405020304" pitchFamily="18" charset="0"/>
                </a:rPr>
                <a:t> </a:t>
              </a:r>
              <a:r>
                <a:rPr kumimoji="1" lang="en-US" altLang="zh-CN" sz="2400" b="1" dirty="0">
                  <a:solidFill>
                    <a:srgbClr val="FF0000"/>
                  </a:solidFill>
                  <a:latin typeface="Times New Roman" panose="02020603050405020304" pitchFamily="18" charset="0"/>
                </a:rPr>
                <a:t>–</a:t>
              </a:r>
              <a:r>
                <a:rPr kumimoji="1" lang="en-US" altLang="zh-CN" sz="2400" b="1" i="1" dirty="0">
                  <a:latin typeface="Times New Roman" panose="02020603050405020304" pitchFamily="18" charset="0"/>
                </a:rPr>
                <a:t> </a:t>
              </a:r>
              <a:r>
                <a:rPr kumimoji="1" lang="en-US" altLang="zh-CN" sz="2400" b="1" i="1" dirty="0">
                  <a:solidFill>
                    <a:schemeClr val="hlink"/>
                  </a:solidFill>
                  <a:latin typeface="Times New Roman" panose="02020603050405020304" pitchFamily="18" charset="0"/>
                </a:rPr>
                <a:t>c</a:t>
              </a:r>
              <a:r>
                <a:rPr kumimoji="1" lang="en-US" altLang="zh-CN" sz="2400" b="1" i="1" dirty="0">
                  <a:latin typeface="Times New Roman" panose="02020603050405020304" pitchFamily="18" charset="0"/>
                </a:rPr>
                <a:t> </a:t>
              </a:r>
              <a:r>
                <a:rPr kumimoji="1" lang="en-US" altLang="zh-CN" sz="2400" b="1" dirty="0">
                  <a:solidFill>
                    <a:srgbClr val="FF0000"/>
                  </a:solidFill>
                  <a:latin typeface="Times New Roman" panose="02020603050405020304" pitchFamily="18" charset="0"/>
                </a:rPr>
                <a:t>–</a:t>
              </a:r>
              <a:r>
                <a:rPr kumimoji="1" lang="en-US" altLang="zh-CN" sz="2400" b="1" dirty="0">
                  <a:latin typeface="Times New Roman" panose="02020603050405020304" pitchFamily="18" charset="0"/>
                </a:rPr>
                <a:t>.  However, </a:t>
              </a:r>
              <a:r>
                <a:rPr kumimoji="1" lang="en-US" altLang="zh-CN" sz="2400" b="1" dirty="0">
                  <a:solidFill>
                    <a:schemeClr val="hlink"/>
                  </a:solidFill>
                  <a:latin typeface="Times New Roman" panose="02020603050405020304" pitchFamily="18" charset="0"/>
                </a:rPr>
                <a:t>2</a:t>
              </a:r>
              <a:r>
                <a:rPr kumimoji="1" lang="en-US" altLang="zh-CN" sz="2400" b="1" dirty="0">
                  <a:solidFill>
                    <a:srgbClr val="FF0000"/>
                  </a:solidFill>
                  <a:latin typeface="Times New Roman" panose="02020603050405020304" pitchFamily="18" charset="0"/>
                </a:rPr>
                <a:t>^</a:t>
              </a:r>
              <a:r>
                <a:rPr kumimoji="1" lang="en-US" altLang="zh-CN" sz="2400" b="1" dirty="0">
                  <a:solidFill>
                    <a:schemeClr val="hlink"/>
                  </a:solidFill>
                  <a:latin typeface="Times New Roman" panose="02020603050405020304" pitchFamily="18" charset="0"/>
                </a:rPr>
                <a:t>2</a:t>
              </a:r>
              <a:r>
                <a:rPr kumimoji="1" lang="en-US" altLang="zh-CN" sz="2400" b="1" dirty="0">
                  <a:solidFill>
                    <a:srgbClr val="FF0000"/>
                  </a:solidFill>
                  <a:latin typeface="Times New Roman" panose="02020603050405020304" pitchFamily="18" charset="0"/>
                </a:rPr>
                <a:t>^</a:t>
              </a:r>
              <a:r>
                <a:rPr kumimoji="1" lang="en-US" altLang="zh-CN" sz="2400" b="1" dirty="0">
                  <a:solidFill>
                    <a:schemeClr val="hlink"/>
                  </a:solidFill>
                  <a:latin typeface="Times New Roman" panose="02020603050405020304" pitchFamily="18" charset="0"/>
                </a:rPr>
                <a:t>3</a:t>
              </a:r>
              <a:r>
                <a:rPr kumimoji="1" lang="en-US" altLang="zh-CN" sz="2400" b="1" dirty="0">
                  <a:latin typeface="Times New Roman" panose="02020603050405020304" pitchFamily="18" charset="0"/>
                </a:rPr>
                <a:t> (        ) must be converted to </a:t>
              </a:r>
              <a:r>
                <a:rPr kumimoji="1" lang="en-US" altLang="zh-CN" sz="2400" b="1" dirty="0">
                  <a:solidFill>
                    <a:schemeClr val="hlink"/>
                  </a:solidFill>
                  <a:latin typeface="Times New Roman" panose="02020603050405020304" pitchFamily="18" charset="0"/>
                </a:rPr>
                <a:t>2 2 3</a:t>
              </a:r>
              <a:r>
                <a:rPr kumimoji="1" lang="en-US" altLang="zh-CN" sz="2400" b="1" dirty="0">
                  <a:latin typeface="Times New Roman" panose="02020603050405020304" pitchFamily="18" charset="0"/>
                </a:rPr>
                <a:t> </a:t>
              </a:r>
              <a:r>
                <a:rPr kumimoji="1" lang="en-US" altLang="zh-CN" sz="2400" b="1" dirty="0">
                  <a:solidFill>
                    <a:srgbClr val="FF0000"/>
                  </a:solidFill>
                  <a:latin typeface="Times New Roman" panose="02020603050405020304" pitchFamily="18" charset="0"/>
                </a:rPr>
                <a:t>^ ^</a:t>
              </a:r>
              <a:r>
                <a:rPr kumimoji="1" lang="en-US" altLang="zh-CN" sz="2400" b="1" dirty="0">
                  <a:latin typeface="Times New Roman" panose="02020603050405020304" pitchFamily="18" charset="0"/>
                </a:rPr>
                <a:t>, not </a:t>
              </a:r>
              <a:r>
                <a:rPr kumimoji="1" lang="en-US" altLang="zh-CN" sz="2400" b="1" dirty="0">
                  <a:solidFill>
                    <a:schemeClr val="hlink"/>
                  </a:solidFill>
                  <a:latin typeface="Times New Roman" panose="02020603050405020304" pitchFamily="18" charset="0"/>
                </a:rPr>
                <a:t>2 2</a:t>
              </a:r>
              <a:r>
                <a:rPr kumimoji="1" lang="en-US" altLang="zh-CN" sz="2400" b="1" dirty="0">
                  <a:latin typeface="Times New Roman" panose="02020603050405020304" pitchFamily="18" charset="0"/>
                </a:rPr>
                <a:t> </a:t>
              </a:r>
              <a:r>
                <a:rPr kumimoji="1" lang="en-US" altLang="zh-CN" sz="2400" b="1" dirty="0">
                  <a:solidFill>
                    <a:srgbClr val="FF0000"/>
                  </a:solidFill>
                  <a:latin typeface="Times New Roman" panose="02020603050405020304" pitchFamily="18" charset="0"/>
                </a:rPr>
                <a:t>^</a:t>
              </a:r>
              <a:r>
                <a:rPr kumimoji="1" lang="en-US" altLang="zh-CN" sz="2400" b="1" dirty="0">
                  <a:latin typeface="Times New Roman" panose="02020603050405020304" pitchFamily="18" charset="0"/>
                </a:rPr>
                <a:t> </a:t>
              </a:r>
              <a:r>
                <a:rPr kumimoji="1" lang="en-US" altLang="zh-CN" sz="2400" b="1" dirty="0">
                  <a:solidFill>
                    <a:schemeClr val="hlink"/>
                  </a:solidFill>
                  <a:latin typeface="Times New Roman" panose="02020603050405020304" pitchFamily="18" charset="0"/>
                </a:rPr>
                <a:t>3</a:t>
              </a:r>
              <a:r>
                <a:rPr kumimoji="1" lang="en-US" altLang="zh-CN" sz="2400" b="1" dirty="0">
                  <a:latin typeface="Times New Roman" panose="02020603050405020304" pitchFamily="18" charset="0"/>
                </a:rPr>
                <a:t> </a:t>
              </a:r>
              <a:r>
                <a:rPr kumimoji="1" lang="en-US" altLang="zh-CN" sz="2400" b="1" dirty="0">
                  <a:solidFill>
                    <a:srgbClr val="FF0000"/>
                  </a:solidFill>
                  <a:latin typeface="Times New Roman" panose="02020603050405020304" pitchFamily="18" charset="0"/>
                </a:rPr>
                <a:t>^</a:t>
              </a:r>
              <a:r>
                <a:rPr kumimoji="1" lang="en-US" altLang="zh-CN" sz="2400" b="1" dirty="0">
                  <a:latin typeface="Times New Roman" panose="02020603050405020304" pitchFamily="18" charset="0"/>
                </a:rPr>
                <a:t> since exponentiation associates </a:t>
              </a:r>
              <a:r>
                <a:rPr kumimoji="1" lang="en-US" altLang="zh-CN" sz="2400" b="1" dirty="0">
                  <a:solidFill>
                    <a:srgbClr val="FF0000"/>
                  </a:solidFill>
                  <a:latin typeface="Times New Roman" panose="02020603050405020304" pitchFamily="18" charset="0"/>
                </a:rPr>
                <a:t>right to left</a:t>
              </a:r>
              <a:r>
                <a:rPr kumimoji="1" lang="en-US" altLang="zh-CN" sz="2400" b="1" dirty="0">
                  <a:latin typeface="Times New Roman" panose="02020603050405020304" pitchFamily="18" charset="0"/>
                </a:rPr>
                <a:t>.</a:t>
              </a:r>
            </a:p>
          </p:txBody>
        </p:sp>
        <p:graphicFrame>
          <p:nvGraphicFramePr>
            <p:cNvPr id="93189" name="Object 6"/>
            <p:cNvGraphicFramePr>
              <a:graphicFrameLocks noChangeAspect="1"/>
            </p:cNvGraphicFramePr>
            <p:nvPr/>
          </p:nvGraphicFramePr>
          <p:xfrm>
            <a:off x="1752" y="3024"/>
            <a:ext cx="360" cy="340"/>
          </p:xfrm>
          <a:graphic>
            <a:graphicData uri="http://schemas.openxmlformats.org/presentationml/2006/ole">
              <mc:AlternateContent xmlns:mc="http://schemas.openxmlformats.org/markup-compatibility/2006">
                <mc:Choice xmlns:v="urn:schemas-microsoft-com:vml" Requires="v">
                  <p:oleObj r:id="rId4" imgW="228501" imgH="215806" progId="Equation.3">
                    <p:embed/>
                  </p:oleObj>
                </mc:Choice>
                <mc:Fallback>
                  <p:oleObj r:id="rId4" imgW="228501" imgH="21580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 y="3024"/>
                          <a:ext cx="3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3190" name="Text Box 7" descr="再生纸"/>
          <p:cNvSpPr txBox="1">
            <a:spLocks noChangeArrowheads="1"/>
          </p:cNvSpPr>
          <p:nvPr/>
        </p:nvSpPr>
        <p:spPr bwMode="auto">
          <a:xfrm>
            <a:off x="0" y="6526213"/>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6000" tIns="46800" rIns="36000" bIns="46800">
            <a:spAutoFit/>
          </a:bodyPr>
          <a:lstStyle/>
          <a:p>
            <a:pPr>
              <a:spcBef>
                <a:spcPct val="50000"/>
              </a:spcBef>
            </a:pPr>
            <a:r>
              <a:rPr lang="en-US" altLang="zh-CN" sz="1600" b="1">
                <a:latin typeface="Times New Roman" charset="0"/>
              </a:rPr>
              <a:t>4/9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strips(downRight)">
                                      <p:cBhvr>
                                        <p:cTn id="7" dur="500"/>
                                        <p:tgtEl>
                                          <p:spTgt spid="50179"/>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文本框 1"/>
          <p:cNvSpPr txBox="1">
            <a:spLocks noChangeArrowheads="1"/>
          </p:cNvSpPr>
          <p:nvPr/>
        </p:nvSpPr>
        <p:spPr bwMode="auto">
          <a:xfrm>
            <a:off x="746125" y="1562100"/>
            <a:ext cx="7656513"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rgbClr val="000000"/>
                </a:solidFill>
                <a:latin typeface="微软雅黑" charset="0"/>
                <a:ea typeface="微软雅黑" charset="0"/>
                <a:sym typeface="微软雅黑" charset="0"/>
              </a:rPr>
              <a:t>1. Write down the steps to convert the infix expression </a:t>
            </a:r>
            <a:r>
              <a:rPr lang="en-US" altLang="zh-CN" b="1">
                <a:solidFill>
                  <a:srgbClr val="0000FF"/>
                </a:solidFill>
                <a:latin typeface="微软雅黑" charset="0"/>
                <a:ea typeface="微软雅黑" charset="0"/>
              </a:rPr>
              <a:t>2^2^3</a:t>
            </a:r>
            <a:r>
              <a:rPr lang="en-US" altLang="zh-CN">
                <a:solidFill>
                  <a:srgbClr val="000000"/>
                </a:solidFill>
                <a:latin typeface="微软雅黑" charset="0"/>
                <a:ea typeface="微软雅黑" charset="0"/>
              </a:rPr>
              <a:t>  to the corresponding postfix one. Demonstrate the input, output and the status of the stack at each step.</a:t>
            </a:r>
          </a:p>
          <a:p>
            <a:pPr eaLnBrk="0" hangingPunct="0"/>
            <a:endParaRPr lang="en-US" altLang="zh-CN">
              <a:solidFill>
                <a:srgbClr val="000000"/>
              </a:solidFill>
              <a:latin typeface="微软雅黑" charset="0"/>
              <a:ea typeface="微软雅黑" charset="0"/>
            </a:endParaRPr>
          </a:p>
          <a:p>
            <a:pPr eaLnBrk="0" hangingPunct="0"/>
            <a:r>
              <a:rPr lang="en-US" altLang="zh-CN">
                <a:solidFill>
                  <a:srgbClr val="000000"/>
                </a:solidFill>
                <a:latin typeface="微软雅黑" charset="0"/>
                <a:ea typeface="微软雅黑" charset="0"/>
                <a:sym typeface="微软雅黑" charset="0"/>
              </a:rPr>
              <a:t>2. Write down the steps to convert the infix expression </a:t>
            </a:r>
            <a:r>
              <a:rPr lang="en-US" altLang="zh-CN" b="1">
                <a:solidFill>
                  <a:srgbClr val="0000FF"/>
                </a:solidFill>
                <a:latin typeface="微软雅黑" charset="0"/>
                <a:ea typeface="微软雅黑" charset="0"/>
                <a:sym typeface="宋体" charset="0"/>
              </a:rPr>
              <a:t>2*(3+5/8)+4</a:t>
            </a:r>
            <a:r>
              <a:rPr lang="en-US" altLang="zh-CN">
                <a:solidFill>
                  <a:srgbClr val="000000"/>
                </a:solidFill>
                <a:latin typeface="微软雅黑" charset="0"/>
                <a:ea typeface="微软雅黑" charset="0"/>
                <a:sym typeface="宋体" charset="0"/>
              </a:rPr>
              <a:t>  to the corresponding postfix one. Demonstrate the input, output and the status of the stack at each step.</a:t>
            </a:r>
            <a:endParaRPr lang="zh-CN" altLang="en-US"/>
          </a:p>
          <a:p>
            <a:pPr eaLnBrk="0" hangingPunct="0"/>
            <a:endParaRPr lang="zh-CN" altLang="en-US"/>
          </a:p>
        </p:txBody>
      </p:sp>
      <p:sp>
        <p:nvSpPr>
          <p:cNvPr id="94210" name="文本框 2"/>
          <p:cNvSpPr txBox="1">
            <a:spLocks noChangeArrowheads="1"/>
          </p:cNvSpPr>
          <p:nvPr/>
        </p:nvSpPr>
        <p:spPr bwMode="auto">
          <a:xfrm>
            <a:off x="3509963" y="442913"/>
            <a:ext cx="298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a:t>Homework</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a:xfrm>
            <a:off x="685800" y="152400"/>
            <a:ext cx="6870700" cy="1044575"/>
          </a:xfrm>
        </p:spPr>
        <p:txBody>
          <a:bodyPr/>
          <a:lstStyle/>
          <a:p>
            <a:pPr eaLnBrk="1" hangingPunct="1"/>
            <a:r>
              <a:rPr lang="en-US" altLang="zh-CN" b="1"/>
              <a:t>QUEUE</a:t>
            </a:r>
            <a:endParaRPr lang="en-US" altLang="zh-CN"/>
          </a:p>
        </p:txBody>
      </p:sp>
      <p:sp>
        <p:nvSpPr>
          <p:cNvPr id="54275" name="Rectangle 3"/>
          <p:cNvSpPr>
            <a:spLocks noGrp="1" noChangeArrowheads="1"/>
          </p:cNvSpPr>
          <p:nvPr>
            <p:ph idx="1"/>
          </p:nvPr>
        </p:nvSpPr>
        <p:spPr>
          <a:xfrm>
            <a:off x="468313" y="1484313"/>
            <a:ext cx="8229600" cy="3886200"/>
          </a:xfrm>
        </p:spPr>
        <p:txBody>
          <a:bodyPr/>
          <a:lstStyle/>
          <a:p>
            <a:pPr eaLnBrk="1" hangingPunct="1"/>
            <a:r>
              <a:rPr lang="en-US" altLang="zh-CN" sz="2800"/>
              <a:t>A </a:t>
            </a:r>
            <a:r>
              <a:rPr lang="en-US" altLang="zh-CN" sz="2800" b="1">
                <a:solidFill>
                  <a:srgbClr val="0000FF"/>
                </a:solidFill>
              </a:rPr>
              <a:t>Queue</a:t>
            </a:r>
            <a:r>
              <a:rPr lang="en-US" altLang="zh-CN" sz="2800"/>
              <a:t> is an ordered collection of items in which insertions take place at one end (called </a:t>
            </a:r>
            <a:r>
              <a:rPr lang="en-US" altLang="zh-CN" sz="2800">
                <a:solidFill>
                  <a:srgbClr val="0000FF"/>
                </a:solidFill>
              </a:rPr>
              <a:t>rear</a:t>
            </a:r>
            <a:r>
              <a:rPr lang="en-US" altLang="zh-CN" sz="2800"/>
              <a:t> of the queue) and deletions take place at the opposite end (called </a:t>
            </a:r>
            <a:r>
              <a:rPr lang="en-US" altLang="zh-CN" sz="2800">
                <a:solidFill>
                  <a:srgbClr val="0000FF"/>
                </a:solidFill>
              </a:rPr>
              <a:t>front</a:t>
            </a:r>
            <a:r>
              <a:rPr lang="en-US" altLang="zh-CN" sz="2800"/>
              <a:t> of the queue).</a:t>
            </a:r>
          </a:p>
          <a:p>
            <a:pPr eaLnBrk="1" hangingPunct="1"/>
            <a:r>
              <a:rPr lang="en-US" altLang="zh-CN" sz="2800"/>
              <a:t>Two pointers: </a:t>
            </a:r>
            <a:r>
              <a:rPr lang="en-US" altLang="zh-CN" sz="2800">
                <a:solidFill>
                  <a:srgbClr val="0000FF"/>
                </a:solidFill>
              </a:rPr>
              <a:t>front pointer </a:t>
            </a:r>
            <a:r>
              <a:rPr lang="en-US" altLang="zh-CN" sz="2800"/>
              <a:t>and </a:t>
            </a:r>
            <a:r>
              <a:rPr lang="en-US" altLang="zh-CN" sz="2800">
                <a:solidFill>
                  <a:srgbClr val="0000FF"/>
                </a:solidFill>
              </a:rPr>
              <a:t>rear pointer</a:t>
            </a:r>
          </a:p>
          <a:p>
            <a:pPr eaLnBrk="1" hangingPunct="1"/>
            <a:r>
              <a:rPr lang="en-US" altLang="zh-CN" sz="2800" b="1">
                <a:solidFill>
                  <a:srgbClr val="0000FF"/>
                </a:solidFill>
              </a:rPr>
              <a:t>FIFO</a:t>
            </a:r>
            <a:r>
              <a:rPr lang="en-US" altLang="zh-CN" sz="2800"/>
              <a:t>: The first element inserted into the queue is the first element to be removed. </a:t>
            </a:r>
            <a:endParaRPr lang="en-US" altLang="zh-CN" sz="2800" b="1"/>
          </a:p>
          <a:p>
            <a:pPr eaLnBrk="1" hangingPunct="1"/>
            <a:endParaRPr lang="en-US" altLang="zh-CN" sz="2800" b="1"/>
          </a:p>
          <a:p>
            <a:pPr eaLnBrk="1" hangingPunct="1"/>
            <a:endParaRPr lang="en-US" altLang="zh-CN" sz="4000" b="1"/>
          </a:p>
          <a:p>
            <a:pPr eaLnBrk="1" hangingPunct="1"/>
            <a:endParaRPr lang="en-US" altLang="zh-CN" sz="4000" b="1"/>
          </a:p>
          <a:p>
            <a:pPr eaLnBrk="1" hangingPunct="1"/>
            <a:endParaRPr lang="en-US" altLang="zh-CN" sz="4000" b="1"/>
          </a:p>
        </p:txBody>
      </p:sp>
      <p:pic>
        <p:nvPicPr>
          <p:cNvPr id="542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4643438"/>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blinds(horizontal)">
                                      <p:cBhvr>
                                        <p:cTn id="12" dur="500"/>
                                        <p:tgtEl>
                                          <p:spTgt spid="54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7" dur="500"/>
                                        <p:tgtEl>
                                          <p:spTgt spid="542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22" dur="500"/>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685800" y="152400"/>
            <a:ext cx="6870700" cy="1189038"/>
          </a:xfrm>
        </p:spPr>
        <p:txBody>
          <a:bodyPr/>
          <a:lstStyle/>
          <a:p>
            <a:pPr eaLnBrk="1" hangingPunct="1"/>
            <a:r>
              <a:rPr lang="en-US" altLang="zh-CN"/>
              <a:t>The Queue ADT</a:t>
            </a:r>
          </a:p>
        </p:txBody>
      </p:sp>
      <p:sp>
        <p:nvSpPr>
          <p:cNvPr id="97282" name="Rectangle 3"/>
          <p:cNvSpPr>
            <a:spLocks noGrp="1" noChangeArrowheads="1"/>
          </p:cNvSpPr>
          <p:nvPr>
            <p:ph idx="1"/>
          </p:nvPr>
        </p:nvSpPr>
        <p:spPr/>
        <p:txBody>
          <a:bodyPr/>
          <a:lstStyle/>
          <a:p>
            <a:pPr eaLnBrk="1" hangingPunct="1"/>
            <a:endParaRPr lang="zh-CN" altLang="zh-CN"/>
          </a:p>
        </p:txBody>
      </p:sp>
      <p:sp>
        <p:nvSpPr>
          <p:cNvPr id="56327" name="Rectangle 7" descr="花岗岩"/>
          <p:cNvSpPr>
            <a:spLocks noChangeArrowheads="1"/>
          </p:cNvSpPr>
          <p:nvPr/>
        </p:nvSpPr>
        <p:spPr bwMode="auto">
          <a:xfrm>
            <a:off x="7391400" y="2057400"/>
            <a:ext cx="1219200" cy="685800"/>
          </a:xfrm>
          <a:prstGeom prst="rect">
            <a:avLst/>
          </a:prstGeom>
          <a:blipFill dpi="0" rotWithShape="0">
            <a:blip r:embed="rId5"/>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2</a:t>
            </a:r>
          </a:p>
        </p:txBody>
      </p:sp>
      <p:sp>
        <p:nvSpPr>
          <p:cNvPr id="56328" name="Rectangle 8" descr="花岗岩"/>
          <p:cNvSpPr>
            <a:spLocks noChangeArrowheads="1"/>
          </p:cNvSpPr>
          <p:nvPr/>
        </p:nvSpPr>
        <p:spPr bwMode="auto">
          <a:xfrm>
            <a:off x="7391400" y="1371600"/>
            <a:ext cx="1219200" cy="685800"/>
          </a:xfrm>
          <a:prstGeom prst="rect">
            <a:avLst/>
          </a:prstGeom>
          <a:blipFill dpi="0" rotWithShape="0">
            <a:blip r:embed="rId5"/>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3</a:t>
            </a:r>
          </a:p>
        </p:txBody>
      </p:sp>
      <p:sp>
        <p:nvSpPr>
          <p:cNvPr id="56329" name="Rectangle 9" descr="花岗岩"/>
          <p:cNvSpPr>
            <a:spLocks noChangeArrowheads="1"/>
          </p:cNvSpPr>
          <p:nvPr/>
        </p:nvSpPr>
        <p:spPr bwMode="auto">
          <a:xfrm>
            <a:off x="7391400" y="685800"/>
            <a:ext cx="1219200" cy="685800"/>
          </a:xfrm>
          <a:prstGeom prst="rect">
            <a:avLst/>
          </a:prstGeom>
          <a:blipFill dpi="0" rotWithShape="0">
            <a:blip r:embed="rId5"/>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4</a:t>
            </a:r>
          </a:p>
        </p:txBody>
      </p:sp>
      <p:sp>
        <p:nvSpPr>
          <p:cNvPr id="56330" name="Rectangle 10" descr="花岗岩"/>
          <p:cNvSpPr>
            <a:spLocks noChangeArrowheads="1"/>
          </p:cNvSpPr>
          <p:nvPr/>
        </p:nvSpPr>
        <p:spPr bwMode="auto">
          <a:xfrm>
            <a:off x="7391400" y="2743200"/>
            <a:ext cx="1219200" cy="685800"/>
          </a:xfrm>
          <a:prstGeom prst="rect">
            <a:avLst/>
          </a:prstGeom>
          <a:blipFill dpi="0" rotWithShape="0">
            <a:blip r:embed="rId5"/>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1</a:t>
            </a:r>
          </a:p>
        </p:txBody>
      </p:sp>
      <p:sp>
        <p:nvSpPr>
          <p:cNvPr id="56331" name="Rectangle 11" descr="花岗岩"/>
          <p:cNvSpPr>
            <a:spLocks noChangeArrowheads="1"/>
          </p:cNvSpPr>
          <p:nvPr/>
        </p:nvSpPr>
        <p:spPr bwMode="auto">
          <a:xfrm>
            <a:off x="7391400" y="3663950"/>
            <a:ext cx="1219200" cy="685800"/>
          </a:xfrm>
          <a:prstGeom prst="rect">
            <a:avLst/>
          </a:prstGeom>
          <a:blipFill dpi="0" rotWithShape="0">
            <a:blip r:embed="rId5"/>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1</a:t>
            </a:r>
          </a:p>
        </p:txBody>
      </p:sp>
      <p:sp>
        <p:nvSpPr>
          <p:cNvPr id="56332" name="Rectangle 12"/>
          <p:cNvSpPr>
            <a:spLocks noChangeArrowheads="1"/>
          </p:cNvSpPr>
          <p:nvPr/>
        </p:nvSpPr>
        <p:spPr bwMode="auto">
          <a:xfrm>
            <a:off x="7391400" y="2749550"/>
            <a:ext cx="12192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6333" name="Rectangle 13" descr="花岗岩"/>
          <p:cNvSpPr>
            <a:spLocks noChangeArrowheads="1"/>
          </p:cNvSpPr>
          <p:nvPr/>
        </p:nvSpPr>
        <p:spPr bwMode="auto">
          <a:xfrm>
            <a:off x="7391400" y="5334000"/>
            <a:ext cx="1219200" cy="685800"/>
          </a:xfrm>
          <a:prstGeom prst="rect">
            <a:avLst/>
          </a:prstGeom>
          <a:blipFill dpi="0" rotWithShape="0">
            <a:blip r:embed="rId5"/>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1</a:t>
            </a:r>
          </a:p>
        </p:txBody>
      </p:sp>
      <p:sp>
        <p:nvSpPr>
          <p:cNvPr id="56334" name="Rectangle 14" descr="花岗岩"/>
          <p:cNvSpPr>
            <a:spLocks noChangeArrowheads="1"/>
          </p:cNvSpPr>
          <p:nvPr/>
        </p:nvSpPr>
        <p:spPr bwMode="auto">
          <a:xfrm>
            <a:off x="7391400" y="4648200"/>
            <a:ext cx="1219200" cy="685800"/>
          </a:xfrm>
          <a:prstGeom prst="rect">
            <a:avLst/>
          </a:prstGeom>
          <a:blipFill dpi="0" rotWithShape="0">
            <a:blip r:embed="rId5"/>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2</a:t>
            </a:r>
          </a:p>
        </p:txBody>
      </p:sp>
      <p:sp>
        <p:nvSpPr>
          <p:cNvPr id="56335" name="Rectangle 15" descr="花岗岩"/>
          <p:cNvSpPr>
            <a:spLocks noChangeArrowheads="1"/>
          </p:cNvSpPr>
          <p:nvPr/>
        </p:nvSpPr>
        <p:spPr bwMode="auto">
          <a:xfrm>
            <a:off x="7391400" y="3429000"/>
            <a:ext cx="1219200" cy="685800"/>
          </a:xfrm>
          <a:prstGeom prst="rect">
            <a:avLst/>
          </a:prstGeom>
          <a:blipFill dpi="0" rotWithShape="0">
            <a:blip r:embed="rId5"/>
            <a:srcRect/>
            <a:tile tx="0" ty="0" sx="100000" sy="100000" flip="none" algn="tl"/>
          </a:blipFill>
          <a:ln w="50800">
            <a:solidFill>
              <a:schemeClr val="tx1"/>
            </a:solidFill>
            <a:miter lim="800000"/>
            <a:headEnd/>
            <a:tailEnd/>
          </a:ln>
        </p:spPr>
        <p:txBody>
          <a:bodyPr wrap="none" anchor="ctr"/>
          <a:lstStyle/>
          <a:p>
            <a:pPr algn="ctr"/>
            <a:r>
              <a:rPr lang="en-US" altLang="zh-CN" sz="3200" b="1">
                <a:solidFill>
                  <a:srgbClr val="FFFFFF"/>
                </a:solidFill>
                <a:latin typeface="Times New Roman" charset="0"/>
              </a:rPr>
              <a:t>2</a:t>
            </a:r>
          </a:p>
        </p:txBody>
      </p:sp>
      <p:sp>
        <p:nvSpPr>
          <p:cNvPr id="56336" name="Rectangle 16"/>
          <p:cNvSpPr>
            <a:spLocks noChangeArrowheads="1"/>
          </p:cNvSpPr>
          <p:nvPr/>
        </p:nvSpPr>
        <p:spPr bwMode="auto">
          <a:xfrm>
            <a:off x="7391400" y="2065338"/>
            <a:ext cx="12192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 name="Group 17"/>
          <p:cNvGrpSpPr>
            <a:grpSpLocks/>
          </p:cNvGrpSpPr>
          <p:nvPr/>
        </p:nvGrpSpPr>
        <p:grpSpPr bwMode="auto">
          <a:xfrm>
            <a:off x="7315200" y="304800"/>
            <a:ext cx="1371600" cy="3352800"/>
            <a:chOff x="4272" y="240"/>
            <a:chExt cx="864" cy="2112"/>
          </a:xfrm>
        </p:grpSpPr>
        <p:sp>
          <p:nvSpPr>
            <p:cNvPr id="97294" name="Rectangle 18" descr="栎木"/>
            <p:cNvSpPr>
              <a:spLocks noChangeArrowheads="1"/>
            </p:cNvSpPr>
            <p:nvPr/>
          </p:nvSpPr>
          <p:spPr bwMode="auto">
            <a:xfrm>
              <a:off x="4272" y="240"/>
              <a:ext cx="48" cy="2112"/>
            </a:xfrm>
            <a:prstGeom prst="rect">
              <a:avLst/>
            </a:prstGeom>
            <a:blipFill dpi="0" rotWithShape="0">
              <a:blip r:embed="rId6"/>
              <a:srcRect/>
              <a:tile tx="0" ty="0" sx="100000" sy="100000" flip="none" algn="tl"/>
            </a:blipFill>
            <a:ln w="9525">
              <a:solidFill>
                <a:schemeClr val="accent2"/>
              </a:solidFill>
              <a:miter lim="800000"/>
              <a:headEnd/>
              <a:tailEnd/>
            </a:ln>
          </p:spPr>
          <p:txBody>
            <a:bodyPr wrap="none" anchor="ctr"/>
            <a:lstStyle/>
            <a:p>
              <a:endParaRPr lang="zh-CN" altLang="en-US"/>
            </a:p>
          </p:txBody>
        </p:sp>
        <p:sp>
          <p:nvSpPr>
            <p:cNvPr id="97295" name="Rectangle 19" descr="栎木"/>
            <p:cNvSpPr>
              <a:spLocks noChangeArrowheads="1"/>
            </p:cNvSpPr>
            <p:nvPr/>
          </p:nvSpPr>
          <p:spPr bwMode="auto">
            <a:xfrm>
              <a:off x="5088" y="240"/>
              <a:ext cx="48" cy="2112"/>
            </a:xfrm>
            <a:prstGeom prst="rect">
              <a:avLst/>
            </a:prstGeom>
            <a:blipFill dpi="0" rotWithShape="0">
              <a:blip r:embed="rId6"/>
              <a:srcRect/>
              <a:tile tx="0" ty="0" sx="100000" sy="100000" flip="none" algn="tl"/>
            </a:blipFill>
            <a:ln w="9525">
              <a:solidFill>
                <a:schemeClr val="accent2"/>
              </a:solidFill>
              <a:miter lim="800000"/>
              <a:headEnd/>
              <a:tailEnd/>
            </a:ln>
          </p:spPr>
          <p:txBody>
            <a:bodyPr wrap="none" anchor="ctr"/>
            <a:lstStyle/>
            <a:p>
              <a:endParaRPr lang="zh-CN" altLang="en-US"/>
            </a:p>
          </p:txBody>
        </p:sp>
      </p:grpSp>
      <p:sp>
        <p:nvSpPr>
          <p:cNvPr id="56340" name="Line 20"/>
          <p:cNvSpPr>
            <a:spLocks noChangeShapeType="1"/>
          </p:cNvSpPr>
          <p:nvPr/>
        </p:nvSpPr>
        <p:spPr bwMode="auto">
          <a:xfrm>
            <a:off x="7924800" y="76200"/>
            <a:ext cx="0" cy="60960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6341" name="Line 21"/>
          <p:cNvSpPr>
            <a:spLocks noChangeShapeType="1"/>
          </p:cNvSpPr>
          <p:nvPr/>
        </p:nvSpPr>
        <p:spPr bwMode="auto">
          <a:xfrm>
            <a:off x="7924800" y="2057400"/>
            <a:ext cx="0" cy="60960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6342" name="Text Box 22"/>
          <p:cNvSpPr txBox="1">
            <a:spLocks noChangeArrowheads="1"/>
          </p:cNvSpPr>
          <p:nvPr/>
        </p:nvSpPr>
        <p:spPr bwMode="auto">
          <a:xfrm>
            <a:off x="685800" y="2209800"/>
            <a:ext cx="563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44600" indent="-1244600">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pPr>
              <a:spcBef>
                <a:spcPct val="50000"/>
              </a:spcBef>
            </a:pPr>
            <a:r>
              <a:rPr lang="en-US" altLang="zh-CN" sz="2400" b="1">
                <a:solidFill>
                  <a:schemeClr val="hlink"/>
                </a:solidFill>
                <a:latin typeface="Times New Roman" charset="0"/>
              </a:rPr>
              <a:t>Objects</a:t>
            </a:r>
            <a:r>
              <a:rPr lang="en-US" altLang="zh-CN" sz="2400" b="1">
                <a:latin typeface="Times New Roman" charset="0"/>
              </a:rPr>
              <a:t>:  A finite ordered list with zero or more elements.</a:t>
            </a:r>
          </a:p>
        </p:txBody>
      </p:sp>
      <p:sp>
        <p:nvSpPr>
          <p:cNvPr id="56343" name="Rectangle 23"/>
          <p:cNvSpPr>
            <a:spLocks noChangeArrowheads="1"/>
          </p:cNvSpPr>
          <p:nvPr/>
        </p:nvSpPr>
        <p:spPr bwMode="auto">
          <a:xfrm>
            <a:off x="685800" y="2971800"/>
            <a:ext cx="579120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spcAft>
                <a:spcPct val="40000"/>
              </a:spcAft>
            </a:pPr>
            <a:r>
              <a:rPr lang="en-US" altLang="zh-CN" sz="2400" b="1">
                <a:solidFill>
                  <a:schemeClr val="hlink"/>
                </a:solidFill>
                <a:latin typeface="Times New Roman" charset="0"/>
              </a:rPr>
              <a:t>Operations</a:t>
            </a:r>
            <a:r>
              <a:rPr lang="en-US" altLang="zh-CN" sz="2400" b="1">
                <a:latin typeface="Times New Roman" charset="0"/>
              </a:rPr>
              <a:t>:</a:t>
            </a:r>
          </a:p>
          <a:p>
            <a:pPr fontAlgn="ctr">
              <a:lnSpc>
                <a:spcPct val="80000"/>
              </a:lnSpc>
            </a:pPr>
            <a:r>
              <a:rPr lang="en-US" altLang="zh-CN" sz="2800" b="1">
                <a:latin typeface="Times New Roman" charset="0"/>
                <a:sym typeface="Wingdings" charset="2"/>
              </a:rPr>
              <a:t> </a:t>
            </a:r>
            <a:r>
              <a:rPr lang="en-US" altLang="zh-CN" sz="2000" b="1">
                <a:latin typeface="Arial" charset="0"/>
                <a:sym typeface="Wingdings" charset="2"/>
              </a:rPr>
              <a:t>int  </a:t>
            </a:r>
            <a:r>
              <a:rPr lang="en-US" altLang="zh-CN" sz="2000" b="1">
                <a:solidFill>
                  <a:srgbClr val="008000"/>
                </a:solidFill>
                <a:latin typeface="Arial" charset="0"/>
              </a:rPr>
              <a:t>IsEmpty</a:t>
            </a:r>
            <a:r>
              <a:rPr lang="en-US" altLang="zh-CN" sz="2000" b="1">
                <a:latin typeface="Arial" charset="0"/>
              </a:rPr>
              <a:t>( Queue Q );</a:t>
            </a:r>
          </a:p>
          <a:p>
            <a:pPr fontAlgn="ctr">
              <a:lnSpc>
                <a:spcPct val="80000"/>
              </a:lnSpc>
            </a:pPr>
            <a:r>
              <a:rPr lang="en-US" altLang="zh-CN" sz="2800" b="1">
                <a:latin typeface="Times New Roman" charset="0"/>
                <a:sym typeface="Wingdings" charset="2"/>
              </a:rPr>
              <a:t> </a:t>
            </a:r>
            <a:r>
              <a:rPr lang="en-US" altLang="zh-CN" sz="2000" b="1">
                <a:latin typeface="Arial" charset="0"/>
              </a:rPr>
              <a:t>Queue </a:t>
            </a:r>
            <a:r>
              <a:rPr lang="en-US" altLang="zh-CN" sz="2000" b="1">
                <a:solidFill>
                  <a:srgbClr val="008000"/>
                </a:solidFill>
                <a:latin typeface="Arial" charset="0"/>
              </a:rPr>
              <a:t>CreateQueue</a:t>
            </a:r>
            <a:r>
              <a:rPr lang="en-US" altLang="zh-CN" sz="2000" b="1">
                <a:latin typeface="Arial" charset="0"/>
              </a:rPr>
              <a:t>( ); </a:t>
            </a:r>
          </a:p>
          <a:p>
            <a:pPr fontAlgn="ctr">
              <a:lnSpc>
                <a:spcPct val="80000"/>
              </a:lnSpc>
            </a:pPr>
            <a:r>
              <a:rPr lang="en-US" altLang="zh-CN" sz="2800" b="1">
                <a:latin typeface="Times New Roman" charset="0"/>
                <a:sym typeface="Wingdings" charset="2"/>
              </a:rPr>
              <a:t> </a:t>
            </a:r>
            <a:r>
              <a:rPr lang="en-US" altLang="zh-CN" sz="2000" b="1">
                <a:solidFill>
                  <a:srgbClr val="008000"/>
                </a:solidFill>
                <a:latin typeface="Arial" charset="0"/>
              </a:rPr>
              <a:t>DisposeQueue</a:t>
            </a:r>
            <a:r>
              <a:rPr lang="en-US" altLang="zh-CN" sz="2000" b="1">
                <a:latin typeface="Arial" charset="0"/>
              </a:rPr>
              <a:t>( Queue Q ); </a:t>
            </a:r>
          </a:p>
          <a:p>
            <a:pPr fontAlgn="ctr">
              <a:lnSpc>
                <a:spcPct val="80000"/>
              </a:lnSpc>
            </a:pPr>
            <a:r>
              <a:rPr lang="en-US" altLang="zh-CN" sz="2800" b="1">
                <a:latin typeface="Times New Roman" charset="0"/>
                <a:sym typeface="Wingdings" charset="2"/>
              </a:rPr>
              <a:t> </a:t>
            </a:r>
            <a:r>
              <a:rPr lang="en-US" altLang="zh-CN" sz="2000" b="1">
                <a:solidFill>
                  <a:srgbClr val="008000"/>
                </a:solidFill>
                <a:latin typeface="Arial" charset="0"/>
              </a:rPr>
              <a:t>MakeEmpty</a:t>
            </a:r>
            <a:r>
              <a:rPr lang="en-US" altLang="zh-CN" sz="2000" b="1">
                <a:latin typeface="Arial" charset="0"/>
              </a:rPr>
              <a:t>( Queue Q ); </a:t>
            </a:r>
          </a:p>
          <a:p>
            <a:pPr fontAlgn="ctr">
              <a:lnSpc>
                <a:spcPct val="80000"/>
              </a:lnSpc>
            </a:pPr>
            <a:r>
              <a:rPr lang="en-US" altLang="zh-CN" sz="2800" b="1">
                <a:latin typeface="Times New Roman" charset="0"/>
                <a:sym typeface="Wingdings" charset="2"/>
              </a:rPr>
              <a:t> </a:t>
            </a:r>
            <a:r>
              <a:rPr lang="en-US" altLang="zh-CN" sz="2000" b="1">
                <a:solidFill>
                  <a:srgbClr val="008000"/>
                </a:solidFill>
                <a:latin typeface="Arial" charset="0"/>
              </a:rPr>
              <a:t>Enqueue</a:t>
            </a:r>
            <a:r>
              <a:rPr lang="en-US" altLang="zh-CN" sz="2000" b="1">
                <a:latin typeface="Arial" charset="0"/>
              </a:rPr>
              <a:t>( ElementType X, Queue Q ); </a:t>
            </a:r>
          </a:p>
          <a:p>
            <a:pPr fontAlgn="ctr">
              <a:lnSpc>
                <a:spcPct val="80000"/>
              </a:lnSpc>
            </a:pPr>
            <a:r>
              <a:rPr lang="en-US" altLang="zh-CN" sz="2800" b="1">
                <a:latin typeface="Times New Roman" charset="0"/>
                <a:sym typeface="Wingdings" charset="2"/>
              </a:rPr>
              <a:t> </a:t>
            </a:r>
            <a:r>
              <a:rPr lang="en-US" altLang="zh-CN" sz="2000" b="1">
                <a:latin typeface="Arial" charset="0"/>
                <a:sym typeface="Wingdings" charset="2"/>
              </a:rPr>
              <a:t>ElementType  </a:t>
            </a:r>
            <a:r>
              <a:rPr lang="en-US" altLang="zh-CN" sz="2000" b="1">
                <a:solidFill>
                  <a:srgbClr val="008000"/>
                </a:solidFill>
                <a:latin typeface="Arial" charset="0"/>
              </a:rPr>
              <a:t>Front</a:t>
            </a:r>
            <a:r>
              <a:rPr lang="en-US" altLang="zh-CN" sz="2000" b="1">
                <a:latin typeface="Arial" charset="0"/>
              </a:rPr>
              <a:t>( Queue Q ); </a:t>
            </a:r>
          </a:p>
          <a:p>
            <a:pPr fontAlgn="ctr">
              <a:lnSpc>
                <a:spcPct val="80000"/>
              </a:lnSpc>
            </a:pPr>
            <a:r>
              <a:rPr lang="en-US" altLang="zh-CN" sz="2800" b="1">
                <a:latin typeface="Times New Roman" charset="0"/>
                <a:sym typeface="Wingdings" charset="2"/>
              </a:rPr>
              <a:t> </a:t>
            </a:r>
            <a:r>
              <a:rPr lang="en-US" altLang="zh-CN" sz="2000" b="1">
                <a:solidFill>
                  <a:srgbClr val="008000"/>
                </a:solidFill>
                <a:latin typeface="Arial" charset="0"/>
              </a:rPr>
              <a:t>Dequeue</a:t>
            </a:r>
            <a:r>
              <a:rPr lang="en-US" altLang="zh-CN" sz="2000" b="1">
                <a:latin typeface="Arial" charset="0"/>
              </a:rPr>
              <a:t>( Queue Q ); </a:t>
            </a:r>
          </a:p>
        </p:txBody>
      </p:sp>
      <p:sp>
        <p:nvSpPr>
          <p:cNvPr id="56344" name="AutoShape 24"/>
          <p:cNvSpPr>
            <a:spLocks noChangeArrowheads="1"/>
          </p:cNvSpPr>
          <p:nvPr/>
        </p:nvSpPr>
        <p:spPr bwMode="auto">
          <a:xfrm>
            <a:off x="1066800" y="4800600"/>
            <a:ext cx="228600" cy="228600"/>
          </a:xfrm>
          <a:prstGeom prst="irregularSeal2">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6345" name="AutoShape 25"/>
          <p:cNvSpPr>
            <a:spLocks noChangeArrowheads="1"/>
          </p:cNvSpPr>
          <p:nvPr/>
        </p:nvSpPr>
        <p:spPr bwMode="auto">
          <a:xfrm>
            <a:off x="1066800" y="5486400"/>
            <a:ext cx="228600" cy="228600"/>
          </a:xfrm>
          <a:prstGeom prst="irregularSeal2">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6346" name="AutoShape 26"/>
          <p:cNvSpPr>
            <a:spLocks noChangeArrowheads="1"/>
          </p:cNvSpPr>
          <p:nvPr/>
        </p:nvSpPr>
        <p:spPr bwMode="auto">
          <a:xfrm>
            <a:off x="2743200" y="5181600"/>
            <a:ext cx="228600" cy="228600"/>
          </a:xfrm>
          <a:prstGeom prst="irregularSeal2">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56330"/>
                                        </p:tgtEl>
                                        <p:attrNameLst>
                                          <p:attrName>style.visibility</p:attrName>
                                        </p:attrNameLst>
                                      </p:cBhvr>
                                      <p:to>
                                        <p:strVal val="visible"/>
                                      </p:to>
                                    </p:set>
                                    <p:anim calcmode="lin" valueType="num">
                                      <p:cBhvr additive="base">
                                        <p:cTn id="11" dur="500" fill="hold"/>
                                        <p:tgtEl>
                                          <p:spTgt spid="56330"/>
                                        </p:tgtEl>
                                        <p:attrNameLst>
                                          <p:attrName>ppt_x</p:attrName>
                                        </p:attrNameLst>
                                      </p:cBhvr>
                                      <p:tavLst>
                                        <p:tav tm="0">
                                          <p:val>
                                            <p:strVal val="#ppt_x"/>
                                          </p:val>
                                        </p:tav>
                                        <p:tav tm="100000">
                                          <p:val>
                                            <p:strVal val="#ppt_x"/>
                                          </p:val>
                                        </p:tav>
                                      </p:tavLst>
                                    </p:anim>
                                    <p:anim calcmode="lin" valueType="num">
                                      <p:cBhvr additive="base">
                                        <p:cTn id="12" dur="500" fill="hold"/>
                                        <p:tgtEl>
                                          <p:spTgt spid="5633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SHREG.WAV"/>
                                        </p:tgtEl>
                                      </p:cMediaNode>
                                    </p:audio>
                                  </p:sub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56327"/>
                                        </p:tgtEl>
                                        <p:attrNameLst>
                                          <p:attrName>style.visibility</p:attrName>
                                        </p:attrNameLst>
                                      </p:cBhvr>
                                      <p:to>
                                        <p:strVal val="visible"/>
                                      </p:to>
                                    </p:set>
                                    <p:anim calcmode="lin" valueType="num">
                                      <p:cBhvr additive="base">
                                        <p:cTn id="16" dur="500" fill="hold"/>
                                        <p:tgtEl>
                                          <p:spTgt spid="56327"/>
                                        </p:tgtEl>
                                        <p:attrNameLst>
                                          <p:attrName>ppt_x</p:attrName>
                                        </p:attrNameLst>
                                      </p:cBhvr>
                                      <p:tavLst>
                                        <p:tav tm="0">
                                          <p:val>
                                            <p:strVal val="#ppt_x"/>
                                          </p:val>
                                        </p:tav>
                                        <p:tav tm="100000">
                                          <p:val>
                                            <p:strVal val="#ppt_x"/>
                                          </p:val>
                                        </p:tav>
                                      </p:tavLst>
                                    </p:anim>
                                    <p:anim calcmode="lin" valueType="num">
                                      <p:cBhvr additive="base">
                                        <p:cTn id="17" dur="500" fill="hold"/>
                                        <p:tgtEl>
                                          <p:spTgt spid="5632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CASHREG.WAV"/>
                                        </p:tgtEl>
                                      </p:cMediaNode>
                                    </p:audio>
                                  </p:subTnLst>
                                </p:cTn>
                              </p:par>
                            </p:childTnLst>
                          </p:cTn>
                        </p:par>
                        <p:par>
                          <p:cTn id="18" fill="hold" nodeType="afterGroup">
                            <p:stCondLst>
                              <p:cond delay="1000"/>
                            </p:stCondLst>
                            <p:childTnLst>
                              <p:par>
                                <p:cTn id="19" presetID="2" presetClass="entr" presetSubtype="1" fill="hold" grpId="0" nodeType="afterEffect">
                                  <p:stCondLst>
                                    <p:cond delay="0"/>
                                  </p:stCondLst>
                                  <p:childTnLst>
                                    <p:set>
                                      <p:cBhvr>
                                        <p:cTn id="20" dur="1" fill="hold">
                                          <p:stCondLst>
                                            <p:cond delay="0"/>
                                          </p:stCondLst>
                                        </p:cTn>
                                        <p:tgtEl>
                                          <p:spTgt spid="56328"/>
                                        </p:tgtEl>
                                        <p:attrNameLst>
                                          <p:attrName>style.visibility</p:attrName>
                                        </p:attrNameLst>
                                      </p:cBhvr>
                                      <p:to>
                                        <p:strVal val="visible"/>
                                      </p:to>
                                    </p:set>
                                    <p:anim calcmode="lin" valueType="num">
                                      <p:cBhvr additive="base">
                                        <p:cTn id="21" dur="500" fill="hold"/>
                                        <p:tgtEl>
                                          <p:spTgt spid="56328"/>
                                        </p:tgtEl>
                                        <p:attrNameLst>
                                          <p:attrName>ppt_x</p:attrName>
                                        </p:attrNameLst>
                                      </p:cBhvr>
                                      <p:tavLst>
                                        <p:tav tm="0">
                                          <p:val>
                                            <p:strVal val="#ppt_x"/>
                                          </p:val>
                                        </p:tav>
                                        <p:tav tm="100000">
                                          <p:val>
                                            <p:strVal val="#ppt_x"/>
                                          </p:val>
                                        </p:tav>
                                      </p:tavLst>
                                    </p:anim>
                                    <p:anim calcmode="lin" valueType="num">
                                      <p:cBhvr additive="base">
                                        <p:cTn id="22" dur="500" fill="hold"/>
                                        <p:tgtEl>
                                          <p:spTgt spid="5632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CASHREG.WAV"/>
                                        </p:tgtEl>
                                      </p:cMediaNode>
                                    </p:audio>
                                  </p:subTnLst>
                                </p:cTn>
                              </p:par>
                            </p:childTnLst>
                          </p:cTn>
                        </p:par>
                        <p:par>
                          <p:cTn id="23" fill="hold" nodeType="afterGroup">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56329"/>
                                        </p:tgtEl>
                                        <p:attrNameLst>
                                          <p:attrName>style.visibility</p:attrName>
                                        </p:attrNameLst>
                                      </p:cBhvr>
                                      <p:to>
                                        <p:strVal val="visible"/>
                                      </p:to>
                                    </p:set>
                                    <p:anim calcmode="lin" valueType="num">
                                      <p:cBhvr additive="base">
                                        <p:cTn id="26" dur="500" fill="hold"/>
                                        <p:tgtEl>
                                          <p:spTgt spid="56329"/>
                                        </p:tgtEl>
                                        <p:attrNameLst>
                                          <p:attrName>ppt_x</p:attrName>
                                        </p:attrNameLst>
                                      </p:cBhvr>
                                      <p:tavLst>
                                        <p:tav tm="0">
                                          <p:val>
                                            <p:strVal val="#ppt_x"/>
                                          </p:val>
                                        </p:tav>
                                        <p:tav tm="100000">
                                          <p:val>
                                            <p:strVal val="#ppt_x"/>
                                          </p:val>
                                        </p:tav>
                                      </p:tavLst>
                                    </p:anim>
                                    <p:anim calcmode="lin" valueType="num">
                                      <p:cBhvr additive="base">
                                        <p:cTn id="27" dur="500" fill="hold"/>
                                        <p:tgtEl>
                                          <p:spTgt spid="5632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2"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6332"/>
                                        </p:tgtEl>
                                        <p:attrNameLst>
                                          <p:attrName>style.visibility</p:attrName>
                                        </p:attrNameLst>
                                      </p:cBhvr>
                                      <p:to>
                                        <p:strVal val="visible"/>
                                      </p:to>
                                    </p:set>
                                    <p:animEffect transition="in" filter="wipe(up)">
                                      <p:cBhvr>
                                        <p:cTn id="32" dur="500"/>
                                        <p:tgtEl>
                                          <p:spTgt spid="56332"/>
                                        </p:tgtEl>
                                      </p:cBhvr>
                                    </p:animEffect>
                                  </p:childTnLst>
                                </p:cTn>
                              </p:par>
                            </p:childTnLst>
                          </p:cTn>
                        </p:par>
                        <p:par>
                          <p:cTn id="33" fill="hold" nodeType="afterGroup">
                            <p:stCondLst>
                              <p:cond delay="500"/>
                            </p:stCondLst>
                            <p:childTnLst>
                              <p:par>
                                <p:cTn id="34" presetID="12" presetClass="entr" presetSubtype="1" fill="hold" grpId="0" nodeType="afterEffect">
                                  <p:stCondLst>
                                    <p:cond delay="0"/>
                                  </p:stCondLst>
                                  <p:childTnLst>
                                    <p:set>
                                      <p:cBhvr>
                                        <p:cTn id="35" dur="1" fill="hold">
                                          <p:stCondLst>
                                            <p:cond delay="0"/>
                                          </p:stCondLst>
                                        </p:cTn>
                                        <p:tgtEl>
                                          <p:spTgt spid="56331"/>
                                        </p:tgtEl>
                                        <p:attrNameLst>
                                          <p:attrName>style.visibility</p:attrName>
                                        </p:attrNameLst>
                                      </p:cBhvr>
                                      <p:to>
                                        <p:strVal val="visible"/>
                                      </p:to>
                                    </p:set>
                                    <p:animEffect transition="in" filter="slide(fromTop)">
                                      <p:cBhvr>
                                        <p:cTn id="36" dur="500"/>
                                        <p:tgtEl>
                                          <p:spTgt spid="56331"/>
                                        </p:tgtEl>
                                      </p:cBhvr>
                                    </p:animEffect>
                                  </p:childTnLst>
                                  <p:subTnLst>
                                    <p:set>
                                      <p:cBhvr override="childStyle">
                                        <p:cTn dur="1" fill="hold" display="0" masterRel="sameClick" afterEffect="1">
                                          <p:stCondLst>
                                            <p:cond evt="end" delay="0">
                                              <p:tn val="34"/>
                                            </p:cond>
                                          </p:stCondLst>
                                        </p:cTn>
                                        <p:tgtEl>
                                          <p:spTgt spid="56331"/>
                                        </p:tgtEl>
                                        <p:attrNameLst>
                                          <p:attrName>style.visibility</p:attrName>
                                        </p:attrNameLst>
                                      </p:cBhvr>
                                      <p:to>
                                        <p:strVal val="hidden"/>
                                      </p:to>
                                    </p:set>
                                  </p:subTnLst>
                                </p:cTn>
                              </p:par>
                            </p:childTnLst>
                          </p:cTn>
                        </p:par>
                        <p:par>
                          <p:cTn id="37" fill="hold" nodeType="afterGroup">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56333"/>
                                        </p:tgtEl>
                                        <p:attrNameLst>
                                          <p:attrName>style.visibility</p:attrName>
                                        </p:attrNameLst>
                                      </p:cBhvr>
                                      <p:to>
                                        <p:strVal val="visible"/>
                                      </p:to>
                                    </p:set>
                                    <p:animEffect transition="in" filter="dissolve">
                                      <p:cBhvr>
                                        <p:cTn id="40" dur="500"/>
                                        <p:tgtEl>
                                          <p:spTgt spid="56333"/>
                                        </p:tgtEl>
                                      </p:cBhvr>
                                    </p:animEffect>
                                  </p:childTnLst>
                                  <p:subTnLst>
                                    <p:audio>
                                      <p:cMediaNode>
                                        <p:cTn display="0" masterRel="sameClick">
                                          <p:stCondLst>
                                            <p:cond evt="begin" delay="0">
                                              <p:tn val="38"/>
                                            </p:cond>
                                          </p:stCondLst>
                                          <p:endCondLst>
                                            <p:cond evt="onStopAudio" delay="0">
                                              <p:tgtEl>
                                                <p:sldTgt/>
                                              </p:tgtEl>
                                            </p:cond>
                                          </p:endCondLst>
                                        </p:cTn>
                                        <p:tgtEl>
                                          <p:sndTgt r:embed="rId2" name="CASHREG.WAV"/>
                                        </p:tgtEl>
                                      </p:cMediaNode>
                                    </p:audio>
                                  </p:subTnLst>
                                </p:cTn>
                              </p:par>
                            </p:childTnLst>
                          </p:cTn>
                        </p:par>
                        <p:par>
                          <p:cTn id="41" fill="hold" nodeType="afterGroup">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56336"/>
                                        </p:tgtEl>
                                        <p:attrNameLst>
                                          <p:attrName>style.visibility</p:attrName>
                                        </p:attrNameLst>
                                      </p:cBhvr>
                                      <p:to>
                                        <p:strVal val="visible"/>
                                      </p:to>
                                    </p:set>
                                    <p:animEffect transition="in" filter="wipe(up)">
                                      <p:cBhvr>
                                        <p:cTn id="44" dur="500"/>
                                        <p:tgtEl>
                                          <p:spTgt spid="56336"/>
                                        </p:tgtEl>
                                      </p:cBhvr>
                                    </p:animEffect>
                                  </p:childTnLst>
                                </p:cTn>
                              </p:par>
                            </p:childTnLst>
                          </p:cTn>
                        </p:par>
                        <p:par>
                          <p:cTn id="45" fill="hold" nodeType="afterGroup">
                            <p:stCondLst>
                              <p:cond delay="2000"/>
                            </p:stCondLst>
                            <p:childTnLst>
                              <p:par>
                                <p:cTn id="46" presetID="12" presetClass="entr" presetSubtype="1" fill="hold" grpId="0" nodeType="afterEffect">
                                  <p:stCondLst>
                                    <p:cond delay="0"/>
                                  </p:stCondLst>
                                  <p:childTnLst>
                                    <p:set>
                                      <p:cBhvr>
                                        <p:cTn id="47" dur="1" fill="hold">
                                          <p:stCondLst>
                                            <p:cond delay="0"/>
                                          </p:stCondLst>
                                        </p:cTn>
                                        <p:tgtEl>
                                          <p:spTgt spid="56335"/>
                                        </p:tgtEl>
                                        <p:attrNameLst>
                                          <p:attrName>style.visibility</p:attrName>
                                        </p:attrNameLst>
                                      </p:cBhvr>
                                      <p:to>
                                        <p:strVal val="visible"/>
                                      </p:to>
                                    </p:set>
                                    <p:animEffect transition="in" filter="slide(fromTop)">
                                      <p:cBhvr>
                                        <p:cTn id="48" dur="500"/>
                                        <p:tgtEl>
                                          <p:spTgt spid="56335"/>
                                        </p:tgtEl>
                                      </p:cBhvr>
                                    </p:animEffect>
                                  </p:childTnLst>
                                  <p:subTnLst>
                                    <p:set>
                                      <p:cBhvr override="childStyle">
                                        <p:cTn dur="1" fill="hold" display="0" masterRel="sameClick" afterEffect="1">
                                          <p:stCondLst>
                                            <p:cond evt="end" delay="0">
                                              <p:tn val="46"/>
                                            </p:cond>
                                          </p:stCondLst>
                                        </p:cTn>
                                        <p:tgtEl>
                                          <p:spTgt spid="56335"/>
                                        </p:tgtEl>
                                        <p:attrNameLst>
                                          <p:attrName>style.visibility</p:attrName>
                                        </p:attrNameLst>
                                      </p:cBhvr>
                                      <p:to>
                                        <p:strVal val="hidden"/>
                                      </p:to>
                                    </p:set>
                                  </p:subTnLst>
                                </p:cTn>
                              </p:par>
                            </p:childTnLst>
                          </p:cTn>
                        </p:par>
                        <p:par>
                          <p:cTn id="49" fill="hold" nodeType="afterGroup">
                            <p:stCondLst>
                              <p:cond delay="2500"/>
                            </p:stCondLst>
                            <p:childTnLst>
                              <p:par>
                                <p:cTn id="50" presetID="9" presetClass="entr" presetSubtype="0" fill="hold" grpId="0" nodeType="afterEffect">
                                  <p:stCondLst>
                                    <p:cond delay="0"/>
                                  </p:stCondLst>
                                  <p:childTnLst>
                                    <p:set>
                                      <p:cBhvr>
                                        <p:cTn id="51" dur="1" fill="hold">
                                          <p:stCondLst>
                                            <p:cond delay="0"/>
                                          </p:stCondLst>
                                        </p:cTn>
                                        <p:tgtEl>
                                          <p:spTgt spid="56334"/>
                                        </p:tgtEl>
                                        <p:attrNameLst>
                                          <p:attrName>style.visibility</p:attrName>
                                        </p:attrNameLst>
                                      </p:cBhvr>
                                      <p:to>
                                        <p:strVal val="visible"/>
                                      </p:to>
                                    </p:set>
                                    <p:animEffect transition="in" filter="dissolve">
                                      <p:cBhvr>
                                        <p:cTn id="52" dur="500"/>
                                        <p:tgtEl>
                                          <p:spTgt spid="56334"/>
                                        </p:tgtEl>
                                      </p:cBhvr>
                                    </p:animEffect>
                                  </p:childTnLst>
                                  <p:subTnLst>
                                    <p:audio>
                                      <p:cMediaNode>
                                        <p:cTn display="0" masterRel="sameClick">
                                          <p:stCondLst>
                                            <p:cond evt="begin" delay="0">
                                              <p:tn val="50"/>
                                            </p:cond>
                                          </p:stCondLst>
                                          <p:endCondLst>
                                            <p:cond evt="onStopAudio" delay="0">
                                              <p:tgtEl>
                                                <p:sldTgt/>
                                              </p:tgtEl>
                                            </p:cond>
                                          </p:endCondLst>
                                        </p:cTn>
                                        <p:tgtEl>
                                          <p:sndTgt r:embed="rId2" name="CASHREG.WAV"/>
                                        </p:tgtEl>
                                      </p:cMediaNode>
                                    </p:audio>
                                  </p:subTnLst>
                                </p:cTn>
                              </p:par>
                            </p:childTnLst>
                          </p:cTn>
                        </p:par>
                        <p:par>
                          <p:cTn id="53" fill="hold" nodeType="afterGroup">
                            <p:stCondLst>
                              <p:cond delay="3000"/>
                            </p:stCondLst>
                            <p:childTnLst>
                              <p:par>
                                <p:cTn id="54" presetID="17" presetClass="entr" presetSubtype="1" fill="hold" grpId="0" nodeType="afterEffect">
                                  <p:stCondLst>
                                    <p:cond delay="0"/>
                                  </p:stCondLst>
                                  <p:childTnLst>
                                    <p:set>
                                      <p:cBhvr>
                                        <p:cTn id="55" dur="1" fill="hold">
                                          <p:stCondLst>
                                            <p:cond delay="0"/>
                                          </p:stCondLst>
                                        </p:cTn>
                                        <p:tgtEl>
                                          <p:spTgt spid="56340"/>
                                        </p:tgtEl>
                                        <p:attrNameLst>
                                          <p:attrName>style.visibility</p:attrName>
                                        </p:attrNameLst>
                                      </p:cBhvr>
                                      <p:to>
                                        <p:strVal val="visible"/>
                                      </p:to>
                                    </p:set>
                                    <p:anim calcmode="lin" valueType="num">
                                      <p:cBhvr>
                                        <p:cTn id="56" dur="500" fill="hold"/>
                                        <p:tgtEl>
                                          <p:spTgt spid="56340"/>
                                        </p:tgtEl>
                                        <p:attrNameLst>
                                          <p:attrName>ppt_x</p:attrName>
                                        </p:attrNameLst>
                                      </p:cBhvr>
                                      <p:tavLst>
                                        <p:tav tm="0">
                                          <p:val>
                                            <p:strVal val="#ppt_x"/>
                                          </p:val>
                                        </p:tav>
                                        <p:tav tm="100000">
                                          <p:val>
                                            <p:strVal val="#ppt_x"/>
                                          </p:val>
                                        </p:tav>
                                      </p:tavLst>
                                    </p:anim>
                                    <p:anim calcmode="lin" valueType="num">
                                      <p:cBhvr>
                                        <p:cTn id="57" dur="500" fill="hold"/>
                                        <p:tgtEl>
                                          <p:spTgt spid="56340"/>
                                        </p:tgtEl>
                                        <p:attrNameLst>
                                          <p:attrName>ppt_y</p:attrName>
                                        </p:attrNameLst>
                                      </p:cBhvr>
                                      <p:tavLst>
                                        <p:tav tm="0">
                                          <p:val>
                                            <p:strVal val="#ppt_y-#ppt_h/2"/>
                                          </p:val>
                                        </p:tav>
                                        <p:tav tm="100000">
                                          <p:val>
                                            <p:strVal val="#ppt_y"/>
                                          </p:val>
                                        </p:tav>
                                      </p:tavLst>
                                    </p:anim>
                                    <p:anim calcmode="lin" valueType="num">
                                      <p:cBhvr>
                                        <p:cTn id="58" dur="500" fill="hold"/>
                                        <p:tgtEl>
                                          <p:spTgt spid="56340"/>
                                        </p:tgtEl>
                                        <p:attrNameLst>
                                          <p:attrName>ppt_w</p:attrName>
                                        </p:attrNameLst>
                                      </p:cBhvr>
                                      <p:tavLst>
                                        <p:tav tm="0">
                                          <p:val>
                                            <p:strVal val="#ppt_w"/>
                                          </p:val>
                                        </p:tav>
                                        <p:tav tm="100000">
                                          <p:val>
                                            <p:strVal val="#ppt_w"/>
                                          </p:val>
                                        </p:tav>
                                      </p:tavLst>
                                    </p:anim>
                                    <p:anim calcmode="lin" valueType="num">
                                      <p:cBhvr>
                                        <p:cTn id="59" dur="500" fill="hold"/>
                                        <p:tgtEl>
                                          <p:spTgt spid="5634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4"/>
                                            </p:cond>
                                          </p:stCondLst>
                                          <p:endCondLst>
                                            <p:cond evt="onStopAudio" delay="0">
                                              <p:tgtEl>
                                                <p:sldTgt/>
                                              </p:tgtEl>
                                            </p:cond>
                                          </p:endCondLst>
                                        </p:cTn>
                                        <p:tgtEl>
                                          <p:sndTgt r:embed="rId3" name="WHOOSH.WAV"/>
                                        </p:tgtEl>
                                      </p:cMediaNode>
                                    </p:audio>
                                  </p:subTnLst>
                                </p:cTn>
                              </p:par>
                            </p:childTnLst>
                          </p:cTn>
                        </p:par>
                        <p:par>
                          <p:cTn id="60" fill="hold" nodeType="afterGroup">
                            <p:stCondLst>
                              <p:cond delay="3500"/>
                            </p:stCondLst>
                            <p:childTnLst>
                              <p:par>
                                <p:cTn id="61" presetID="17" presetClass="entr" presetSubtype="1" fill="hold" grpId="0" nodeType="afterEffect">
                                  <p:stCondLst>
                                    <p:cond delay="0"/>
                                  </p:stCondLst>
                                  <p:childTnLst>
                                    <p:set>
                                      <p:cBhvr>
                                        <p:cTn id="62" dur="1" fill="hold">
                                          <p:stCondLst>
                                            <p:cond delay="0"/>
                                          </p:stCondLst>
                                        </p:cTn>
                                        <p:tgtEl>
                                          <p:spTgt spid="56341"/>
                                        </p:tgtEl>
                                        <p:attrNameLst>
                                          <p:attrName>style.visibility</p:attrName>
                                        </p:attrNameLst>
                                      </p:cBhvr>
                                      <p:to>
                                        <p:strVal val="visible"/>
                                      </p:to>
                                    </p:set>
                                    <p:anim calcmode="lin" valueType="num">
                                      <p:cBhvr>
                                        <p:cTn id="63" dur="500" fill="hold"/>
                                        <p:tgtEl>
                                          <p:spTgt spid="56341"/>
                                        </p:tgtEl>
                                        <p:attrNameLst>
                                          <p:attrName>ppt_x</p:attrName>
                                        </p:attrNameLst>
                                      </p:cBhvr>
                                      <p:tavLst>
                                        <p:tav tm="0">
                                          <p:val>
                                            <p:strVal val="#ppt_x"/>
                                          </p:val>
                                        </p:tav>
                                        <p:tav tm="100000">
                                          <p:val>
                                            <p:strVal val="#ppt_x"/>
                                          </p:val>
                                        </p:tav>
                                      </p:tavLst>
                                    </p:anim>
                                    <p:anim calcmode="lin" valueType="num">
                                      <p:cBhvr>
                                        <p:cTn id="64" dur="500" fill="hold"/>
                                        <p:tgtEl>
                                          <p:spTgt spid="56341"/>
                                        </p:tgtEl>
                                        <p:attrNameLst>
                                          <p:attrName>ppt_y</p:attrName>
                                        </p:attrNameLst>
                                      </p:cBhvr>
                                      <p:tavLst>
                                        <p:tav tm="0">
                                          <p:val>
                                            <p:strVal val="#ppt_y-#ppt_h/2"/>
                                          </p:val>
                                        </p:tav>
                                        <p:tav tm="100000">
                                          <p:val>
                                            <p:strVal val="#ppt_y"/>
                                          </p:val>
                                        </p:tav>
                                      </p:tavLst>
                                    </p:anim>
                                    <p:anim calcmode="lin" valueType="num">
                                      <p:cBhvr>
                                        <p:cTn id="65" dur="500" fill="hold"/>
                                        <p:tgtEl>
                                          <p:spTgt spid="56341"/>
                                        </p:tgtEl>
                                        <p:attrNameLst>
                                          <p:attrName>ppt_w</p:attrName>
                                        </p:attrNameLst>
                                      </p:cBhvr>
                                      <p:tavLst>
                                        <p:tav tm="0">
                                          <p:val>
                                            <p:strVal val="#ppt_w"/>
                                          </p:val>
                                        </p:tav>
                                        <p:tav tm="100000">
                                          <p:val>
                                            <p:strVal val="#ppt_w"/>
                                          </p:val>
                                        </p:tav>
                                      </p:tavLst>
                                    </p:anim>
                                    <p:anim calcmode="lin" valueType="num">
                                      <p:cBhvr>
                                        <p:cTn id="66" dur="500" fill="hold"/>
                                        <p:tgtEl>
                                          <p:spTgt spid="5634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1"/>
                                            </p:cond>
                                          </p:stCondLst>
                                          <p:endCondLst>
                                            <p:cond evt="onStopAudio" delay="0">
                                              <p:tgtEl>
                                                <p:sldTgt/>
                                              </p:tgtEl>
                                            </p:cond>
                                          </p:endCondLst>
                                        </p:cTn>
                                        <p:tgtEl>
                                          <p:sndTgt r:embed="rId3" name="WHOOSH.WAV"/>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56342"/>
                                        </p:tgtEl>
                                        <p:attrNameLst>
                                          <p:attrName>style.visibility</p:attrName>
                                        </p:attrNameLst>
                                      </p:cBhvr>
                                      <p:to>
                                        <p:strVal val="visible"/>
                                      </p:to>
                                    </p:set>
                                    <p:animEffect transition="in" filter="wipe(up)">
                                      <p:cBhvr>
                                        <p:cTn id="71" dur="500"/>
                                        <p:tgtEl>
                                          <p:spTgt spid="5634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56343"/>
                                        </p:tgtEl>
                                        <p:attrNameLst>
                                          <p:attrName>style.visibility</p:attrName>
                                        </p:attrNameLst>
                                      </p:cBhvr>
                                      <p:to>
                                        <p:strVal val="visible"/>
                                      </p:to>
                                    </p:set>
                                    <p:animEffect transition="in" filter="wipe(up)">
                                      <p:cBhvr>
                                        <p:cTn id="76" dur="500"/>
                                        <p:tgtEl>
                                          <p:spTgt spid="5634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32" fill="hold" grpId="0" nodeType="clickEffect">
                                  <p:stCondLst>
                                    <p:cond delay="0"/>
                                  </p:stCondLst>
                                  <p:childTnLst>
                                    <p:set>
                                      <p:cBhvr>
                                        <p:cTn id="80" dur="1" fill="hold">
                                          <p:stCondLst>
                                            <p:cond delay="0"/>
                                          </p:stCondLst>
                                        </p:cTn>
                                        <p:tgtEl>
                                          <p:spTgt spid="56344"/>
                                        </p:tgtEl>
                                        <p:attrNameLst>
                                          <p:attrName>style.visibility</p:attrName>
                                        </p:attrNameLst>
                                      </p:cBhvr>
                                      <p:to>
                                        <p:strVal val="visible"/>
                                      </p:to>
                                    </p:set>
                                    <p:anim calcmode="lin" valueType="num">
                                      <p:cBhvr>
                                        <p:cTn id="81" dur="500" fill="hold"/>
                                        <p:tgtEl>
                                          <p:spTgt spid="56344"/>
                                        </p:tgtEl>
                                        <p:attrNameLst>
                                          <p:attrName>ppt_w</p:attrName>
                                        </p:attrNameLst>
                                      </p:cBhvr>
                                      <p:tavLst>
                                        <p:tav tm="0">
                                          <p:val>
                                            <p:strVal val="4*#ppt_w"/>
                                          </p:val>
                                        </p:tav>
                                        <p:tav tm="100000">
                                          <p:val>
                                            <p:strVal val="#ppt_w"/>
                                          </p:val>
                                        </p:tav>
                                      </p:tavLst>
                                    </p:anim>
                                    <p:anim calcmode="lin" valueType="num">
                                      <p:cBhvr>
                                        <p:cTn id="82" dur="500" fill="hold"/>
                                        <p:tgtEl>
                                          <p:spTgt spid="5634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79"/>
                                            </p:cond>
                                          </p:stCondLst>
                                          <p:endCondLst>
                                            <p:cond evt="onStopAudio" delay="0">
                                              <p:tgtEl>
                                                <p:sldTgt/>
                                              </p:tgtEl>
                                            </p:cond>
                                          </p:endCondLst>
                                        </p:cTn>
                                        <p:tgtEl>
                                          <p:sndTgt r:embed="rId4" name="GUNSHOT.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32" fill="hold" grpId="0" nodeType="clickEffect">
                                  <p:stCondLst>
                                    <p:cond delay="0"/>
                                  </p:stCondLst>
                                  <p:childTnLst>
                                    <p:set>
                                      <p:cBhvr>
                                        <p:cTn id="86" dur="1" fill="hold">
                                          <p:stCondLst>
                                            <p:cond delay="0"/>
                                          </p:stCondLst>
                                        </p:cTn>
                                        <p:tgtEl>
                                          <p:spTgt spid="56345"/>
                                        </p:tgtEl>
                                        <p:attrNameLst>
                                          <p:attrName>style.visibility</p:attrName>
                                        </p:attrNameLst>
                                      </p:cBhvr>
                                      <p:to>
                                        <p:strVal val="visible"/>
                                      </p:to>
                                    </p:set>
                                    <p:anim calcmode="lin" valueType="num">
                                      <p:cBhvr>
                                        <p:cTn id="87" dur="500" fill="hold"/>
                                        <p:tgtEl>
                                          <p:spTgt spid="56345"/>
                                        </p:tgtEl>
                                        <p:attrNameLst>
                                          <p:attrName>ppt_w</p:attrName>
                                        </p:attrNameLst>
                                      </p:cBhvr>
                                      <p:tavLst>
                                        <p:tav tm="0">
                                          <p:val>
                                            <p:strVal val="4*#ppt_w"/>
                                          </p:val>
                                        </p:tav>
                                        <p:tav tm="100000">
                                          <p:val>
                                            <p:strVal val="#ppt_w"/>
                                          </p:val>
                                        </p:tav>
                                      </p:tavLst>
                                    </p:anim>
                                    <p:anim calcmode="lin" valueType="num">
                                      <p:cBhvr>
                                        <p:cTn id="88" dur="500" fill="hold"/>
                                        <p:tgtEl>
                                          <p:spTgt spid="5634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85"/>
                                            </p:cond>
                                          </p:stCondLst>
                                          <p:endCondLst>
                                            <p:cond evt="onStopAudio" delay="0">
                                              <p:tgtEl>
                                                <p:sldTgt/>
                                              </p:tgtEl>
                                            </p:cond>
                                          </p:endCondLst>
                                        </p:cTn>
                                        <p:tgtEl>
                                          <p:sndTgt r:embed="rId4" name="GUNSHOT.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56346"/>
                                        </p:tgtEl>
                                        <p:attrNameLst>
                                          <p:attrName>style.visibility</p:attrName>
                                        </p:attrNameLst>
                                      </p:cBhvr>
                                      <p:to>
                                        <p:strVal val="visible"/>
                                      </p:to>
                                    </p:set>
                                    <p:anim calcmode="lin" valueType="num">
                                      <p:cBhvr>
                                        <p:cTn id="93" dur="500" fill="hold"/>
                                        <p:tgtEl>
                                          <p:spTgt spid="56346"/>
                                        </p:tgtEl>
                                        <p:attrNameLst>
                                          <p:attrName>ppt_w</p:attrName>
                                        </p:attrNameLst>
                                      </p:cBhvr>
                                      <p:tavLst>
                                        <p:tav tm="0">
                                          <p:val>
                                            <p:strVal val="4*#ppt_w"/>
                                          </p:val>
                                        </p:tav>
                                        <p:tav tm="100000">
                                          <p:val>
                                            <p:strVal val="#ppt_w"/>
                                          </p:val>
                                        </p:tav>
                                      </p:tavLst>
                                    </p:anim>
                                    <p:anim calcmode="lin" valueType="num">
                                      <p:cBhvr>
                                        <p:cTn id="94" dur="500" fill="hold"/>
                                        <p:tgtEl>
                                          <p:spTgt spid="5634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91"/>
                                            </p:cond>
                                          </p:stCondLst>
                                          <p:endCondLst>
                                            <p:cond evt="onStopAudio" delay="0">
                                              <p:tgtEl>
                                                <p:sldTgt/>
                                              </p:tgtEl>
                                            </p:cond>
                                          </p:endCondLst>
                                        </p:cTn>
                                        <p:tgtEl>
                                          <p:sndTgt r:embed="rId4"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animBg="1"/>
      <p:bldP spid="56328" grpId="0" animBg="1"/>
      <p:bldP spid="56329" grpId="0" animBg="1"/>
      <p:bldP spid="56330" grpId="0" animBg="1"/>
      <p:bldP spid="56331" grpId="0" animBg="1"/>
      <p:bldP spid="56332" grpId="0" animBg="1"/>
      <p:bldP spid="56333" grpId="0" animBg="1"/>
      <p:bldP spid="56334" grpId="0" animBg="1"/>
      <p:bldP spid="56335" grpId="0" animBg="1"/>
      <p:bldP spid="56336" grpId="0" animBg="1"/>
      <p:bldP spid="56340" grpId="0" animBg="1"/>
      <p:bldP spid="56341" grpId="0" animBg="1"/>
      <p:bldP spid="56342" grpId="0"/>
      <p:bldP spid="56343" grpId="0"/>
      <p:bldP spid="56344" grpId="0" animBg="1"/>
      <p:bldP spid="56345" grpId="0" animBg="1"/>
      <p:bldP spid="5634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395288" y="152400"/>
            <a:ext cx="8424862" cy="973138"/>
          </a:xfrm>
        </p:spPr>
        <p:txBody>
          <a:bodyPr/>
          <a:lstStyle/>
          <a:p>
            <a:pPr eaLnBrk="1" hangingPunct="1"/>
            <a:r>
              <a:rPr lang="en-US" altLang="zh-CN" sz="4000" b="1"/>
              <a:t>Array Implementation of Queues</a:t>
            </a:r>
          </a:p>
        </p:txBody>
      </p:sp>
      <p:sp>
        <p:nvSpPr>
          <p:cNvPr id="57350" name="Rectangle 6"/>
          <p:cNvSpPr>
            <a:spLocks noChangeArrowheads="1"/>
          </p:cNvSpPr>
          <p:nvPr/>
        </p:nvSpPr>
        <p:spPr bwMode="auto">
          <a:xfrm>
            <a:off x="914400" y="1412875"/>
            <a:ext cx="76962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hlink"/>
                </a:solidFill>
                <a:latin typeface="Arial" charset="0"/>
              </a:rPr>
              <a:t>struct</a:t>
            </a:r>
            <a:r>
              <a:rPr lang="en-US" altLang="zh-CN" b="1">
                <a:latin typeface="Arial" charset="0"/>
              </a:rPr>
              <a:t>  QueueRecord {</a:t>
            </a:r>
          </a:p>
          <a:p>
            <a:r>
              <a:rPr lang="en-US" altLang="zh-CN" b="1">
                <a:latin typeface="Arial" charset="0"/>
              </a:rPr>
              <a:t>	</a:t>
            </a:r>
            <a:r>
              <a:rPr lang="en-US" altLang="zh-CN" b="1">
                <a:solidFill>
                  <a:schemeClr val="hlink"/>
                </a:solidFill>
                <a:latin typeface="Arial" charset="0"/>
              </a:rPr>
              <a:t>int   </a:t>
            </a:r>
            <a:r>
              <a:rPr lang="en-US" altLang="zh-CN" b="1">
                <a:latin typeface="Arial" charset="0"/>
              </a:rPr>
              <a:t>  Capacity ;   </a:t>
            </a:r>
            <a:r>
              <a:rPr lang="en-US" altLang="zh-CN" b="1">
                <a:solidFill>
                  <a:srgbClr val="008000"/>
                </a:solidFill>
                <a:latin typeface="Arial" charset="0"/>
              </a:rPr>
              <a:t>/* max size of queue */</a:t>
            </a:r>
          </a:p>
          <a:p>
            <a:r>
              <a:rPr lang="en-US" altLang="zh-CN" b="1">
                <a:latin typeface="Arial" charset="0"/>
              </a:rPr>
              <a:t>	</a:t>
            </a:r>
            <a:r>
              <a:rPr lang="en-US" altLang="zh-CN" b="1">
                <a:solidFill>
                  <a:schemeClr val="hlink"/>
                </a:solidFill>
                <a:latin typeface="Arial" charset="0"/>
              </a:rPr>
              <a:t>int</a:t>
            </a:r>
            <a:r>
              <a:rPr lang="en-US" altLang="zh-CN" b="1">
                <a:latin typeface="Arial" charset="0"/>
              </a:rPr>
              <a:t>     Front;          </a:t>
            </a:r>
            <a:r>
              <a:rPr lang="en-US" altLang="zh-CN" b="1">
                <a:solidFill>
                  <a:srgbClr val="008000"/>
                </a:solidFill>
                <a:latin typeface="Arial" charset="0"/>
              </a:rPr>
              <a:t>/* the front pointer */</a:t>
            </a:r>
          </a:p>
          <a:p>
            <a:r>
              <a:rPr lang="en-US" altLang="zh-CN" b="1">
                <a:solidFill>
                  <a:srgbClr val="008000"/>
                </a:solidFill>
                <a:latin typeface="Arial" charset="0"/>
              </a:rPr>
              <a:t>	</a:t>
            </a:r>
            <a:r>
              <a:rPr lang="en-US" altLang="zh-CN" b="1">
                <a:solidFill>
                  <a:schemeClr val="hlink"/>
                </a:solidFill>
                <a:latin typeface="Arial" charset="0"/>
              </a:rPr>
              <a:t>int</a:t>
            </a:r>
            <a:r>
              <a:rPr lang="en-US" altLang="zh-CN" b="1">
                <a:solidFill>
                  <a:srgbClr val="008000"/>
                </a:solidFill>
                <a:latin typeface="Arial" charset="0"/>
              </a:rPr>
              <a:t>     </a:t>
            </a:r>
            <a:r>
              <a:rPr lang="en-US" altLang="zh-CN" b="1">
                <a:latin typeface="Arial" charset="0"/>
              </a:rPr>
              <a:t>Rear;           </a:t>
            </a:r>
            <a:r>
              <a:rPr lang="en-US" altLang="zh-CN" b="1">
                <a:solidFill>
                  <a:srgbClr val="008000"/>
                </a:solidFill>
                <a:latin typeface="Arial" charset="0"/>
              </a:rPr>
              <a:t>/* the rear pointer */</a:t>
            </a:r>
            <a:endParaRPr lang="en-US" altLang="zh-CN" b="1">
              <a:latin typeface="Arial" charset="0"/>
            </a:endParaRPr>
          </a:p>
          <a:p>
            <a:r>
              <a:rPr lang="en-US" altLang="zh-CN" b="1">
                <a:solidFill>
                  <a:srgbClr val="008000"/>
                </a:solidFill>
                <a:latin typeface="Arial" charset="0"/>
              </a:rPr>
              <a:t>	</a:t>
            </a:r>
            <a:r>
              <a:rPr lang="en-US" altLang="zh-CN" b="1">
                <a:solidFill>
                  <a:schemeClr val="hlink"/>
                </a:solidFill>
                <a:latin typeface="Arial" charset="0"/>
              </a:rPr>
              <a:t>int</a:t>
            </a:r>
            <a:r>
              <a:rPr lang="en-US" altLang="zh-CN" b="1">
                <a:solidFill>
                  <a:srgbClr val="008000"/>
                </a:solidFill>
                <a:latin typeface="Arial" charset="0"/>
              </a:rPr>
              <a:t>     </a:t>
            </a:r>
            <a:r>
              <a:rPr lang="en-US" altLang="zh-CN" b="1">
                <a:latin typeface="Arial" charset="0"/>
              </a:rPr>
              <a:t>Size;  </a:t>
            </a:r>
            <a:r>
              <a:rPr lang="en-US" altLang="zh-CN" b="1">
                <a:solidFill>
                  <a:srgbClr val="008000"/>
                </a:solidFill>
                <a:latin typeface="Arial" charset="0"/>
              </a:rPr>
              <a:t>/* Optional - the current size of queue */</a:t>
            </a:r>
            <a:endParaRPr lang="en-US" altLang="zh-CN" b="1">
              <a:latin typeface="Arial" charset="0"/>
            </a:endParaRPr>
          </a:p>
          <a:p>
            <a:r>
              <a:rPr lang="en-US" altLang="zh-CN" b="1">
                <a:latin typeface="Arial" charset="0"/>
              </a:rPr>
              <a:t>	ElementType  *Array;    </a:t>
            </a:r>
            <a:r>
              <a:rPr lang="en-US" altLang="zh-CN" b="1">
                <a:solidFill>
                  <a:srgbClr val="008000"/>
                </a:solidFill>
                <a:latin typeface="Arial" charset="0"/>
              </a:rPr>
              <a:t>/* array for queue elements */</a:t>
            </a:r>
          </a:p>
          <a:p>
            <a:r>
              <a:rPr lang="en-US" altLang="zh-CN" b="1">
                <a:latin typeface="Arial" charset="0"/>
              </a:rPr>
              <a:t> } ;</a:t>
            </a:r>
          </a:p>
          <a:p>
            <a:r>
              <a:rPr lang="en-US" altLang="zh-CN" b="1">
                <a:solidFill>
                  <a:schemeClr val="hlink"/>
                </a:solidFill>
              </a:rPr>
              <a:t>typedef </a:t>
            </a:r>
            <a:r>
              <a:rPr lang="en-US" altLang="zh-CN" b="1"/>
              <a:t>struct QueueRecord * Queue;</a:t>
            </a:r>
          </a:p>
          <a:p>
            <a:endParaRPr lang="en-US" altLang="zh-CN" b="1"/>
          </a:p>
          <a:p>
            <a:r>
              <a:rPr lang="en-US" altLang="zh-CN" b="1">
                <a:latin typeface="Arial" charset="0"/>
              </a:rPr>
              <a:t> </a:t>
            </a:r>
          </a:p>
        </p:txBody>
      </p:sp>
      <p:sp>
        <p:nvSpPr>
          <p:cNvPr id="2" name="文本框 1"/>
          <p:cNvSpPr txBox="1">
            <a:spLocks noChangeArrowheads="1"/>
          </p:cNvSpPr>
          <p:nvPr/>
        </p:nvSpPr>
        <p:spPr bwMode="auto">
          <a:xfrm>
            <a:off x="979488" y="4054475"/>
            <a:ext cx="501015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80000"/>
              </a:lnSpc>
              <a:spcBef>
                <a:spcPts val="600"/>
              </a:spcBef>
              <a:spcAft>
                <a:spcPts val="600"/>
              </a:spcAft>
            </a:pPr>
            <a:r>
              <a:rPr lang="en-US" altLang="zh-CN" b="1">
                <a:latin typeface="Arial" charset="0"/>
                <a:sym typeface="Wingdings" charset="2"/>
              </a:rPr>
              <a:t>int  </a:t>
            </a:r>
            <a:r>
              <a:rPr lang="en-US" altLang="zh-CN" b="1">
                <a:latin typeface="Arial" charset="0"/>
              </a:rPr>
              <a:t>IsEmpty( Queue Q );</a:t>
            </a:r>
          </a:p>
          <a:p>
            <a:pPr fontAlgn="ctr">
              <a:lnSpc>
                <a:spcPct val="80000"/>
              </a:lnSpc>
              <a:spcBef>
                <a:spcPts val="600"/>
              </a:spcBef>
              <a:spcAft>
                <a:spcPts val="600"/>
              </a:spcAft>
            </a:pPr>
            <a:r>
              <a:rPr lang="en-US" altLang="zh-CN" b="1">
                <a:latin typeface="Arial" charset="0"/>
              </a:rPr>
              <a:t>Queue CreateQueue( ); </a:t>
            </a:r>
          </a:p>
          <a:p>
            <a:pPr fontAlgn="ctr">
              <a:lnSpc>
                <a:spcPct val="80000"/>
              </a:lnSpc>
              <a:spcBef>
                <a:spcPts val="600"/>
              </a:spcBef>
              <a:spcAft>
                <a:spcPts val="600"/>
              </a:spcAft>
            </a:pPr>
            <a:r>
              <a:rPr lang="en-US" altLang="zh-CN" b="1">
                <a:latin typeface="Times New Roman" charset="0"/>
                <a:sym typeface="Wingdings" charset="2"/>
              </a:rPr>
              <a:t> </a:t>
            </a:r>
            <a:r>
              <a:rPr lang="en-US" altLang="zh-CN" b="1">
                <a:latin typeface="Arial" charset="0"/>
              </a:rPr>
              <a:t>DisposeQueue( Queue Q ); </a:t>
            </a:r>
          </a:p>
          <a:p>
            <a:pPr fontAlgn="ctr">
              <a:lnSpc>
                <a:spcPct val="80000"/>
              </a:lnSpc>
              <a:spcBef>
                <a:spcPts val="600"/>
              </a:spcBef>
              <a:spcAft>
                <a:spcPts val="600"/>
              </a:spcAft>
            </a:pPr>
            <a:r>
              <a:rPr lang="en-US" altLang="zh-CN" b="1">
                <a:latin typeface="Times New Roman" charset="0"/>
                <a:sym typeface="Wingdings" charset="2"/>
              </a:rPr>
              <a:t> </a:t>
            </a:r>
            <a:r>
              <a:rPr lang="en-US" altLang="zh-CN" b="1">
                <a:latin typeface="Arial" charset="0"/>
              </a:rPr>
              <a:t>MakeEmpty( Queue Q ); </a:t>
            </a:r>
          </a:p>
          <a:p>
            <a:pPr fontAlgn="ctr">
              <a:lnSpc>
                <a:spcPct val="80000"/>
              </a:lnSpc>
              <a:spcBef>
                <a:spcPts val="600"/>
              </a:spcBef>
              <a:spcAft>
                <a:spcPts val="600"/>
              </a:spcAft>
            </a:pPr>
            <a:r>
              <a:rPr lang="en-US" altLang="zh-CN" b="1">
                <a:latin typeface="Times New Roman" charset="0"/>
                <a:sym typeface="Wingdings" charset="2"/>
              </a:rPr>
              <a:t> </a:t>
            </a:r>
            <a:r>
              <a:rPr lang="en-US" altLang="zh-CN" b="1">
                <a:latin typeface="Arial" charset="0"/>
              </a:rPr>
              <a:t>Enqueue( ElementType X, Queue Q ); </a:t>
            </a:r>
          </a:p>
          <a:p>
            <a:pPr fontAlgn="ctr">
              <a:lnSpc>
                <a:spcPct val="80000"/>
              </a:lnSpc>
              <a:spcBef>
                <a:spcPts val="600"/>
              </a:spcBef>
              <a:spcAft>
                <a:spcPts val="600"/>
              </a:spcAft>
            </a:pPr>
            <a:r>
              <a:rPr lang="en-US" altLang="zh-CN" b="1">
                <a:latin typeface="Times New Roman" charset="0"/>
                <a:sym typeface="Wingdings" charset="2"/>
              </a:rPr>
              <a:t> </a:t>
            </a:r>
            <a:r>
              <a:rPr lang="en-US" altLang="zh-CN" b="1">
                <a:latin typeface="Arial" charset="0"/>
                <a:sym typeface="Wingdings" charset="2"/>
              </a:rPr>
              <a:t>ElementType  </a:t>
            </a:r>
            <a:r>
              <a:rPr lang="en-US" altLang="zh-CN" b="1">
                <a:latin typeface="Arial" charset="0"/>
              </a:rPr>
              <a:t>Front( Queue Q ); </a:t>
            </a:r>
          </a:p>
          <a:p>
            <a:pPr fontAlgn="ctr">
              <a:lnSpc>
                <a:spcPct val="80000"/>
              </a:lnSpc>
              <a:spcBef>
                <a:spcPts val="600"/>
              </a:spcBef>
              <a:spcAft>
                <a:spcPts val="600"/>
              </a:spcAft>
            </a:pPr>
            <a:r>
              <a:rPr lang="en-US" altLang="zh-CN" b="1">
                <a:latin typeface="Times New Roman" charset="0"/>
                <a:sym typeface="Wingdings" charset="2"/>
              </a:rPr>
              <a:t> </a:t>
            </a:r>
            <a:r>
              <a:rPr lang="en-US" altLang="zh-CN" b="1">
                <a:latin typeface="Arial" charset="0"/>
              </a:rPr>
              <a:t>Dequeue( Queue Q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50"/>
                                        </p:tgtEl>
                                        <p:attrNameLst>
                                          <p:attrName>style.visibility</p:attrName>
                                        </p:attrNameLst>
                                      </p:cBhvr>
                                      <p:to>
                                        <p:strVal val="visible"/>
                                      </p:to>
                                    </p:set>
                                    <p:animEffect transition="in" filter="wipe(up)">
                                      <p:cBhvr>
                                        <p:cTn id="7" dur="500"/>
                                        <p:tgtEl>
                                          <p:spTgt spid="57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noChangeArrowheads="1"/>
          </p:cNvSpPr>
          <p:nvPr>
            <p:ph type="title"/>
          </p:nvPr>
        </p:nvSpPr>
        <p:spPr/>
        <p:txBody>
          <a:bodyPr/>
          <a:lstStyle/>
          <a:p>
            <a:endParaRPr lang="zh-CN" altLang="en-US"/>
          </a:p>
        </p:txBody>
      </p:sp>
      <p:sp>
        <p:nvSpPr>
          <p:cNvPr id="99330" name="内容占位符 2"/>
          <p:cNvSpPr>
            <a:spLocks noGrp="1" noChangeArrowheads="1"/>
          </p:cNvSpPr>
          <p:nvPr>
            <p:ph idx="1"/>
          </p:nvPr>
        </p:nvSpPr>
        <p:spPr/>
        <p:txBody>
          <a:bodyPr/>
          <a:lstStyle/>
          <a:p>
            <a:endParaRPr lang="zh-CN" altLang="en-US"/>
          </a:p>
        </p:txBody>
      </p:sp>
      <p:sp>
        <p:nvSpPr>
          <p:cNvPr id="57348" name="Rectangle 4" descr="白色大理石"/>
          <p:cNvSpPr>
            <a:spLocks noChangeArrowheads="1"/>
          </p:cNvSpPr>
          <p:nvPr/>
        </p:nvSpPr>
        <p:spPr bwMode="auto">
          <a:xfrm>
            <a:off x="2895600" y="3084513"/>
            <a:ext cx="1066800" cy="457200"/>
          </a:xfrm>
          <a:prstGeom prst="rect">
            <a:avLst/>
          </a:prstGeom>
          <a:blipFill dpi="0" rotWithShape="0">
            <a:blip r:embed="rId7"/>
            <a:srcRect/>
            <a:tile tx="0" ty="0" sx="100000" sy="100000" flip="none" algn="tl"/>
          </a:blipFill>
          <a:ln w="50800">
            <a:solidFill>
              <a:schemeClr val="tx1"/>
            </a:solidFill>
            <a:miter lim="800000"/>
            <a:headEnd/>
            <a:tailEnd/>
          </a:ln>
        </p:spPr>
        <p:txBody>
          <a:bodyPr wrap="none" anchor="ctr"/>
          <a:lstStyle/>
          <a:p>
            <a:pPr algn="ctr"/>
            <a:r>
              <a:rPr lang="en-US" altLang="zh-CN" sz="2400" b="1">
                <a:latin typeface="Arial" charset="0"/>
              </a:rPr>
              <a:t>Job 3</a:t>
            </a:r>
            <a:endParaRPr lang="en-US" altLang="zh-CN" sz="2400" b="1">
              <a:latin typeface="Times New Roman" charset="0"/>
            </a:endParaRPr>
          </a:p>
        </p:txBody>
      </p:sp>
      <p:sp>
        <p:nvSpPr>
          <p:cNvPr id="57351" name="Text Box 7"/>
          <p:cNvSpPr txBox="1">
            <a:spLocks noChangeArrowheads="1"/>
          </p:cNvSpPr>
          <p:nvPr/>
        </p:nvSpPr>
        <p:spPr bwMode="auto">
          <a:xfrm>
            <a:off x="457200" y="2322513"/>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Times New Roman" charset="0"/>
                <a:ea typeface="MS Hei" charset="0"/>
              </a:rPr>
              <a:t>〖</a:t>
            </a:r>
            <a:r>
              <a:rPr lang="en-US" altLang="zh-CN" sz="2400" b="1">
                <a:latin typeface="Times New Roman" charset="0"/>
              </a:rPr>
              <a:t>Example</a:t>
            </a:r>
            <a:r>
              <a:rPr lang="en-US" altLang="zh-CN" sz="2400" b="1">
                <a:latin typeface="Times New Roman" charset="0"/>
                <a:ea typeface="MS Hei" charset="0"/>
              </a:rPr>
              <a:t>〗</a:t>
            </a:r>
            <a:r>
              <a:rPr lang="en-US" altLang="zh-CN" sz="2400" b="1">
                <a:latin typeface="Times New Roman" charset="0"/>
              </a:rPr>
              <a:t>  Job Scheduling in an Operating System</a:t>
            </a:r>
          </a:p>
        </p:txBody>
      </p:sp>
      <p:grpSp>
        <p:nvGrpSpPr>
          <p:cNvPr id="4" name="Group 8"/>
          <p:cNvGrpSpPr>
            <a:grpSpLocks/>
          </p:cNvGrpSpPr>
          <p:nvPr/>
        </p:nvGrpSpPr>
        <p:grpSpPr bwMode="auto">
          <a:xfrm>
            <a:off x="457200" y="3846513"/>
            <a:ext cx="1676400" cy="381000"/>
            <a:chOff x="288" y="3120"/>
            <a:chExt cx="1056" cy="240"/>
          </a:xfrm>
        </p:grpSpPr>
        <p:sp>
          <p:nvSpPr>
            <p:cNvPr id="99334" name="AutoShape 9"/>
            <p:cNvSpPr>
              <a:spLocks noChangeArrowheads="1"/>
            </p:cNvSpPr>
            <p:nvPr/>
          </p:nvSpPr>
          <p:spPr bwMode="auto">
            <a:xfrm flipV="1">
              <a:off x="288" y="3120"/>
              <a:ext cx="480" cy="240"/>
            </a:xfrm>
            <a:prstGeom prst="wedgeRectCallout">
              <a:avLst>
                <a:gd name="adj1" fmla="val -45630"/>
                <a:gd name="adj2" fmla="val 96250"/>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Rear</a:t>
              </a:r>
            </a:p>
          </p:txBody>
        </p:sp>
        <p:sp>
          <p:nvSpPr>
            <p:cNvPr id="99335" name="AutoShape 10"/>
            <p:cNvSpPr>
              <a:spLocks noChangeArrowheads="1"/>
            </p:cNvSpPr>
            <p:nvPr/>
          </p:nvSpPr>
          <p:spPr bwMode="auto">
            <a:xfrm flipV="1">
              <a:off x="864" y="3120"/>
              <a:ext cx="480" cy="240"/>
            </a:xfrm>
            <a:prstGeom prst="wedgeRectCallout">
              <a:avLst>
                <a:gd name="adj1" fmla="val -43755"/>
                <a:gd name="adj2" fmla="val 102917"/>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Front</a:t>
              </a:r>
            </a:p>
          </p:txBody>
        </p:sp>
      </p:grpSp>
      <p:sp>
        <p:nvSpPr>
          <p:cNvPr id="57355" name="Text Box 11"/>
          <p:cNvSpPr txBox="1">
            <a:spLocks noChangeArrowheads="1"/>
          </p:cNvSpPr>
          <p:nvPr/>
        </p:nvSpPr>
        <p:spPr bwMode="auto">
          <a:xfrm>
            <a:off x="838200" y="43799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Job 1</a:t>
            </a:r>
            <a:endParaRPr lang="en-US" altLang="zh-CN" sz="2000" b="1">
              <a:latin typeface="Times New Roman" charset="0"/>
            </a:endParaRPr>
          </a:p>
        </p:txBody>
      </p:sp>
      <p:sp>
        <p:nvSpPr>
          <p:cNvPr id="57356" name="Text Box 12"/>
          <p:cNvSpPr txBox="1">
            <a:spLocks noChangeArrowheads="1"/>
          </p:cNvSpPr>
          <p:nvPr/>
        </p:nvSpPr>
        <p:spPr bwMode="auto">
          <a:xfrm>
            <a:off x="2667000" y="43799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Job 2</a:t>
            </a:r>
          </a:p>
        </p:txBody>
      </p:sp>
      <p:sp>
        <p:nvSpPr>
          <p:cNvPr id="57357" name="Text Box 13"/>
          <p:cNvSpPr txBox="1">
            <a:spLocks noChangeArrowheads="1"/>
          </p:cNvSpPr>
          <p:nvPr/>
        </p:nvSpPr>
        <p:spPr bwMode="auto">
          <a:xfrm>
            <a:off x="4495800" y="43799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Job 3</a:t>
            </a:r>
          </a:p>
        </p:txBody>
      </p:sp>
      <p:sp>
        <p:nvSpPr>
          <p:cNvPr id="57358" name="Text Box 14"/>
          <p:cNvSpPr txBox="1">
            <a:spLocks noChangeArrowheads="1"/>
          </p:cNvSpPr>
          <p:nvPr/>
        </p:nvSpPr>
        <p:spPr bwMode="auto">
          <a:xfrm>
            <a:off x="6324600" y="43799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Dequeue Job 1</a:t>
            </a:r>
          </a:p>
        </p:txBody>
      </p:sp>
      <p:sp>
        <p:nvSpPr>
          <p:cNvPr id="57359" name="Text Box 15"/>
          <p:cNvSpPr txBox="1">
            <a:spLocks noChangeArrowheads="1"/>
          </p:cNvSpPr>
          <p:nvPr/>
        </p:nvSpPr>
        <p:spPr bwMode="auto">
          <a:xfrm>
            <a:off x="838200" y="48117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Job 4</a:t>
            </a:r>
          </a:p>
        </p:txBody>
      </p:sp>
      <p:sp>
        <p:nvSpPr>
          <p:cNvPr id="57360" name="Text Box 16"/>
          <p:cNvSpPr txBox="1">
            <a:spLocks noChangeArrowheads="1"/>
          </p:cNvSpPr>
          <p:nvPr/>
        </p:nvSpPr>
        <p:spPr bwMode="auto">
          <a:xfrm>
            <a:off x="2667000" y="48117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Job 5</a:t>
            </a:r>
          </a:p>
        </p:txBody>
      </p:sp>
      <p:sp>
        <p:nvSpPr>
          <p:cNvPr id="57361" name="Text Box 17"/>
          <p:cNvSpPr txBox="1">
            <a:spLocks noChangeArrowheads="1"/>
          </p:cNvSpPr>
          <p:nvPr/>
        </p:nvSpPr>
        <p:spPr bwMode="auto">
          <a:xfrm>
            <a:off x="4495800" y="48117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Job 6</a:t>
            </a:r>
          </a:p>
        </p:txBody>
      </p:sp>
      <p:sp>
        <p:nvSpPr>
          <p:cNvPr id="57362" name="Text Box 18"/>
          <p:cNvSpPr txBox="1">
            <a:spLocks noChangeArrowheads="1"/>
          </p:cNvSpPr>
          <p:nvPr/>
        </p:nvSpPr>
        <p:spPr bwMode="auto">
          <a:xfrm>
            <a:off x="6324600" y="48117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Dequeue Job 2</a:t>
            </a:r>
          </a:p>
        </p:txBody>
      </p:sp>
      <p:sp>
        <p:nvSpPr>
          <p:cNvPr id="57363" name="Text Box 19"/>
          <p:cNvSpPr txBox="1">
            <a:spLocks noChangeArrowheads="1"/>
          </p:cNvSpPr>
          <p:nvPr/>
        </p:nvSpPr>
        <p:spPr bwMode="auto">
          <a:xfrm>
            <a:off x="838200" y="52181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Job 7</a:t>
            </a:r>
          </a:p>
        </p:txBody>
      </p:sp>
      <p:sp>
        <p:nvSpPr>
          <p:cNvPr id="57364" name="Text Box 20"/>
          <p:cNvSpPr txBox="1">
            <a:spLocks noChangeArrowheads="1"/>
          </p:cNvSpPr>
          <p:nvPr/>
        </p:nvSpPr>
        <p:spPr bwMode="auto">
          <a:xfrm>
            <a:off x="2667000" y="521811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Job 8</a:t>
            </a:r>
          </a:p>
        </p:txBody>
      </p:sp>
      <p:sp>
        <p:nvSpPr>
          <p:cNvPr id="57365" name="Rectangle 21" descr="白色大理石"/>
          <p:cNvSpPr>
            <a:spLocks noChangeArrowheads="1"/>
          </p:cNvSpPr>
          <p:nvPr/>
        </p:nvSpPr>
        <p:spPr bwMode="auto">
          <a:xfrm>
            <a:off x="762000" y="3084513"/>
            <a:ext cx="1066800" cy="457200"/>
          </a:xfrm>
          <a:prstGeom prst="rect">
            <a:avLst/>
          </a:prstGeom>
          <a:blipFill dpi="0" rotWithShape="0">
            <a:blip r:embed="rId7"/>
            <a:srcRect/>
            <a:tile tx="0" ty="0" sx="100000" sy="100000" flip="none" algn="tl"/>
          </a:blipFill>
          <a:ln w="50800">
            <a:solidFill>
              <a:schemeClr val="tx1"/>
            </a:solidFill>
            <a:miter lim="800000"/>
            <a:headEnd/>
            <a:tailEnd/>
          </a:ln>
        </p:spPr>
        <p:txBody>
          <a:bodyPr wrap="none" anchor="ctr"/>
          <a:lstStyle/>
          <a:p>
            <a:pPr algn="ctr"/>
            <a:r>
              <a:rPr lang="en-US" altLang="zh-CN" sz="2400" b="1">
                <a:latin typeface="Arial" charset="0"/>
              </a:rPr>
              <a:t>Job 1</a:t>
            </a:r>
            <a:endParaRPr lang="en-US" altLang="zh-CN" sz="2400" b="1">
              <a:latin typeface="Times New Roman" charset="0"/>
            </a:endParaRPr>
          </a:p>
        </p:txBody>
      </p:sp>
      <p:sp>
        <p:nvSpPr>
          <p:cNvPr id="57366" name="Rectangle 22" descr="白色大理石"/>
          <p:cNvSpPr>
            <a:spLocks noChangeArrowheads="1"/>
          </p:cNvSpPr>
          <p:nvPr/>
        </p:nvSpPr>
        <p:spPr bwMode="auto">
          <a:xfrm>
            <a:off x="1828800" y="3084513"/>
            <a:ext cx="1066800" cy="457200"/>
          </a:xfrm>
          <a:prstGeom prst="rect">
            <a:avLst/>
          </a:prstGeom>
          <a:blipFill dpi="0" rotWithShape="0">
            <a:blip r:embed="rId7"/>
            <a:srcRect/>
            <a:tile tx="0" ty="0" sx="100000" sy="100000" flip="none" algn="tl"/>
          </a:blipFill>
          <a:ln w="50800">
            <a:solidFill>
              <a:schemeClr val="tx1"/>
            </a:solidFill>
            <a:miter lim="800000"/>
            <a:headEnd/>
            <a:tailEnd/>
          </a:ln>
        </p:spPr>
        <p:txBody>
          <a:bodyPr wrap="none" anchor="ctr"/>
          <a:lstStyle/>
          <a:p>
            <a:pPr algn="ctr"/>
            <a:r>
              <a:rPr lang="en-US" altLang="zh-CN" sz="2400" b="1">
                <a:latin typeface="Arial" charset="0"/>
              </a:rPr>
              <a:t>Job 2</a:t>
            </a:r>
            <a:endParaRPr lang="en-US" altLang="zh-CN" sz="2400" b="1">
              <a:latin typeface="Times New Roman" charset="0"/>
            </a:endParaRPr>
          </a:p>
        </p:txBody>
      </p:sp>
      <p:sp>
        <p:nvSpPr>
          <p:cNvPr id="57367" name="Rectangle 23"/>
          <p:cNvSpPr>
            <a:spLocks noChangeArrowheads="1"/>
          </p:cNvSpPr>
          <p:nvPr/>
        </p:nvSpPr>
        <p:spPr bwMode="auto">
          <a:xfrm>
            <a:off x="415925" y="3627438"/>
            <a:ext cx="838200" cy="6096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endParaRPr lang="zh-CN" altLang="en-US"/>
          </a:p>
        </p:txBody>
      </p:sp>
      <p:sp>
        <p:nvSpPr>
          <p:cNvPr id="95252" name="AutoShape 24"/>
          <p:cNvSpPr>
            <a:spLocks noChangeArrowheads="1"/>
          </p:cNvSpPr>
          <p:nvPr/>
        </p:nvSpPr>
        <p:spPr bwMode="auto">
          <a:xfrm flipV="1">
            <a:off x="441325" y="3829050"/>
            <a:ext cx="762000" cy="381000"/>
          </a:xfrm>
          <a:prstGeom prst="wedgeRectCallout">
            <a:avLst>
              <a:gd name="adj1" fmla="val 54787"/>
              <a:gd name="adj2" fmla="val 96667"/>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Rear</a:t>
            </a:r>
          </a:p>
        </p:txBody>
      </p:sp>
      <p:sp>
        <p:nvSpPr>
          <p:cNvPr id="57369" name="Rectangle 25"/>
          <p:cNvSpPr>
            <a:spLocks noChangeArrowheads="1"/>
          </p:cNvSpPr>
          <p:nvPr/>
        </p:nvSpPr>
        <p:spPr bwMode="auto">
          <a:xfrm>
            <a:off x="384175" y="3595688"/>
            <a:ext cx="838200" cy="7302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endParaRPr lang="zh-CN" altLang="en-US"/>
          </a:p>
        </p:txBody>
      </p:sp>
      <p:sp>
        <p:nvSpPr>
          <p:cNvPr id="95254" name="AutoShape 26"/>
          <p:cNvSpPr>
            <a:spLocks noChangeArrowheads="1"/>
          </p:cNvSpPr>
          <p:nvPr/>
        </p:nvSpPr>
        <p:spPr bwMode="auto">
          <a:xfrm flipV="1">
            <a:off x="2286000" y="3846513"/>
            <a:ext cx="762000" cy="381000"/>
          </a:xfrm>
          <a:prstGeom prst="wedgeRectCallout">
            <a:avLst>
              <a:gd name="adj1" fmla="val -39796"/>
              <a:gd name="adj2" fmla="val 106667"/>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Rear</a:t>
            </a:r>
          </a:p>
        </p:txBody>
      </p:sp>
      <p:grpSp>
        <p:nvGrpSpPr>
          <p:cNvPr id="5" name="Group 27"/>
          <p:cNvGrpSpPr>
            <a:grpSpLocks/>
          </p:cNvGrpSpPr>
          <p:nvPr/>
        </p:nvGrpSpPr>
        <p:grpSpPr bwMode="auto">
          <a:xfrm>
            <a:off x="2247900" y="3638550"/>
            <a:ext cx="1636713" cy="609600"/>
            <a:chOff x="3683" y="2799"/>
            <a:chExt cx="1031" cy="384"/>
          </a:xfrm>
        </p:grpSpPr>
        <p:sp>
          <p:nvSpPr>
            <p:cNvPr id="99353" name="Rectangle 28"/>
            <p:cNvSpPr>
              <a:spLocks noChangeArrowheads="1"/>
            </p:cNvSpPr>
            <p:nvPr/>
          </p:nvSpPr>
          <p:spPr bwMode="auto">
            <a:xfrm>
              <a:off x="3683" y="2799"/>
              <a:ext cx="528" cy="38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endParaRPr lang="zh-CN" altLang="en-US"/>
            </a:p>
          </p:txBody>
        </p:sp>
        <p:sp>
          <p:nvSpPr>
            <p:cNvPr id="99354" name="AutoShape 29"/>
            <p:cNvSpPr>
              <a:spLocks noChangeArrowheads="1"/>
            </p:cNvSpPr>
            <p:nvPr/>
          </p:nvSpPr>
          <p:spPr bwMode="auto">
            <a:xfrm flipV="1">
              <a:off x="4234" y="2928"/>
              <a:ext cx="480" cy="240"/>
            </a:xfrm>
            <a:prstGeom prst="wedgeRectCallout">
              <a:avLst>
                <a:gd name="adj1" fmla="val -33338"/>
                <a:gd name="adj2" fmla="val 96667"/>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Rear</a:t>
              </a:r>
            </a:p>
          </p:txBody>
        </p:sp>
      </p:grpSp>
      <p:sp>
        <p:nvSpPr>
          <p:cNvPr id="57374" name="Rectangle 30"/>
          <p:cNvSpPr>
            <a:spLocks noChangeArrowheads="1"/>
          </p:cNvSpPr>
          <p:nvPr/>
        </p:nvSpPr>
        <p:spPr bwMode="auto">
          <a:xfrm>
            <a:off x="746125" y="3067050"/>
            <a:ext cx="1066800" cy="457200"/>
          </a:xfrm>
          <a:prstGeom prst="rect">
            <a:avLst/>
          </a:prstGeom>
          <a:solidFill>
            <a:schemeClr val="bg1"/>
          </a:solidFill>
          <a:ln w="50800">
            <a:solidFill>
              <a:schemeClr val="tx1"/>
            </a:solidFill>
            <a:miter lim="800000"/>
            <a:headEnd/>
            <a:tailEnd/>
          </a:ln>
        </p:spPr>
        <p:txBody>
          <a:bodyPr wrap="none" anchor="ctr"/>
          <a:lstStyle/>
          <a:p>
            <a:pPr algn="ctr"/>
            <a:endParaRPr lang="zh-CN" altLang="zh-CN" sz="2400">
              <a:latin typeface="Times New Roman" charset="0"/>
            </a:endParaRPr>
          </a:p>
        </p:txBody>
      </p:sp>
      <p:sp>
        <p:nvSpPr>
          <p:cNvPr id="57375" name="Rectangle 31"/>
          <p:cNvSpPr>
            <a:spLocks noChangeArrowheads="1"/>
          </p:cNvSpPr>
          <p:nvPr/>
        </p:nvSpPr>
        <p:spPr bwMode="auto">
          <a:xfrm>
            <a:off x="1333500" y="3641725"/>
            <a:ext cx="914400" cy="6096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endParaRPr lang="zh-CN" altLang="en-US"/>
          </a:p>
        </p:txBody>
      </p:sp>
      <p:sp>
        <p:nvSpPr>
          <p:cNvPr id="95258" name="AutoShape 32"/>
          <p:cNvSpPr>
            <a:spLocks noChangeArrowheads="1"/>
          </p:cNvSpPr>
          <p:nvPr/>
        </p:nvSpPr>
        <p:spPr bwMode="auto">
          <a:xfrm flipV="1">
            <a:off x="1905000" y="3846513"/>
            <a:ext cx="762000" cy="381000"/>
          </a:xfrm>
          <a:prstGeom prst="wedgeRectCallout">
            <a:avLst>
              <a:gd name="adj1" fmla="val 11662"/>
              <a:gd name="adj2" fmla="val 100000"/>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Front</a:t>
            </a:r>
          </a:p>
        </p:txBody>
      </p:sp>
      <p:grpSp>
        <p:nvGrpSpPr>
          <p:cNvPr id="6" name="Group 33"/>
          <p:cNvGrpSpPr>
            <a:grpSpLocks/>
          </p:cNvGrpSpPr>
          <p:nvPr/>
        </p:nvGrpSpPr>
        <p:grpSpPr bwMode="auto">
          <a:xfrm>
            <a:off x="3124200" y="3652838"/>
            <a:ext cx="1636713" cy="609600"/>
            <a:chOff x="3683" y="2799"/>
            <a:chExt cx="1031" cy="384"/>
          </a:xfrm>
        </p:grpSpPr>
        <p:sp>
          <p:nvSpPr>
            <p:cNvPr id="99359" name="Rectangle 34"/>
            <p:cNvSpPr>
              <a:spLocks noChangeArrowheads="1"/>
            </p:cNvSpPr>
            <p:nvPr/>
          </p:nvSpPr>
          <p:spPr bwMode="auto">
            <a:xfrm>
              <a:off x="3683" y="2799"/>
              <a:ext cx="528" cy="38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endParaRPr lang="zh-CN" altLang="en-US"/>
            </a:p>
          </p:txBody>
        </p:sp>
        <p:sp>
          <p:nvSpPr>
            <p:cNvPr id="99360" name="AutoShape 35"/>
            <p:cNvSpPr>
              <a:spLocks noChangeArrowheads="1"/>
            </p:cNvSpPr>
            <p:nvPr/>
          </p:nvSpPr>
          <p:spPr bwMode="auto">
            <a:xfrm flipV="1">
              <a:off x="4234" y="2928"/>
              <a:ext cx="480" cy="240"/>
            </a:xfrm>
            <a:prstGeom prst="wedgeRectCallout">
              <a:avLst>
                <a:gd name="adj1" fmla="val -33338"/>
                <a:gd name="adj2" fmla="val 96667"/>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Rear</a:t>
              </a:r>
            </a:p>
          </p:txBody>
        </p:sp>
      </p:grpSp>
      <p:sp>
        <p:nvSpPr>
          <p:cNvPr id="57380" name="Rectangle 36" descr="白色大理石"/>
          <p:cNvSpPr>
            <a:spLocks noChangeArrowheads="1"/>
          </p:cNvSpPr>
          <p:nvPr/>
        </p:nvSpPr>
        <p:spPr bwMode="auto">
          <a:xfrm>
            <a:off x="3962400" y="3084513"/>
            <a:ext cx="1066800" cy="457200"/>
          </a:xfrm>
          <a:prstGeom prst="rect">
            <a:avLst/>
          </a:prstGeom>
          <a:blipFill dpi="0" rotWithShape="0">
            <a:blip r:embed="rId7"/>
            <a:srcRect/>
            <a:tile tx="0" ty="0" sx="100000" sy="100000" flip="none" algn="tl"/>
          </a:blipFill>
          <a:ln w="50800">
            <a:solidFill>
              <a:schemeClr val="tx1"/>
            </a:solidFill>
            <a:miter lim="800000"/>
            <a:headEnd/>
            <a:tailEnd/>
          </a:ln>
        </p:spPr>
        <p:txBody>
          <a:bodyPr wrap="none" anchor="ctr"/>
          <a:lstStyle/>
          <a:p>
            <a:pPr algn="ctr"/>
            <a:r>
              <a:rPr lang="en-US" altLang="zh-CN" sz="2400" b="1">
                <a:latin typeface="Arial" charset="0"/>
              </a:rPr>
              <a:t>Job 4</a:t>
            </a:r>
            <a:endParaRPr lang="en-US" altLang="zh-CN" sz="2400" b="1">
              <a:latin typeface="Times New Roman" charset="0"/>
            </a:endParaRPr>
          </a:p>
        </p:txBody>
      </p:sp>
      <p:grpSp>
        <p:nvGrpSpPr>
          <p:cNvPr id="7" name="Group 37"/>
          <p:cNvGrpSpPr>
            <a:grpSpLocks/>
          </p:cNvGrpSpPr>
          <p:nvPr/>
        </p:nvGrpSpPr>
        <p:grpSpPr bwMode="auto">
          <a:xfrm>
            <a:off x="3962400" y="3675063"/>
            <a:ext cx="2093913" cy="609600"/>
            <a:chOff x="2496" y="2820"/>
            <a:chExt cx="1319" cy="384"/>
          </a:xfrm>
        </p:grpSpPr>
        <p:sp>
          <p:nvSpPr>
            <p:cNvPr id="99363" name="Rectangle 38"/>
            <p:cNvSpPr>
              <a:spLocks noChangeArrowheads="1"/>
            </p:cNvSpPr>
            <p:nvPr/>
          </p:nvSpPr>
          <p:spPr bwMode="auto">
            <a:xfrm>
              <a:off x="2496" y="2820"/>
              <a:ext cx="528" cy="38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endParaRPr lang="zh-CN" altLang="en-US"/>
            </a:p>
          </p:txBody>
        </p:sp>
        <p:sp>
          <p:nvSpPr>
            <p:cNvPr id="99364" name="AutoShape 39"/>
            <p:cNvSpPr>
              <a:spLocks noChangeArrowheads="1"/>
            </p:cNvSpPr>
            <p:nvPr/>
          </p:nvSpPr>
          <p:spPr bwMode="auto">
            <a:xfrm flipV="1">
              <a:off x="3335" y="2913"/>
              <a:ext cx="480" cy="240"/>
            </a:xfrm>
            <a:prstGeom prst="wedgeRectCallout">
              <a:avLst>
                <a:gd name="adj1" fmla="val -33338"/>
                <a:gd name="adj2" fmla="val 96667"/>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Rear</a:t>
              </a:r>
            </a:p>
          </p:txBody>
        </p:sp>
      </p:grpSp>
      <p:sp>
        <p:nvSpPr>
          <p:cNvPr id="57384" name="Rectangle 40" descr="白色大理石"/>
          <p:cNvSpPr>
            <a:spLocks noChangeArrowheads="1"/>
          </p:cNvSpPr>
          <p:nvPr/>
        </p:nvSpPr>
        <p:spPr bwMode="auto">
          <a:xfrm>
            <a:off x="5029200" y="3084513"/>
            <a:ext cx="1066800" cy="457200"/>
          </a:xfrm>
          <a:prstGeom prst="rect">
            <a:avLst/>
          </a:prstGeom>
          <a:blipFill dpi="0" rotWithShape="0">
            <a:blip r:embed="rId7"/>
            <a:srcRect/>
            <a:tile tx="0" ty="0" sx="100000" sy="100000" flip="none" algn="tl"/>
          </a:blipFill>
          <a:ln w="50800">
            <a:solidFill>
              <a:schemeClr val="tx1"/>
            </a:solidFill>
            <a:miter lim="800000"/>
            <a:headEnd/>
            <a:tailEnd/>
          </a:ln>
        </p:spPr>
        <p:txBody>
          <a:bodyPr wrap="none" anchor="ctr"/>
          <a:lstStyle/>
          <a:p>
            <a:pPr algn="ctr"/>
            <a:r>
              <a:rPr lang="en-US" altLang="zh-CN" sz="2400" b="1">
                <a:latin typeface="Arial" charset="0"/>
              </a:rPr>
              <a:t>Job 5</a:t>
            </a:r>
            <a:endParaRPr lang="en-US" altLang="zh-CN" sz="2400" b="1">
              <a:latin typeface="Times New Roman" charset="0"/>
            </a:endParaRPr>
          </a:p>
        </p:txBody>
      </p:sp>
      <p:grpSp>
        <p:nvGrpSpPr>
          <p:cNvPr id="8" name="Group 41"/>
          <p:cNvGrpSpPr>
            <a:grpSpLocks/>
          </p:cNvGrpSpPr>
          <p:nvPr/>
        </p:nvGrpSpPr>
        <p:grpSpPr bwMode="auto">
          <a:xfrm>
            <a:off x="5257800" y="3652838"/>
            <a:ext cx="2093913" cy="609600"/>
            <a:chOff x="2496" y="2820"/>
            <a:chExt cx="1319" cy="384"/>
          </a:xfrm>
        </p:grpSpPr>
        <p:sp>
          <p:nvSpPr>
            <p:cNvPr id="99367" name="Rectangle 42"/>
            <p:cNvSpPr>
              <a:spLocks noChangeArrowheads="1"/>
            </p:cNvSpPr>
            <p:nvPr/>
          </p:nvSpPr>
          <p:spPr bwMode="auto">
            <a:xfrm>
              <a:off x="2496" y="2820"/>
              <a:ext cx="528" cy="38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endParaRPr lang="zh-CN" altLang="en-US"/>
            </a:p>
          </p:txBody>
        </p:sp>
        <p:sp>
          <p:nvSpPr>
            <p:cNvPr id="99368" name="AutoShape 43"/>
            <p:cNvSpPr>
              <a:spLocks noChangeArrowheads="1"/>
            </p:cNvSpPr>
            <p:nvPr/>
          </p:nvSpPr>
          <p:spPr bwMode="auto">
            <a:xfrm flipV="1">
              <a:off x="3335" y="2913"/>
              <a:ext cx="480" cy="240"/>
            </a:xfrm>
            <a:prstGeom prst="wedgeRectCallout">
              <a:avLst>
                <a:gd name="adj1" fmla="val -33338"/>
                <a:gd name="adj2" fmla="val 96667"/>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Rear</a:t>
              </a:r>
            </a:p>
          </p:txBody>
        </p:sp>
      </p:grpSp>
      <p:sp>
        <p:nvSpPr>
          <p:cNvPr id="57388" name="Rectangle 44" descr="白色大理石"/>
          <p:cNvSpPr>
            <a:spLocks noChangeArrowheads="1"/>
          </p:cNvSpPr>
          <p:nvPr/>
        </p:nvSpPr>
        <p:spPr bwMode="auto">
          <a:xfrm>
            <a:off x="6096000" y="3084513"/>
            <a:ext cx="1066800" cy="457200"/>
          </a:xfrm>
          <a:prstGeom prst="rect">
            <a:avLst/>
          </a:prstGeom>
          <a:blipFill dpi="0" rotWithShape="0">
            <a:blip r:embed="rId7"/>
            <a:srcRect/>
            <a:tile tx="0" ty="0" sx="100000" sy="100000" flip="none" algn="tl"/>
          </a:blipFill>
          <a:ln w="50800">
            <a:solidFill>
              <a:schemeClr val="tx1"/>
            </a:solidFill>
            <a:miter lim="800000"/>
            <a:headEnd/>
            <a:tailEnd/>
          </a:ln>
        </p:spPr>
        <p:txBody>
          <a:bodyPr wrap="none" anchor="ctr"/>
          <a:lstStyle/>
          <a:p>
            <a:pPr algn="ctr"/>
            <a:r>
              <a:rPr lang="en-US" altLang="zh-CN" sz="2400" b="1">
                <a:latin typeface="Arial" charset="0"/>
              </a:rPr>
              <a:t>Job 6</a:t>
            </a:r>
            <a:endParaRPr lang="en-US" altLang="zh-CN" sz="2400" b="1">
              <a:latin typeface="Times New Roman" charset="0"/>
            </a:endParaRPr>
          </a:p>
        </p:txBody>
      </p:sp>
      <p:sp>
        <p:nvSpPr>
          <p:cNvPr id="57389" name="Rectangle 45"/>
          <p:cNvSpPr>
            <a:spLocks noChangeArrowheads="1"/>
          </p:cNvSpPr>
          <p:nvPr/>
        </p:nvSpPr>
        <p:spPr bwMode="auto">
          <a:xfrm>
            <a:off x="1812925" y="3067050"/>
            <a:ext cx="1066800" cy="457200"/>
          </a:xfrm>
          <a:prstGeom prst="rect">
            <a:avLst/>
          </a:prstGeom>
          <a:solidFill>
            <a:schemeClr val="bg1"/>
          </a:solidFill>
          <a:ln w="50800">
            <a:solidFill>
              <a:schemeClr val="tx1"/>
            </a:solidFill>
            <a:miter lim="800000"/>
            <a:headEnd/>
            <a:tailEnd/>
          </a:ln>
        </p:spPr>
        <p:txBody>
          <a:bodyPr wrap="none" anchor="ctr"/>
          <a:lstStyle/>
          <a:p>
            <a:pPr algn="ctr"/>
            <a:endParaRPr lang="zh-CN" altLang="zh-CN" sz="2400">
              <a:latin typeface="Times New Roman" charset="0"/>
            </a:endParaRPr>
          </a:p>
        </p:txBody>
      </p:sp>
      <p:grpSp>
        <p:nvGrpSpPr>
          <p:cNvPr id="9" name="Group 46"/>
          <p:cNvGrpSpPr>
            <a:grpSpLocks/>
          </p:cNvGrpSpPr>
          <p:nvPr/>
        </p:nvGrpSpPr>
        <p:grpSpPr bwMode="auto">
          <a:xfrm>
            <a:off x="1866900" y="3652838"/>
            <a:ext cx="2093913" cy="609600"/>
            <a:chOff x="2496" y="2820"/>
            <a:chExt cx="1319" cy="384"/>
          </a:xfrm>
        </p:grpSpPr>
        <p:sp>
          <p:nvSpPr>
            <p:cNvPr id="99372" name="Rectangle 47"/>
            <p:cNvSpPr>
              <a:spLocks noChangeArrowheads="1"/>
            </p:cNvSpPr>
            <p:nvPr/>
          </p:nvSpPr>
          <p:spPr bwMode="auto">
            <a:xfrm>
              <a:off x="2496" y="2820"/>
              <a:ext cx="528" cy="38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endParaRPr lang="zh-CN" altLang="en-US"/>
            </a:p>
          </p:txBody>
        </p:sp>
        <p:sp>
          <p:nvSpPr>
            <p:cNvPr id="99373" name="AutoShape 48"/>
            <p:cNvSpPr>
              <a:spLocks noChangeArrowheads="1"/>
            </p:cNvSpPr>
            <p:nvPr/>
          </p:nvSpPr>
          <p:spPr bwMode="auto">
            <a:xfrm flipV="1">
              <a:off x="3335" y="2913"/>
              <a:ext cx="480" cy="240"/>
            </a:xfrm>
            <a:prstGeom prst="wedgeRectCallout">
              <a:avLst>
                <a:gd name="adj1" fmla="val -33338"/>
                <a:gd name="adj2" fmla="val 96667"/>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Front</a:t>
              </a:r>
            </a:p>
          </p:txBody>
        </p:sp>
      </p:grpSp>
      <p:grpSp>
        <p:nvGrpSpPr>
          <p:cNvPr id="10" name="Group 49"/>
          <p:cNvGrpSpPr>
            <a:grpSpLocks/>
          </p:cNvGrpSpPr>
          <p:nvPr/>
        </p:nvGrpSpPr>
        <p:grpSpPr bwMode="auto">
          <a:xfrm>
            <a:off x="6553200" y="3635375"/>
            <a:ext cx="2093913" cy="609600"/>
            <a:chOff x="2496" y="2820"/>
            <a:chExt cx="1319" cy="384"/>
          </a:xfrm>
        </p:grpSpPr>
        <p:sp>
          <p:nvSpPr>
            <p:cNvPr id="99375" name="Rectangle 50"/>
            <p:cNvSpPr>
              <a:spLocks noChangeArrowheads="1"/>
            </p:cNvSpPr>
            <p:nvPr/>
          </p:nvSpPr>
          <p:spPr bwMode="auto">
            <a:xfrm>
              <a:off x="2496" y="2820"/>
              <a:ext cx="528" cy="384"/>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36000" tIns="46800" rIns="36000" bIns="46800" anchor="ctr"/>
            <a:lstStyle/>
            <a:p>
              <a:endParaRPr lang="zh-CN" altLang="en-US"/>
            </a:p>
          </p:txBody>
        </p:sp>
        <p:sp>
          <p:nvSpPr>
            <p:cNvPr id="99376" name="AutoShape 51"/>
            <p:cNvSpPr>
              <a:spLocks noChangeArrowheads="1"/>
            </p:cNvSpPr>
            <p:nvPr/>
          </p:nvSpPr>
          <p:spPr bwMode="auto">
            <a:xfrm flipV="1">
              <a:off x="3335" y="2913"/>
              <a:ext cx="480" cy="240"/>
            </a:xfrm>
            <a:prstGeom prst="wedgeRectCallout">
              <a:avLst>
                <a:gd name="adj1" fmla="val -33338"/>
                <a:gd name="adj2" fmla="val 96667"/>
              </a:avLst>
            </a:prstGeom>
            <a:gradFill rotWithShape="0">
              <a:gsLst>
                <a:gs pos="0">
                  <a:srgbClr val="CFCFCF"/>
                </a:gs>
                <a:gs pos="100000">
                  <a:srgbClr val="FFFFFF"/>
                </a:gs>
              </a:gsLst>
              <a:lin ang="5400000" scaled="1"/>
            </a:gradFill>
            <a:ln w="9525">
              <a:solidFill>
                <a:schemeClr val="tx1"/>
              </a:solidFill>
              <a:miter lim="800000"/>
              <a:headEnd/>
              <a:tailEnd/>
            </a:ln>
          </p:spPr>
          <p:txBody>
            <a:bodyPr rot="10800000" wrap="none" anchor="ctr"/>
            <a:lstStyle/>
            <a:p>
              <a:pPr algn="ctr">
                <a:lnSpc>
                  <a:spcPct val="90000"/>
                </a:lnSpc>
              </a:pPr>
              <a:r>
                <a:rPr lang="en-US" altLang="zh-CN" sz="2000" b="1">
                  <a:latin typeface="Times New Roman" charset="0"/>
                </a:rPr>
                <a:t>Rear</a:t>
              </a:r>
            </a:p>
          </p:txBody>
        </p:sp>
      </p:grpSp>
      <p:sp>
        <p:nvSpPr>
          <p:cNvPr id="57396" name="Rectangle 52" descr="白色大理石"/>
          <p:cNvSpPr>
            <a:spLocks noChangeArrowheads="1"/>
          </p:cNvSpPr>
          <p:nvPr/>
        </p:nvSpPr>
        <p:spPr bwMode="auto">
          <a:xfrm>
            <a:off x="7162800" y="3084513"/>
            <a:ext cx="1066800" cy="457200"/>
          </a:xfrm>
          <a:prstGeom prst="rect">
            <a:avLst/>
          </a:prstGeom>
          <a:blipFill dpi="0" rotWithShape="0">
            <a:blip r:embed="rId7"/>
            <a:srcRect/>
            <a:tile tx="0" ty="0" sx="100000" sy="100000" flip="none" algn="tl"/>
          </a:blipFill>
          <a:ln w="50800">
            <a:solidFill>
              <a:schemeClr val="tx1"/>
            </a:solidFill>
            <a:miter lim="800000"/>
            <a:headEnd/>
            <a:tailEnd/>
          </a:ln>
        </p:spPr>
        <p:txBody>
          <a:bodyPr wrap="none" anchor="ctr"/>
          <a:lstStyle/>
          <a:p>
            <a:pPr algn="ctr"/>
            <a:r>
              <a:rPr lang="en-US" altLang="zh-CN" sz="2400" b="1">
                <a:latin typeface="Arial" charset="0"/>
              </a:rPr>
              <a:t>Job 7</a:t>
            </a:r>
            <a:endParaRPr lang="en-US" altLang="zh-CN" sz="2400" b="1">
              <a:latin typeface="Times New Roman" charset="0"/>
            </a:endParaRPr>
          </a:p>
        </p:txBody>
      </p:sp>
      <p:sp>
        <p:nvSpPr>
          <p:cNvPr id="57397" name="Oval 53"/>
          <p:cNvSpPr>
            <a:spLocks noChangeArrowheads="1"/>
          </p:cNvSpPr>
          <p:nvPr/>
        </p:nvSpPr>
        <p:spPr bwMode="auto">
          <a:xfrm>
            <a:off x="7696200" y="3694113"/>
            <a:ext cx="1066800" cy="533400"/>
          </a:xfrm>
          <a:prstGeom prst="ellipse">
            <a:avLst/>
          </a:prstGeom>
          <a:noFill/>
          <a:ln w="254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 name="Group 54"/>
          <p:cNvGrpSpPr>
            <a:grpSpLocks/>
          </p:cNvGrpSpPr>
          <p:nvPr/>
        </p:nvGrpSpPr>
        <p:grpSpPr bwMode="auto">
          <a:xfrm>
            <a:off x="762000" y="2703513"/>
            <a:ext cx="7467600" cy="914400"/>
            <a:chOff x="576" y="2592"/>
            <a:chExt cx="4704" cy="576"/>
          </a:xfrm>
        </p:grpSpPr>
        <p:sp>
          <p:nvSpPr>
            <p:cNvPr id="99380" name="Rectangle 55"/>
            <p:cNvSpPr>
              <a:spLocks noChangeArrowheads="1"/>
            </p:cNvSpPr>
            <p:nvPr/>
          </p:nvSpPr>
          <p:spPr bwMode="auto">
            <a:xfrm>
              <a:off x="576" y="2832"/>
              <a:ext cx="672" cy="28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99381" name="Rectangle 56"/>
            <p:cNvSpPr>
              <a:spLocks noChangeArrowheads="1"/>
            </p:cNvSpPr>
            <p:nvPr/>
          </p:nvSpPr>
          <p:spPr bwMode="auto">
            <a:xfrm>
              <a:off x="1248" y="2832"/>
              <a:ext cx="672" cy="28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99382" name="Rectangle 57"/>
            <p:cNvSpPr>
              <a:spLocks noChangeArrowheads="1"/>
            </p:cNvSpPr>
            <p:nvPr/>
          </p:nvSpPr>
          <p:spPr bwMode="auto">
            <a:xfrm>
              <a:off x="1920" y="2832"/>
              <a:ext cx="672" cy="28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99383" name="Rectangle 58"/>
            <p:cNvSpPr>
              <a:spLocks noChangeArrowheads="1"/>
            </p:cNvSpPr>
            <p:nvPr/>
          </p:nvSpPr>
          <p:spPr bwMode="auto">
            <a:xfrm>
              <a:off x="2592" y="2832"/>
              <a:ext cx="672" cy="28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99384" name="Rectangle 59"/>
            <p:cNvSpPr>
              <a:spLocks noChangeArrowheads="1"/>
            </p:cNvSpPr>
            <p:nvPr/>
          </p:nvSpPr>
          <p:spPr bwMode="auto">
            <a:xfrm>
              <a:off x="3264" y="2832"/>
              <a:ext cx="672" cy="28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99385" name="Rectangle 60"/>
            <p:cNvSpPr>
              <a:spLocks noChangeArrowheads="1"/>
            </p:cNvSpPr>
            <p:nvPr/>
          </p:nvSpPr>
          <p:spPr bwMode="auto">
            <a:xfrm>
              <a:off x="3936" y="2832"/>
              <a:ext cx="672" cy="28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99386" name="Rectangle 61"/>
            <p:cNvSpPr>
              <a:spLocks noChangeArrowheads="1"/>
            </p:cNvSpPr>
            <p:nvPr/>
          </p:nvSpPr>
          <p:spPr bwMode="auto">
            <a:xfrm>
              <a:off x="4608" y="2832"/>
              <a:ext cx="672" cy="28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400">
                <a:latin typeface="Times New Roman" charset="0"/>
              </a:endParaRPr>
            </a:p>
          </p:txBody>
        </p:sp>
        <p:sp>
          <p:nvSpPr>
            <p:cNvPr id="99387" name="Rectangle 62" descr="栎木"/>
            <p:cNvSpPr>
              <a:spLocks noChangeArrowheads="1"/>
            </p:cNvSpPr>
            <p:nvPr/>
          </p:nvSpPr>
          <p:spPr bwMode="auto">
            <a:xfrm>
              <a:off x="576" y="2784"/>
              <a:ext cx="4704" cy="48"/>
            </a:xfrm>
            <a:prstGeom prst="rect">
              <a:avLst/>
            </a:prstGeom>
            <a:blipFill dpi="0" rotWithShape="0">
              <a:blip r:embed="rId8"/>
              <a:srcRect/>
              <a:tile tx="0" ty="0" sx="100000" sy="100000" flip="none" algn="tl"/>
            </a:blipFill>
            <a:ln w="9525">
              <a:solidFill>
                <a:schemeClr val="accent2"/>
              </a:solidFill>
              <a:miter lim="800000"/>
              <a:headEnd/>
              <a:tailEnd/>
            </a:ln>
          </p:spPr>
          <p:txBody>
            <a:bodyPr wrap="none" anchor="ctr"/>
            <a:lstStyle/>
            <a:p>
              <a:endParaRPr lang="zh-CN" altLang="en-US"/>
            </a:p>
          </p:txBody>
        </p:sp>
        <p:sp>
          <p:nvSpPr>
            <p:cNvPr id="99388" name="Rectangle 63" descr="栎木"/>
            <p:cNvSpPr>
              <a:spLocks noChangeArrowheads="1"/>
            </p:cNvSpPr>
            <p:nvPr/>
          </p:nvSpPr>
          <p:spPr bwMode="auto">
            <a:xfrm>
              <a:off x="576" y="3120"/>
              <a:ext cx="4704" cy="48"/>
            </a:xfrm>
            <a:prstGeom prst="rect">
              <a:avLst/>
            </a:prstGeom>
            <a:blipFill dpi="0" rotWithShape="0">
              <a:blip r:embed="rId8"/>
              <a:srcRect/>
              <a:tile tx="0" ty="0" sx="100000" sy="100000" flip="none" algn="tl"/>
            </a:blipFill>
            <a:ln w="9525">
              <a:solidFill>
                <a:schemeClr val="accent2"/>
              </a:solidFill>
              <a:miter lim="800000"/>
              <a:headEnd/>
              <a:tailEnd/>
            </a:ln>
          </p:spPr>
          <p:txBody>
            <a:bodyPr wrap="none" anchor="ctr"/>
            <a:lstStyle/>
            <a:p>
              <a:endParaRPr lang="zh-CN" altLang="en-US"/>
            </a:p>
          </p:txBody>
        </p:sp>
        <p:sp>
          <p:nvSpPr>
            <p:cNvPr id="99389" name="Rectangle 64"/>
            <p:cNvSpPr>
              <a:spLocks noChangeArrowheads="1"/>
            </p:cNvSpPr>
            <p:nvPr/>
          </p:nvSpPr>
          <p:spPr bwMode="auto">
            <a:xfrm>
              <a:off x="768" y="259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sym typeface="Symbol" charset="2"/>
                </a:rPr>
                <a:t>0</a:t>
              </a:r>
              <a:endParaRPr lang="en-US" altLang="zh-CN" sz="2000" b="1">
                <a:latin typeface="Times New Roman" charset="0"/>
              </a:endParaRPr>
            </a:p>
          </p:txBody>
        </p:sp>
        <p:sp>
          <p:nvSpPr>
            <p:cNvPr id="99390" name="Rectangle 65"/>
            <p:cNvSpPr>
              <a:spLocks noChangeArrowheads="1"/>
            </p:cNvSpPr>
            <p:nvPr/>
          </p:nvSpPr>
          <p:spPr bwMode="auto">
            <a:xfrm>
              <a:off x="1440" y="259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sym typeface="Symbol" charset="2"/>
                </a:rPr>
                <a:t>1</a:t>
              </a:r>
              <a:endParaRPr lang="en-US" altLang="zh-CN" sz="2000" b="1">
                <a:latin typeface="Times New Roman" charset="0"/>
              </a:endParaRPr>
            </a:p>
          </p:txBody>
        </p:sp>
        <p:sp>
          <p:nvSpPr>
            <p:cNvPr id="99391" name="Rectangle 66"/>
            <p:cNvSpPr>
              <a:spLocks noChangeArrowheads="1"/>
            </p:cNvSpPr>
            <p:nvPr/>
          </p:nvSpPr>
          <p:spPr bwMode="auto">
            <a:xfrm>
              <a:off x="2112" y="259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sym typeface="Symbol" charset="2"/>
                </a:rPr>
                <a:t>2</a:t>
              </a:r>
              <a:endParaRPr lang="en-US" altLang="zh-CN" sz="2000" b="1">
                <a:latin typeface="Times New Roman" charset="0"/>
              </a:endParaRPr>
            </a:p>
          </p:txBody>
        </p:sp>
        <p:sp>
          <p:nvSpPr>
            <p:cNvPr id="99392" name="Rectangle 67"/>
            <p:cNvSpPr>
              <a:spLocks noChangeArrowheads="1"/>
            </p:cNvSpPr>
            <p:nvPr/>
          </p:nvSpPr>
          <p:spPr bwMode="auto">
            <a:xfrm>
              <a:off x="2736" y="259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sym typeface="Symbol" charset="2"/>
                </a:rPr>
                <a:t>3</a:t>
              </a:r>
              <a:endParaRPr lang="en-US" altLang="zh-CN" sz="2000" b="1">
                <a:latin typeface="Times New Roman" charset="0"/>
              </a:endParaRPr>
            </a:p>
          </p:txBody>
        </p:sp>
        <p:sp>
          <p:nvSpPr>
            <p:cNvPr id="99393" name="Rectangle 68"/>
            <p:cNvSpPr>
              <a:spLocks noChangeArrowheads="1"/>
            </p:cNvSpPr>
            <p:nvPr/>
          </p:nvSpPr>
          <p:spPr bwMode="auto">
            <a:xfrm>
              <a:off x="3456" y="259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sym typeface="Symbol" charset="2"/>
                </a:rPr>
                <a:t>4</a:t>
              </a:r>
              <a:endParaRPr lang="en-US" altLang="zh-CN" sz="2000" b="1">
                <a:latin typeface="Times New Roman" charset="0"/>
              </a:endParaRPr>
            </a:p>
          </p:txBody>
        </p:sp>
        <p:sp>
          <p:nvSpPr>
            <p:cNvPr id="99394" name="Rectangle 69"/>
            <p:cNvSpPr>
              <a:spLocks noChangeArrowheads="1"/>
            </p:cNvSpPr>
            <p:nvPr/>
          </p:nvSpPr>
          <p:spPr bwMode="auto">
            <a:xfrm>
              <a:off x="4128" y="259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sym typeface="Symbol" charset="2"/>
                </a:rPr>
                <a:t>5</a:t>
              </a:r>
              <a:endParaRPr lang="en-US" altLang="zh-CN" sz="2000" b="1">
                <a:latin typeface="Times New Roman" charset="0"/>
              </a:endParaRPr>
            </a:p>
          </p:txBody>
        </p:sp>
        <p:sp>
          <p:nvSpPr>
            <p:cNvPr id="99395" name="Rectangle 70"/>
            <p:cNvSpPr>
              <a:spLocks noChangeArrowheads="1"/>
            </p:cNvSpPr>
            <p:nvPr/>
          </p:nvSpPr>
          <p:spPr bwMode="auto">
            <a:xfrm>
              <a:off x="4800" y="259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sym typeface="Symbol" charset="2"/>
                </a:rPr>
                <a:t>6</a:t>
              </a:r>
              <a:endParaRPr lang="en-US" altLang="zh-CN" sz="2000" b="1">
                <a:latin typeface="Times New Roman" charset="0"/>
              </a:endParaRPr>
            </a:p>
          </p:txBody>
        </p:sp>
      </p:grpSp>
      <p:sp>
        <p:nvSpPr>
          <p:cNvPr id="57418" name="Text Box 74"/>
          <p:cNvSpPr txBox="1">
            <a:spLocks noChangeArrowheads="1"/>
          </p:cNvSpPr>
          <p:nvPr/>
        </p:nvSpPr>
        <p:spPr bwMode="auto">
          <a:xfrm>
            <a:off x="4356100" y="3937000"/>
            <a:ext cx="381635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Initialize:</a:t>
            </a:r>
          </a:p>
          <a:p>
            <a:pPr>
              <a:spcBef>
                <a:spcPct val="50000"/>
              </a:spcBef>
            </a:pPr>
            <a:r>
              <a:rPr lang="en-US" altLang="zh-CN" b="1"/>
              <a:t>   Front=0;</a:t>
            </a:r>
          </a:p>
          <a:p>
            <a:pPr>
              <a:spcBef>
                <a:spcPct val="50000"/>
              </a:spcBef>
            </a:pPr>
            <a:r>
              <a:rPr lang="en-US" altLang="zh-CN" b="1"/>
              <a:t>   Rear=-1;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animEffect transition="in" filter="wipe(left)">
                                      <p:cBhvr>
                                        <p:cTn id="7" dur="500"/>
                                        <p:tgtEl>
                                          <p:spTgt spid="5735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7418"/>
                                        </p:tgtEl>
                                        <p:attrNameLst>
                                          <p:attrName>style.visibility</p:attrName>
                                        </p:attrNameLst>
                                      </p:cBhvr>
                                      <p:to>
                                        <p:strVal val="visible"/>
                                      </p:to>
                                    </p:set>
                                    <p:animEffect transition="in" filter="blinds(horizontal)">
                                      <p:cBhvr>
                                        <p:cTn id="16" dur="500"/>
                                        <p:tgtEl>
                                          <p:spTgt spid="574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ppt_h/2"/>
                                          </p:val>
                                        </p:tav>
                                        <p:tav tm="100000">
                                          <p:val>
                                            <p:strVal val="#ppt_y"/>
                                          </p:val>
                                        </p:tav>
                                      </p:tavLst>
                                    </p:anim>
                                    <p:anim calcmode="lin" valueType="num">
                                      <p:cBhvr>
                                        <p:cTn id="23" dur="500" fill="hold"/>
                                        <p:tgtEl>
                                          <p:spTgt spid="4"/>
                                        </p:tgtEl>
                                        <p:attrNameLst>
                                          <p:attrName>ppt_w</p:attrName>
                                        </p:attrNameLst>
                                      </p:cBhvr>
                                      <p:tavLst>
                                        <p:tav tm="0">
                                          <p:val>
                                            <p:strVal val="#ppt_w"/>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xit" presetSubtype="10" fill="hold" grpId="1" nodeType="clickEffect">
                                  <p:stCondLst>
                                    <p:cond delay="0"/>
                                  </p:stCondLst>
                                  <p:childTnLst>
                                    <p:animEffect transition="out" filter="blinds(horizontal)">
                                      <p:cBhvr>
                                        <p:cTn id="28" dur="500"/>
                                        <p:tgtEl>
                                          <p:spTgt spid="57418"/>
                                        </p:tgtEl>
                                      </p:cBhvr>
                                    </p:animEffect>
                                    <p:set>
                                      <p:cBhvr>
                                        <p:cTn id="29" dur="1" fill="hold">
                                          <p:stCondLst>
                                            <p:cond delay="499"/>
                                          </p:stCondLst>
                                        </p:cTn>
                                        <p:tgtEl>
                                          <p:spTgt spid="57418"/>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 fill="hold" grpId="0" nodeType="clickEffect">
                                  <p:stCondLst>
                                    <p:cond delay="0"/>
                                  </p:stCondLst>
                                  <p:childTnLst>
                                    <p:set>
                                      <p:cBhvr>
                                        <p:cTn id="33" dur="1" fill="hold">
                                          <p:stCondLst>
                                            <p:cond delay="0"/>
                                          </p:stCondLst>
                                        </p:cTn>
                                        <p:tgtEl>
                                          <p:spTgt spid="57355"/>
                                        </p:tgtEl>
                                        <p:attrNameLst>
                                          <p:attrName>style.visibility</p:attrName>
                                        </p:attrNameLst>
                                      </p:cBhvr>
                                      <p:to>
                                        <p:strVal val="visible"/>
                                      </p:to>
                                    </p:set>
                                    <p:anim calcmode="lin" valueType="num">
                                      <p:cBhvr>
                                        <p:cTn id="34" dur="500" fill="hold"/>
                                        <p:tgtEl>
                                          <p:spTgt spid="57355"/>
                                        </p:tgtEl>
                                        <p:attrNameLst>
                                          <p:attrName>ppt_x</p:attrName>
                                        </p:attrNameLst>
                                      </p:cBhvr>
                                      <p:tavLst>
                                        <p:tav tm="0">
                                          <p:val>
                                            <p:strVal val="#ppt_x"/>
                                          </p:val>
                                        </p:tav>
                                        <p:tav tm="100000">
                                          <p:val>
                                            <p:strVal val="#ppt_x"/>
                                          </p:val>
                                        </p:tav>
                                      </p:tavLst>
                                    </p:anim>
                                    <p:anim calcmode="lin" valueType="num">
                                      <p:cBhvr>
                                        <p:cTn id="35" dur="500" fill="hold"/>
                                        <p:tgtEl>
                                          <p:spTgt spid="57355"/>
                                        </p:tgtEl>
                                        <p:attrNameLst>
                                          <p:attrName>ppt_y</p:attrName>
                                        </p:attrNameLst>
                                      </p:cBhvr>
                                      <p:tavLst>
                                        <p:tav tm="0">
                                          <p:val>
                                            <p:strVal val="#ppt_y-#ppt_h/2"/>
                                          </p:val>
                                        </p:tav>
                                        <p:tav tm="100000">
                                          <p:val>
                                            <p:strVal val="#ppt_y"/>
                                          </p:val>
                                        </p:tav>
                                      </p:tavLst>
                                    </p:anim>
                                    <p:anim calcmode="lin" valueType="num">
                                      <p:cBhvr>
                                        <p:cTn id="36" dur="500" fill="hold"/>
                                        <p:tgtEl>
                                          <p:spTgt spid="57355"/>
                                        </p:tgtEl>
                                        <p:attrNameLst>
                                          <p:attrName>ppt_w</p:attrName>
                                        </p:attrNameLst>
                                      </p:cBhvr>
                                      <p:tavLst>
                                        <p:tav tm="0">
                                          <p:val>
                                            <p:strVal val="#ppt_w"/>
                                          </p:val>
                                        </p:tav>
                                        <p:tav tm="100000">
                                          <p:val>
                                            <p:strVal val="#ppt_w"/>
                                          </p:val>
                                        </p:tav>
                                      </p:tavLst>
                                    </p:anim>
                                    <p:anim calcmode="lin" valueType="num">
                                      <p:cBhvr>
                                        <p:cTn id="37" dur="500" fill="hold"/>
                                        <p:tgtEl>
                                          <p:spTgt spid="57355"/>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7367"/>
                                        </p:tgtEl>
                                        <p:attrNameLst>
                                          <p:attrName>style.visibility</p:attrName>
                                        </p:attrNameLst>
                                      </p:cBhvr>
                                      <p:to>
                                        <p:strVal val="visible"/>
                                      </p:to>
                                    </p:set>
                                    <p:animEffect transition="in" filter="dissolve">
                                      <p:cBhvr>
                                        <p:cTn id="42" dur="500"/>
                                        <p:tgtEl>
                                          <p:spTgt spid="57367"/>
                                        </p:tgtEl>
                                      </p:cBhvr>
                                    </p:animEffect>
                                  </p:childTnLst>
                                </p:cTn>
                              </p:par>
                            </p:childTnLst>
                          </p:cTn>
                        </p:par>
                        <p:par>
                          <p:cTn id="43" fill="hold" nodeType="afterGroup">
                            <p:stCondLst>
                              <p:cond delay="500"/>
                            </p:stCondLst>
                            <p:childTnLst>
                              <p:par>
                                <p:cTn id="44" presetID="17" presetClass="entr" presetSubtype="1" fill="hold" grpId="0" nodeType="afterEffect">
                                  <p:stCondLst>
                                    <p:cond delay="0"/>
                                  </p:stCondLst>
                                  <p:childTnLst>
                                    <p:set>
                                      <p:cBhvr>
                                        <p:cTn id="45" dur="1" fill="hold">
                                          <p:stCondLst>
                                            <p:cond delay="0"/>
                                          </p:stCondLst>
                                        </p:cTn>
                                        <p:tgtEl>
                                          <p:spTgt spid="95252"/>
                                        </p:tgtEl>
                                        <p:attrNameLst>
                                          <p:attrName>style.visibility</p:attrName>
                                        </p:attrNameLst>
                                      </p:cBhvr>
                                      <p:to>
                                        <p:strVal val="visible"/>
                                      </p:to>
                                    </p:set>
                                    <p:anim calcmode="lin" valueType="num">
                                      <p:cBhvr>
                                        <p:cTn id="46" dur="500" fill="hold"/>
                                        <p:tgtEl>
                                          <p:spTgt spid="95252"/>
                                        </p:tgtEl>
                                        <p:attrNameLst>
                                          <p:attrName>ppt_x</p:attrName>
                                        </p:attrNameLst>
                                      </p:cBhvr>
                                      <p:tavLst>
                                        <p:tav tm="0">
                                          <p:val>
                                            <p:strVal val="#ppt_x"/>
                                          </p:val>
                                        </p:tav>
                                        <p:tav tm="100000">
                                          <p:val>
                                            <p:strVal val="#ppt_x"/>
                                          </p:val>
                                        </p:tav>
                                      </p:tavLst>
                                    </p:anim>
                                    <p:anim calcmode="lin" valueType="num">
                                      <p:cBhvr>
                                        <p:cTn id="47" dur="500" fill="hold"/>
                                        <p:tgtEl>
                                          <p:spTgt spid="95252"/>
                                        </p:tgtEl>
                                        <p:attrNameLst>
                                          <p:attrName>ppt_y</p:attrName>
                                        </p:attrNameLst>
                                      </p:cBhvr>
                                      <p:tavLst>
                                        <p:tav tm="0">
                                          <p:val>
                                            <p:strVal val="#ppt_y-#ppt_h/2"/>
                                          </p:val>
                                        </p:tav>
                                        <p:tav tm="100000">
                                          <p:val>
                                            <p:strVal val="#ppt_y"/>
                                          </p:val>
                                        </p:tav>
                                      </p:tavLst>
                                    </p:anim>
                                    <p:anim calcmode="lin" valueType="num">
                                      <p:cBhvr>
                                        <p:cTn id="48" dur="500" fill="hold"/>
                                        <p:tgtEl>
                                          <p:spTgt spid="95252"/>
                                        </p:tgtEl>
                                        <p:attrNameLst>
                                          <p:attrName>ppt_w</p:attrName>
                                        </p:attrNameLst>
                                      </p:cBhvr>
                                      <p:tavLst>
                                        <p:tav tm="0">
                                          <p:val>
                                            <p:strVal val="#ppt_w"/>
                                          </p:val>
                                        </p:tav>
                                        <p:tav tm="100000">
                                          <p:val>
                                            <p:strVal val="#ppt_w"/>
                                          </p:val>
                                        </p:tav>
                                      </p:tavLst>
                                    </p:anim>
                                    <p:anim calcmode="lin" valueType="num">
                                      <p:cBhvr>
                                        <p:cTn id="49" dur="500" fill="hold"/>
                                        <p:tgtEl>
                                          <p:spTgt spid="952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par>
                          <p:cTn id="50" fill="hold" nodeType="afterGroup">
                            <p:stCondLst>
                              <p:cond delay="1000"/>
                            </p:stCondLst>
                            <p:childTnLst>
                              <p:par>
                                <p:cTn id="51" presetID="2" presetClass="entr" presetSubtype="2" fill="hold" grpId="0" nodeType="afterEffect">
                                  <p:stCondLst>
                                    <p:cond delay="0"/>
                                  </p:stCondLst>
                                  <p:childTnLst>
                                    <p:set>
                                      <p:cBhvr>
                                        <p:cTn id="52" dur="1" fill="hold">
                                          <p:stCondLst>
                                            <p:cond delay="0"/>
                                          </p:stCondLst>
                                        </p:cTn>
                                        <p:tgtEl>
                                          <p:spTgt spid="57365"/>
                                        </p:tgtEl>
                                        <p:attrNameLst>
                                          <p:attrName>style.visibility</p:attrName>
                                        </p:attrNameLst>
                                      </p:cBhvr>
                                      <p:to>
                                        <p:strVal val="visible"/>
                                      </p:to>
                                    </p:set>
                                    <p:anim calcmode="lin" valueType="num">
                                      <p:cBhvr>
                                        <p:cTn id="53" dur="500" fill="hold"/>
                                        <p:tgtEl>
                                          <p:spTgt spid="57365"/>
                                        </p:tgtEl>
                                        <p:attrNameLst>
                                          <p:attrName>ppt_x</p:attrName>
                                        </p:attrNameLst>
                                      </p:cBhvr>
                                      <p:tavLst>
                                        <p:tav tm="0">
                                          <p:val>
                                            <p:strVal val="1+#ppt_w/2"/>
                                          </p:val>
                                        </p:tav>
                                        <p:tav tm="100000">
                                          <p:val>
                                            <p:strVal val="#ppt_x"/>
                                          </p:val>
                                        </p:tav>
                                      </p:tavLst>
                                    </p:anim>
                                    <p:anim calcmode="lin" valueType="num">
                                      <p:cBhvr>
                                        <p:cTn id="54" dur="500" fill="hold"/>
                                        <p:tgtEl>
                                          <p:spTgt spid="573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4" name="CASHREG.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57356"/>
                                        </p:tgtEl>
                                        <p:attrNameLst>
                                          <p:attrName>style.visibility</p:attrName>
                                        </p:attrNameLst>
                                      </p:cBhvr>
                                      <p:to>
                                        <p:strVal val="visible"/>
                                      </p:to>
                                    </p:set>
                                    <p:anim calcmode="lin" valueType="num">
                                      <p:cBhvr>
                                        <p:cTn id="59" dur="500" fill="hold"/>
                                        <p:tgtEl>
                                          <p:spTgt spid="57356"/>
                                        </p:tgtEl>
                                        <p:attrNameLst>
                                          <p:attrName>ppt_x</p:attrName>
                                        </p:attrNameLst>
                                      </p:cBhvr>
                                      <p:tavLst>
                                        <p:tav tm="0">
                                          <p:val>
                                            <p:strVal val="#ppt_x"/>
                                          </p:val>
                                        </p:tav>
                                        <p:tav tm="100000">
                                          <p:val>
                                            <p:strVal val="#ppt_x"/>
                                          </p:val>
                                        </p:tav>
                                      </p:tavLst>
                                    </p:anim>
                                    <p:anim calcmode="lin" valueType="num">
                                      <p:cBhvr>
                                        <p:cTn id="60" dur="500" fill="hold"/>
                                        <p:tgtEl>
                                          <p:spTgt spid="57356"/>
                                        </p:tgtEl>
                                        <p:attrNameLst>
                                          <p:attrName>ppt_y</p:attrName>
                                        </p:attrNameLst>
                                      </p:cBhvr>
                                      <p:tavLst>
                                        <p:tav tm="0">
                                          <p:val>
                                            <p:strVal val="#ppt_y-#ppt_h/2"/>
                                          </p:val>
                                        </p:tav>
                                        <p:tav tm="100000">
                                          <p:val>
                                            <p:strVal val="#ppt_y"/>
                                          </p:val>
                                        </p:tav>
                                      </p:tavLst>
                                    </p:anim>
                                    <p:anim calcmode="lin" valueType="num">
                                      <p:cBhvr>
                                        <p:cTn id="61" dur="500" fill="hold"/>
                                        <p:tgtEl>
                                          <p:spTgt spid="57356"/>
                                        </p:tgtEl>
                                        <p:attrNameLst>
                                          <p:attrName>ppt_w</p:attrName>
                                        </p:attrNameLst>
                                      </p:cBhvr>
                                      <p:tavLst>
                                        <p:tav tm="0">
                                          <p:val>
                                            <p:strVal val="#ppt_w"/>
                                          </p:val>
                                        </p:tav>
                                        <p:tav tm="100000">
                                          <p:val>
                                            <p:strVal val="#ppt_w"/>
                                          </p:val>
                                        </p:tav>
                                      </p:tavLst>
                                    </p:anim>
                                    <p:anim calcmode="lin" valueType="num">
                                      <p:cBhvr>
                                        <p:cTn id="62" dur="500" fill="hold"/>
                                        <p:tgtEl>
                                          <p:spTgt spid="57356"/>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7369"/>
                                        </p:tgtEl>
                                        <p:attrNameLst>
                                          <p:attrName>style.visibility</p:attrName>
                                        </p:attrNameLst>
                                      </p:cBhvr>
                                      <p:to>
                                        <p:strVal val="visible"/>
                                      </p:to>
                                    </p:set>
                                    <p:animEffect transition="in" filter="dissolve">
                                      <p:cBhvr>
                                        <p:cTn id="67" dur="500"/>
                                        <p:tgtEl>
                                          <p:spTgt spid="57369"/>
                                        </p:tgtEl>
                                      </p:cBhvr>
                                    </p:animEffect>
                                  </p:childTnLst>
                                </p:cTn>
                              </p:par>
                            </p:childTnLst>
                          </p:cTn>
                        </p:par>
                        <p:par>
                          <p:cTn id="68" fill="hold" nodeType="afterGroup">
                            <p:stCondLst>
                              <p:cond delay="500"/>
                            </p:stCondLst>
                            <p:childTnLst>
                              <p:par>
                                <p:cTn id="69" presetID="17" presetClass="entr" presetSubtype="1" fill="hold" grpId="0" nodeType="afterEffect">
                                  <p:stCondLst>
                                    <p:cond delay="0"/>
                                  </p:stCondLst>
                                  <p:childTnLst>
                                    <p:set>
                                      <p:cBhvr>
                                        <p:cTn id="70" dur="1" fill="hold">
                                          <p:stCondLst>
                                            <p:cond delay="0"/>
                                          </p:stCondLst>
                                        </p:cTn>
                                        <p:tgtEl>
                                          <p:spTgt spid="95254"/>
                                        </p:tgtEl>
                                        <p:attrNameLst>
                                          <p:attrName>style.visibility</p:attrName>
                                        </p:attrNameLst>
                                      </p:cBhvr>
                                      <p:to>
                                        <p:strVal val="visible"/>
                                      </p:to>
                                    </p:set>
                                    <p:anim calcmode="lin" valueType="num">
                                      <p:cBhvr>
                                        <p:cTn id="71" dur="500" fill="hold"/>
                                        <p:tgtEl>
                                          <p:spTgt spid="95254"/>
                                        </p:tgtEl>
                                        <p:attrNameLst>
                                          <p:attrName>ppt_x</p:attrName>
                                        </p:attrNameLst>
                                      </p:cBhvr>
                                      <p:tavLst>
                                        <p:tav tm="0">
                                          <p:val>
                                            <p:strVal val="#ppt_x"/>
                                          </p:val>
                                        </p:tav>
                                        <p:tav tm="100000">
                                          <p:val>
                                            <p:strVal val="#ppt_x"/>
                                          </p:val>
                                        </p:tav>
                                      </p:tavLst>
                                    </p:anim>
                                    <p:anim calcmode="lin" valueType="num">
                                      <p:cBhvr>
                                        <p:cTn id="72" dur="500" fill="hold"/>
                                        <p:tgtEl>
                                          <p:spTgt spid="95254"/>
                                        </p:tgtEl>
                                        <p:attrNameLst>
                                          <p:attrName>ppt_y</p:attrName>
                                        </p:attrNameLst>
                                      </p:cBhvr>
                                      <p:tavLst>
                                        <p:tav tm="0">
                                          <p:val>
                                            <p:strVal val="#ppt_y-#ppt_h/2"/>
                                          </p:val>
                                        </p:tav>
                                        <p:tav tm="100000">
                                          <p:val>
                                            <p:strVal val="#ppt_y"/>
                                          </p:val>
                                        </p:tav>
                                      </p:tavLst>
                                    </p:anim>
                                    <p:anim calcmode="lin" valueType="num">
                                      <p:cBhvr>
                                        <p:cTn id="73" dur="500" fill="hold"/>
                                        <p:tgtEl>
                                          <p:spTgt spid="95254"/>
                                        </p:tgtEl>
                                        <p:attrNameLst>
                                          <p:attrName>ppt_w</p:attrName>
                                        </p:attrNameLst>
                                      </p:cBhvr>
                                      <p:tavLst>
                                        <p:tav tm="0">
                                          <p:val>
                                            <p:strVal val="#ppt_w"/>
                                          </p:val>
                                        </p:tav>
                                        <p:tav tm="100000">
                                          <p:val>
                                            <p:strVal val="#ppt_w"/>
                                          </p:val>
                                        </p:tav>
                                      </p:tavLst>
                                    </p:anim>
                                    <p:anim calcmode="lin" valueType="num">
                                      <p:cBhvr>
                                        <p:cTn id="74" dur="500" fill="hold"/>
                                        <p:tgtEl>
                                          <p:spTgt spid="9525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9"/>
                                            </p:cond>
                                          </p:stCondLst>
                                          <p:endCondLst>
                                            <p:cond evt="onStopAudio" delay="0">
                                              <p:tgtEl>
                                                <p:sldTgt/>
                                              </p:tgtEl>
                                            </p:cond>
                                          </p:endCondLst>
                                        </p:cTn>
                                        <p:tgtEl>
                                          <p:sndTgt r:embed="rId3" name="WHOOSH.WAV"/>
                                        </p:tgtEl>
                                      </p:cMediaNode>
                                    </p:audio>
                                  </p:subTnLst>
                                </p:cTn>
                              </p:par>
                            </p:childTnLst>
                          </p:cTn>
                        </p:par>
                        <p:par>
                          <p:cTn id="75" fill="hold" nodeType="afterGroup">
                            <p:stCondLst>
                              <p:cond delay="1000"/>
                            </p:stCondLst>
                            <p:childTnLst>
                              <p:par>
                                <p:cTn id="76" presetID="2" presetClass="entr" presetSubtype="2" fill="hold" grpId="0" nodeType="afterEffect">
                                  <p:stCondLst>
                                    <p:cond delay="0"/>
                                  </p:stCondLst>
                                  <p:childTnLst>
                                    <p:set>
                                      <p:cBhvr>
                                        <p:cTn id="77" dur="1" fill="hold">
                                          <p:stCondLst>
                                            <p:cond delay="0"/>
                                          </p:stCondLst>
                                        </p:cTn>
                                        <p:tgtEl>
                                          <p:spTgt spid="57366"/>
                                        </p:tgtEl>
                                        <p:attrNameLst>
                                          <p:attrName>style.visibility</p:attrName>
                                        </p:attrNameLst>
                                      </p:cBhvr>
                                      <p:to>
                                        <p:strVal val="visible"/>
                                      </p:to>
                                    </p:set>
                                    <p:anim calcmode="lin" valueType="num">
                                      <p:cBhvr>
                                        <p:cTn id="78" dur="500" fill="hold"/>
                                        <p:tgtEl>
                                          <p:spTgt spid="57366"/>
                                        </p:tgtEl>
                                        <p:attrNameLst>
                                          <p:attrName>ppt_x</p:attrName>
                                        </p:attrNameLst>
                                      </p:cBhvr>
                                      <p:tavLst>
                                        <p:tav tm="0">
                                          <p:val>
                                            <p:strVal val="1+#ppt_w/2"/>
                                          </p:val>
                                        </p:tav>
                                        <p:tav tm="100000">
                                          <p:val>
                                            <p:strVal val="#ppt_x"/>
                                          </p:val>
                                        </p:tav>
                                      </p:tavLst>
                                    </p:anim>
                                    <p:anim calcmode="lin" valueType="num">
                                      <p:cBhvr>
                                        <p:cTn id="79" dur="500" fill="hold"/>
                                        <p:tgtEl>
                                          <p:spTgt spid="573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4" name="CASHREG.WAV"/>
                                        </p:tgtEl>
                                      </p:cMediaNode>
                                    </p:audio>
                                  </p:sub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grpId="0" nodeType="clickEffect">
                                  <p:stCondLst>
                                    <p:cond delay="0"/>
                                  </p:stCondLst>
                                  <p:childTnLst>
                                    <p:set>
                                      <p:cBhvr>
                                        <p:cTn id="83" dur="1" fill="hold">
                                          <p:stCondLst>
                                            <p:cond delay="0"/>
                                          </p:stCondLst>
                                        </p:cTn>
                                        <p:tgtEl>
                                          <p:spTgt spid="57357"/>
                                        </p:tgtEl>
                                        <p:attrNameLst>
                                          <p:attrName>style.visibility</p:attrName>
                                        </p:attrNameLst>
                                      </p:cBhvr>
                                      <p:to>
                                        <p:strVal val="visible"/>
                                      </p:to>
                                    </p:set>
                                    <p:anim calcmode="lin" valueType="num">
                                      <p:cBhvr>
                                        <p:cTn id="84" dur="500" fill="hold"/>
                                        <p:tgtEl>
                                          <p:spTgt spid="57357"/>
                                        </p:tgtEl>
                                        <p:attrNameLst>
                                          <p:attrName>ppt_x</p:attrName>
                                        </p:attrNameLst>
                                      </p:cBhvr>
                                      <p:tavLst>
                                        <p:tav tm="0">
                                          <p:val>
                                            <p:strVal val="#ppt_x"/>
                                          </p:val>
                                        </p:tav>
                                        <p:tav tm="100000">
                                          <p:val>
                                            <p:strVal val="#ppt_x"/>
                                          </p:val>
                                        </p:tav>
                                      </p:tavLst>
                                    </p:anim>
                                    <p:anim calcmode="lin" valueType="num">
                                      <p:cBhvr>
                                        <p:cTn id="85" dur="500" fill="hold"/>
                                        <p:tgtEl>
                                          <p:spTgt spid="57357"/>
                                        </p:tgtEl>
                                        <p:attrNameLst>
                                          <p:attrName>ppt_y</p:attrName>
                                        </p:attrNameLst>
                                      </p:cBhvr>
                                      <p:tavLst>
                                        <p:tav tm="0">
                                          <p:val>
                                            <p:strVal val="#ppt_y-#ppt_h/2"/>
                                          </p:val>
                                        </p:tav>
                                        <p:tav tm="100000">
                                          <p:val>
                                            <p:strVal val="#ppt_y"/>
                                          </p:val>
                                        </p:tav>
                                      </p:tavLst>
                                    </p:anim>
                                    <p:anim calcmode="lin" valueType="num">
                                      <p:cBhvr>
                                        <p:cTn id="86" dur="500" fill="hold"/>
                                        <p:tgtEl>
                                          <p:spTgt spid="57357"/>
                                        </p:tgtEl>
                                        <p:attrNameLst>
                                          <p:attrName>ppt_w</p:attrName>
                                        </p:attrNameLst>
                                      </p:cBhvr>
                                      <p:tavLst>
                                        <p:tav tm="0">
                                          <p:val>
                                            <p:strVal val="#ppt_w"/>
                                          </p:val>
                                        </p:tav>
                                        <p:tav tm="100000">
                                          <p:val>
                                            <p:strVal val="#ppt_w"/>
                                          </p:val>
                                        </p:tav>
                                      </p:tavLst>
                                    </p:anim>
                                    <p:anim calcmode="lin" valueType="num">
                                      <p:cBhvr>
                                        <p:cTn id="87" dur="500" fill="hold"/>
                                        <p:tgtEl>
                                          <p:spTgt spid="57357"/>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5"/>
                                        </p:tgtEl>
                                        <p:attrNameLst>
                                          <p:attrName>style.visibility</p:attrName>
                                        </p:attrNameLst>
                                      </p:cBhvr>
                                      <p:to>
                                        <p:strVal val="visible"/>
                                      </p:to>
                                    </p:set>
                                    <p:anim calcmode="lin" valueType="num">
                                      <p:cBhvr>
                                        <p:cTn id="92" dur="500" fill="hold"/>
                                        <p:tgtEl>
                                          <p:spTgt spid="5"/>
                                        </p:tgtEl>
                                        <p:attrNameLst>
                                          <p:attrName>ppt_x</p:attrName>
                                        </p:attrNameLst>
                                      </p:cBhvr>
                                      <p:tavLst>
                                        <p:tav tm="0">
                                          <p:val>
                                            <p:strVal val="#ppt_x"/>
                                          </p:val>
                                        </p:tav>
                                        <p:tav tm="100000">
                                          <p:val>
                                            <p:strVal val="#ppt_x"/>
                                          </p:val>
                                        </p:tav>
                                      </p:tavLst>
                                    </p:anim>
                                    <p:anim calcmode="lin" valueType="num">
                                      <p:cBhvr>
                                        <p:cTn id="93" dur="500" fill="hold"/>
                                        <p:tgtEl>
                                          <p:spTgt spid="5"/>
                                        </p:tgtEl>
                                        <p:attrNameLst>
                                          <p:attrName>ppt_y</p:attrName>
                                        </p:attrNameLst>
                                      </p:cBhvr>
                                      <p:tavLst>
                                        <p:tav tm="0">
                                          <p:val>
                                            <p:strVal val="#ppt_y-#ppt_h/2"/>
                                          </p:val>
                                        </p:tav>
                                        <p:tav tm="100000">
                                          <p:val>
                                            <p:strVal val="#ppt_y"/>
                                          </p:val>
                                        </p:tav>
                                      </p:tavLst>
                                    </p:anim>
                                    <p:anim calcmode="lin" valueType="num">
                                      <p:cBhvr>
                                        <p:cTn id="94" dur="500" fill="hold"/>
                                        <p:tgtEl>
                                          <p:spTgt spid="5"/>
                                        </p:tgtEl>
                                        <p:attrNameLst>
                                          <p:attrName>ppt_w</p:attrName>
                                        </p:attrNameLst>
                                      </p:cBhvr>
                                      <p:tavLst>
                                        <p:tav tm="0">
                                          <p:val>
                                            <p:strVal val="#ppt_w"/>
                                          </p:val>
                                        </p:tav>
                                        <p:tav tm="100000">
                                          <p:val>
                                            <p:strVal val="#ppt_w"/>
                                          </p:val>
                                        </p:tav>
                                      </p:tavLst>
                                    </p:anim>
                                    <p:anim calcmode="lin" valueType="num">
                                      <p:cBhvr>
                                        <p:cTn id="95" dur="500" fill="hold"/>
                                        <p:tgtEl>
                                          <p:spTgt spid="5"/>
                                        </p:tgtEl>
                                        <p:attrNameLst>
                                          <p:attrName>ppt_h</p:attrName>
                                        </p:attrNameLst>
                                      </p:cBhvr>
                                      <p:tavLst>
                                        <p:tav tm="0">
                                          <p:val>
                                            <p:fltVal val="0"/>
                                          </p:val>
                                        </p:tav>
                                        <p:tav tm="100000">
                                          <p:val>
                                            <p:strVal val="#ppt_h"/>
                                          </p:val>
                                        </p:tav>
                                      </p:tavLst>
                                    </p:anim>
                                  </p:childTnLst>
                                </p:cTn>
                              </p:par>
                            </p:childTnLst>
                          </p:cTn>
                        </p:par>
                        <p:par>
                          <p:cTn id="96" fill="hold" nodeType="afterGroup">
                            <p:stCondLst>
                              <p:cond delay="500"/>
                            </p:stCondLst>
                            <p:childTnLst>
                              <p:par>
                                <p:cTn id="97" presetID="2" presetClass="entr" presetSubtype="2" fill="hold" grpId="0" nodeType="afterEffect">
                                  <p:stCondLst>
                                    <p:cond delay="0"/>
                                  </p:stCondLst>
                                  <p:childTnLst>
                                    <p:set>
                                      <p:cBhvr>
                                        <p:cTn id="98" dur="1" fill="hold">
                                          <p:stCondLst>
                                            <p:cond delay="0"/>
                                          </p:stCondLst>
                                        </p:cTn>
                                        <p:tgtEl>
                                          <p:spTgt spid="57348"/>
                                        </p:tgtEl>
                                        <p:attrNameLst>
                                          <p:attrName>style.visibility</p:attrName>
                                        </p:attrNameLst>
                                      </p:cBhvr>
                                      <p:to>
                                        <p:strVal val="visible"/>
                                      </p:to>
                                    </p:set>
                                    <p:anim calcmode="lin" valueType="num">
                                      <p:cBhvr>
                                        <p:cTn id="99" dur="500" fill="hold"/>
                                        <p:tgtEl>
                                          <p:spTgt spid="57348"/>
                                        </p:tgtEl>
                                        <p:attrNameLst>
                                          <p:attrName>ppt_x</p:attrName>
                                        </p:attrNameLst>
                                      </p:cBhvr>
                                      <p:tavLst>
                                        <p:tav tm="0">
                                          <p:val>
                                            <p:strVal val="1+#ppt_w/2"/>
                                          </p:val>
                                        </p:tav>
                                        <p:tav tm="100000">
                                          <p:val>
                                            <p:strVal val="#ppt_x"/>
                                          </p:val>
                                        </p:tav>
                                      </p:tavLst>
                                    </p:anim>
                                    <p:anim calcmode="lin" valueType="num">
                                      <p:cBhvr>
                                        <p:cTn id="100" dur="500" fill="hold"/>
                                        <p:tgtEl>
                                          <p:spTgt spid="573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7"/>
                                            </p:cond>
                                          </p:stCondLst>
                                          <p:endCondLst>
                                            <p:cond evt="onStopAudio" delay="0">
                                              <p:tgtEl>
                                                <p:sldTgt/>
                                              </p:tgtEl>
                                            </p:cond>
                                          </p:endCondLst>
                                        </p:cTn>
                                        <p:tgtEl>
                                          <p:sndTgt r:embed="rId4" name="CASHREG.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 fill="hold" grpId="0" nodeType="clickEffect">
                                  <p:stCondLst>
                                    <p:cond delay="0"/>
                                  </p:stCondLst>
                                  <p:childTnLst>
                                    <p:set>
                                      <p:cBhvr>
                                        <p:cTn id="104" dur="1" fill="hold">
                                          <p:stCondLst>
                                            <p:cond delay="0"/>
                                          </p:stCondLst>
                                        </p:cTn>
                                        <p:tgtEl>
                                          <p:spTgt spid="57358"/>
                                        </p:tgtEl>
                                        <p:attrNameLst>
                                          <p:attrName>style.visibility</p:attrName>
                                        </p:attrNameLst>
                                      </p:cBhvr>
                                      <p:to>
                                        <p:strVal val="visible"/>
                                      </p:to>
                                    </p:set>
                                    <p:anim calcmode="lin" valueType="num">
                                      <p:cBhvr>
                                        <p:cTn id="105" dur="500" fill="hold"/>
                                        <p:tgtEl>
                                          <p:spTgt spid="57358"/>
                                        </p:tgtEl>
                                        <p:attrNameLst>
                                          <p:attrName>ppt_x</p:attrName>
                                        </p:attrNameLst>
                                      </p:cBhvr>
                                      <p:tavLst>
                                        <p:tav tm="0">
                                          <p:val>
                                            <p:strVal val="#ppt_x"/>
                                          </p:val>
                                        </p:tav>
                                        <p:tav tm="100000">
                                          <p:val>
                                            <p:strVal val="#ppt_x"/>
                                          </p:val>
                                        </p:tav>
                                      </p:tavLst>
                                    </p:anim>
                                    <p:anim calcmode="lin" valueType="num">
                                      <p:cBhvr>
                                        <p:cTn id="106" dur="500" fill="hold"/>
                                        <p:tgtEl>
                                          <p:spTgt spid="57358"/>
                                        </p:tgtEl>
                                        <p:attrNameLst>
                                          <p:attrName>ppt_y</p:attrName>
                                        </p:attrNameLst>
                                      </p:cBhvr>
                                      <p:tavLst>
                                        <p:tav tm="0">
                                          <p:val>
                                            <p:strVal val="#ppt_y-#ppt_h/2"/>
                                          </p:val>
                                        </p:tav>
                                        <p:tav tm="100000">
                                          <p:val>
                                            <p:strVal val="#ppt_y"/>
                                          </p:val>
                                        </p:tav>
                                      </p:tavLst>
                                    </p:anim>
                                    <p:anim calcmode="lin" valueType="num">
                                      <p:cBhvr>
                                        <p:cTn id="107" dur="500" fill="hold"/>
                                        <p:tgtEl>
                                          <p:spTgt spid="57358"/>
                                        </p:tgtEl>
                                        <p:attrNameLst>
                                          <p:attrName>ppt_w</p:attrName>
                                        </p:attrNameLst>
                                      </p:cBhvr>
                                      <p:tavLst>
                                        <p:tav tm="0">
                                          <p:val>
                                            <p:strVal val="#ppt_w"/>
                                          </p:val>
                                        </p:tav>
                                        <p:tav tm="100000">
                                          <p:val>
                                            <p:strVal val="#ppt_w"/>
                                          </p:val>
                                        </p:tav>
                                      </p:tavLst>
                                    </p:anim>
                                    <p:anim calcmode="lin" valueType="num">
                                      <p:cBhvr>
                                        <p:cTn id="108" dur="500" fill="hold"/>
                                        <p:tgtEl>
                                          <p:spTgt spid="57358"/>
                                        </p:tgtEl>
                                        <p:attrNameLst>
                                          <p:attrName>ppt_h</p:attrName>
                                        </p:attrNameLst>
                                      </p:cBhvr>
                                      <p:tavLst>
                                        <p:tav tm="0">
                                          <p:val>
                                            <p:fltVal val="0"/>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57374"/>
                                        </p:tgtEl>
                                        <p:attrNameLst>
                                          <p:attrName>style.visibility</p:attrName>
                                        </p:attrNameLst>
                                      </p:cBhvr>
                                      <p:to>
                                        <p:strVal val="visible"/>
                                      </p:to>
                                    </p:set>
                                    <p:animEffect transition="in" filter="dissolve">
                                      <p:cBhvr>
                                        <p:cTn id="113" dur="500"/>
                                        <p:tgtEl>
                                          <p:spTgt spid="57374"/>
                                        </p:tgtEl>
                                      </p:cBhvr>
                                    </p:animEffect>
                                  </p:childTnLst>
                                  <p:subTnLst>
                                    <p:audio>
                                      <p:cMediaNode>
                                        <p:cTn display="0" masterRel="sameClick">
                                          <p:stCondLst>
                                            <p:cond evt="begin" delay="0">
                                              <p:tn val="111"/>
                                            </p:cond>
                                          </p:stCondLst>
                                          <p:endCondLst>
                                            <p:cond evt="onStopAudio" delay="0">
                                              <p:tgtEl>
                                                <p:sldTgt/>
                                              </p:tgtEl>
                                            </p:cond>
                                          </p:endCondLst>
                                        </p:cTn>
                                        <p:tgtEl>
                                          <p:sndTgt r:embed="rId5" name="GLASS.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57375"/>
                                        </p:tgtEl>
                                        <p:attrNameLst>
                                          <p:attrName>style.visibility</p:attrName>
                                        </p:attrNameLst>
                                      </p:cBhvr>
                                      <p:to>
                                        <p:strVal val="visible"/>
                                      </p:to>
                                    </p:set>
                                    <p:animEffect transition="in" filter="dissolve">
                                      <p:cBhvr>
                                        <p:cTn id="118" dur="500"/>
                                        <p:tgtEl>
                                          <p:spTgt spid="57375"/>
                                        </p:tgtEl>
                                      </p:cBhvr>
                                    </p:animEffect>
                                  </p:childTnLst>
                                </p:cTn>
                              </p:par>
                            </p:childTnLst>
                          </p:cTn>
                        </p:par>
                        <p:par>
                          <p:cTn id="119" fill="hold" nodeType="afterGroup">
                            <p:stCondLst>
                              <p:cond delay="500"/>
                            </p:stCondLst>
                            <p:childTnLst>
                              <p:par>
                                <p:cTn id="120" presetID="17" presetClass="entr" presetSubtype="1" fill="hold" grpId="0" nodeType="afterEffect">
                                  <p:stCondLst>
                                    <p:cond delay="0"/>
                                  </p:stCondLst>
                                  <p:childTnLst>
                                    <p:set>
                                      <p:cBhvr>
                                        <p:cTn id="121" dur="1" fill="hold">
                                          <p:stCondLst>
                                            <p:cond delay="0"/>
                                          </p:stCondLst>
                                        </p:cTn>
                                        <p:tgtEl>
                                          <p:spTgt spid="95258"/>
                                        </p:tgtEl>
                                        <p:attrNameLst>
                                          <p:attrName>style.visibility</p:attrName>
                                        </p:attrNameLst>
                                      </p:cBhvr>
                                      <p:to>
                                        <p:strVal val="visible"/>
                                      </p:to>
                                    </p:set>
                                    <p:anim calcmode="lin" valueType="num">
                                      <p:cBhvr>
                                        <p:cTn id="122" dur="500" fill="hold"/>
                                        <p:tgtEl>
                                          <p:spTgt spid="95258"/>
                                        </p:tgtEl>
                                        <p:attrNameLst>
                                          <p:attrName>ppt_x</p:attrName>
                                        </p:attrNameLst>
                                      </p:cBhvr>
                                      <p:tavLst>
                                        <p:tav tm="0">
                                          <p:val>
                                            <p:strVal val="#ppt_x"/>
                                          </p:val>
                                        </p:tav>
                                        <p:tav tm="100000">
                                          <p:val>
                                            <p:strVal val="#ppt_x"/>
                                          </p:val>
                                        </p:tav>
                                      </p:tavLst>
                                    </p:anim>
                                    <p:anim calcmode="lin" valueType="num">
                                      <p:cBhvr>
                                        <p:cTn id="123" dur="500" fill="hold"/>
                                        <p:tgtEl>
                                          <p:spTgt spid="95258"/>
                                        </p:tgtEl>
                                        <p:attrNameLst>
                                          <p:attrName>ppt_y</p:attrName>
                                        </p:attrNameLst>
                                      </p:cBhvr>
                                      <p:tavLst>
                                        <p:tav tm="0">
                                          <p:val>
                                            <p:strVal val="#ppt_y-#ppt_h/2"/>
                                          </p:val>
                                        </p:tav>
                                        <p:tav tm="100000">
                                          <p:val>
                                            <p:strVal val="#ppt_y"/>
                                          </p:val>
                                        </p:tav>
                                      </p:tavLst>
                                    </p:anim>
                                    <p:anim calcmode="lin" valueType="num">
                                      <p:cBhvr>
                                        <p:cTn id="124" dur="500" fill="hold"/>
                                        <p:tgtEl>
                                          <p:spTgt spid="95258"/>
                                        </p:tgtEl>
                                        <p:attrNameLst>
                                          <p:attrName>ppt_w</p:attrName>
                                        </p:attrNameLst>
                                      </p:cBhvr>
                                      <p:tavLst>
                                        <p:tav tm="0">
                                          <p:val>
                                            <p:strVal val="#ppt_w"/>
                                          </p:val>
                                        </p:tav>
                                        <p:tav tm="100000">
                                          <p:val>
                                            <p:strVal val="#ppt_w"/>
                                          </p:val>
                                        </p:tav>
                                      </p:tavLst>
                                    </p:anim>
                                    <p:anim calcmode="lin" valueType="num">
                                      <p:cBhvr>
                                        <p:cTn id="125" dur="500" fill="hold"/>
                                        <p:tgtEl>
                                          <p:spTgt spid="9525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0"/>
                                            </p:cond>
                                          </p:stCondLst>
                                          <p:endCondLst>
                                            <p:cond evt="onStopAudio" delay="0">
                                              <p:tgtEl>
                                                <p:sldTgt/>
                                              </p:tgtEl>
                                            </p:cond>
                                          </p:endCondLst>
                                        </p:cTn>
                                        <p:tgtEl>
                                          <p:sndTgt r:embed="rId3" name="WHOOSH.WAV"/>
                                        </p:tgtEl>
                                      </p:cMediaNode>
                                    </p:audio>
                                  </p:subTnLst>
                                </p:cTn>
                              </p:par>
                            </p:childTnLst>
                          </p:cTn>
                        </p:par>
                      </p:childTnLst>
                    </p:cTn>
                  </p:par>
                  <p:par>
                    <p:cTn id="126" fill="hold" nodeType="clickPar">
                      <p:stCondLst>
                        <p:cond delay="indefinite"/>
                      </p:stCondLst>
                      <p:childTnLst>
                        <p:par>
                          <p:cTn id="127" fill="hold" nodeType="withGroup">
                            <p:stCondLst>
                              <p:cond delay="0"/>
                            </p:stCondLst>
                            <p:childTnLst>
                              <p:par>
                                <p:cTn id="128" presetID="17" presetClass="entr" presetSubtype="1" fill="hold" grpId="0" nodeType="clickEffect">
                                  <p:stCondLst>
                                    <p:cond delay="0"/>
                                  </p:stCondLst>
                                  <p:childTnLst>
                                    <p:set>
                                      <p:cBhvr>
                                        <p:cTn id="129" dur="1" fill="hold">
                                          <p:stCondLst>
                                            <p:cond delay="0"/>
                                          </p:stCondLst>
                                        </p:cTn>
                                        <p:tgtEl>
                                          <p:spTgt spid="57359"/>
                                        </p:tgtEl>
                                        <p:attrNameLst>
                                          <p:attrName>style.visibility</p:attrName>
                                        </p:attrNameLst>
                                      </p:cBhvr>
                                      <p:to>
                                        <p:strVal val="visible"/>
                                      </p:to>
                                    </p:set>
                                    <p:anim calcmode="lin" valueType="num">
                                      <p:cBhvr>
                                        <p:cTn id="130" dur="500" fill="hold"/>
                                        <p:tgtEl>
                                          <p:spTgt spid="57359"/>
                                        </p:tgtEl>
                                        <p:attrNameLst>
                                          <p:attrName>ppt_x</p:attrName>
                                        </p:attrNameLst>
                                      </p:cBhvr>
                                      <p:tavLst>
                                        <p:tav tm="0">
                                          <p:val>
                                            <p:strVal val="#ppt_x"/>
                                          </p:val>
                                        </p:tav>
                                        <p:tav tm="100000">
                                          <p:val>
                                            <p:strVal val="#ppt_x"/>
                                          </p:val>
                                        </p:tav>
                                      </p:tavLst>
                                    </p:anim>
                                    <p:anim calcmode="lin" valueType="num">
                                      <p:cBhvr>
                                        <p:cTn id="131" dur="500" fill="hold"/>
                                        <p:tgtEl>
                                          <p:spTgt spid="57359"/>
                                        </p:tgtEl>
                                        <p:attrNameLst>
                                          <p:attrName>ppt_y</p:attrName>
                                        </p:attrNameLst>
                                      </p:cBhvr>
                                      <p:tavLst>
                                        <p:tav tm="0">
                                          <p:val>
                                            <p:strVal val="#ppt_y-#ppt_h/2"/>
                                          </p:val>
                                        </p:tav>
                                        <p:tav tm="100000">
                                          <p:val>
                                            <p:strVal val="#ppt_y"/>
                                          </p:val>
                                        </p:tav>
                                      </p:tavLst>
                                    </p:anim>
                                    <p:anim calcmode="lin" valueType="num">
                                      <p:cBhvr>
                                        <p:cTn id="132" dur="500" fill="hold"/>
                                        <p:tgtEl>
                                          <p:spTgt spid="57359"/>
                                        </p:tgtEl>
                                        <p:attrNameLst>
                                          <p:attrName>ppt_w</p:attrName>
                                        </p:attrNameLst>
                                      </p:cBhvr>
                                      <p:tavLst>
                                        <p:tav tm="0">
                                          <p:val>
                                            <p:strVal val="#ppt_w"/>
                                          </p:val>
                                        </p:tav>
                                        <p:tav tm="100000">
                                          <p:val>
                                            <p:strVal val="#ppt_w"/>
                                          </p:val>
                                        </p:tav>
                                      </p:tavLst>
                                    </p:anim>
                                    <p:anim calcmode="lin" valueType="num">
                                      <p:cBhvr>
                                        <p:cTn id="133" dur="500" fill="hold"/>
                                        <p:tgtEl>
                                          <p:spTgt spid="57359"/>
                                        </p:tgtEl>
                                        <p:attrNameLst>
                                          <p:attrName>ppt_h</p:attrName>
                                        </p:attrNameLst>
                                      </p:cBhvr>
                                      <p:tavLst>
                                        <p:tav tm="0">
                                          <p:val>
                                            <p:fltVal val="0"/>
                                          </p:val>
                                        </p:tav>
                                        <p:tav tm="100000">
                                          <p:val>
                                            <p:strVal val="#ppt_h"/>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 fill="hold" nodeType="clickEffect">
                                  <p:stCondLst>
                                    <p:cond delay="0"/>
                                  </p:stCondLst>
                                  <p:childTnLst>
                                    <p:set>
                                      <p:cBhvr>
                                        <p:cTn id="137" dur="1" fill="hold">
                                          <p:stCondLst>
                                            <p:cond delay="0"/>
                                          </p:stCondLst>
                                        </p:cTn>
                                        <p:tgtEl>
                                          <p:spTgt spid="6"/>
                                        </p:tgtEl>
                                        <p:attrNameLst>
                                          <p:attrName>style.visibility</p:attrName>
                                        </p:attrNameLst>
                                      </p:cBhvr>
                                      <p:to>
                                        <p:strVal val="visible"/>
                                      </p:to>
                                    </p:set>
                                    <p:anim calcmode="lin" valueType="num">
                                      <p:cBhvr>
                                        <p:cTn id="138" dur="500" fill="hold"/>
                                        <p:tgtEl>
                                          <p:spTgt spid="6"/>
                                        </p:tgtEl>
                                        <p:attrNameLst>
                                          <p:attrName>ppt_x</p:attrName>
                                        </p:attrNameLst>
                                      </p:cBhvr>
                                      <p:tavLst>
                                        <p:tav tm="0">
                                          <p:val>
                                            <p:strVal val="#ppt_x"/>
                                          </p:val>
                                        </p:tav>
                                        <p:tav tm="100000">
                                          <p:val>
                                            <p:strVal val="#ppt_x"/>
                                          </p:val>
                                        </p:tav>
                                      </p:tavLst>
                                    </p:anim>
                                    <p:anim calcmode="lin" valueType="num">
                                      <p:cBhvr>
                                        <p:cTn id="139" dur="500" fill="hold"/>
                                        <p:tgtEl>
                                          <p:spTgt spid="6"/>
                                        </p:tgtEl>
                                        <p:attrNameLst>
                                          <p:attrName>ppt_y</p:attrName>
                                        </p:attrNameLst>
                                      </p:cBhvr>
                                      <p:tavLst>
                                        <p:tav tm="0">
                                          <p:val>
                                            <p:strVal val="#ppt_y-#ppt_h/2"/>
                                          </p:val>
                                        </p:tav>
                                        <p:tav tm="100000">
                                          <p:val>
                                            <p:strVal val="#ppt_y"/>
                                          </p:val>
                                        </p:tav>
                                      </p:tavLst>
                                    </p:anim>
                                    <p:anim calcmode="lin" valueType="num">
                                      <p:cBhvr>
                                        <p:cTn id="140" dur="500" fill="hold"/>
                                        <p:tgtEl>
                                          <p:spTgt spid="6"/>
                                        </p:tgtEl>
                                        <p:attrNameLst>
                                          <p:attrName>ppt_w</p:attrName>
                                        </p:attrNameLst>
                                      </p:cBhvr>
                                      <p:tavLst>
                                        <p:tav tm="0">
                                          <p:val>
                                            <p:strVal val="#ppt_w"/>
                                          </p:val>
                                        </p:tav>
                                        <p:tav tm="100000">
                                          <p:val>
                                            <p:strVal val="#ppt_w"/>
                                          </p:val>
                                        </p:tav>
                                      </p:tavLst>
                                    </p:anim>
                                    <p:anim calcmode="lin" valueType="num">
                                      <p:cBhvr>
                                        <p:cTn id="141" dur="500" fill="hold"/>
                                        <p:tgtEl>
                                          <p:spTgt spid="6"/>
                                        </p:tgtEl>
                                        <p:attrNameLst>
                                          <p:attrName>ppt_h</p:attrName>
                                        </p:attrNameLst>
                                      </p:cBhvr>
                                      <p:tavLst>
                                        <p:tav tm="0">
                                          <p:val>
                                            <p:fltVal val="0"/>
                                          </p:val>
                                        </p:tav>
                                        <p:tav tm="100000">
                                          <p:val>
                                            <p:strVal val="#ppt_h"/>
                                          </p:val>
                                        </p:tav>
                                      </p:tavLst>
                                    </p:anim>
                                  </p:childTnLst>
                                </p:cTn>
                              </p:par>
                            </p:childTnLst>
                          </p:cTn>
                        </p:par>
                        <p:par>
                          <p:cTn id="142" fill="hold" nodeType="afterGroup">
                            <p:stCondLst>
                              <p:cond delay="500"/>
                            </p:stCondLst>
                            <p:childTnLst>
                              <p:par>
                                <p:cTn id="143" presetID="2" presetClass="entr" presetSubtype="2" fill="hold" grpId="0" nodeType="afterEffect">
                                  <p:stCondLst>
                                    <p:cond delay="0"/>
                                  </p:stCondLst>
                                  <p:childTnLst>
                                    <p:set>
                                      <p:cBhvr>
                                        <p:cTn id="144" dur="1" fill="hold">
                                          <p:stCondLst>
                                            <p:cond delay="0"/>
                                          </p:stCondLst>
                                        </p:cTn>
                                        <p:tgtEl>
                                          <p:spTgt spid="57380"/>
                                        </p:tgtEl>
                                        <p:attrNameLst>
                                          <p:attrName>style.visibility</p:attrName>
                                        </p:attrNameLst>
                                      </p:cBhvr>
                                      <p:to>
                                        <p:strVal val="visible"/>
                                      </p:to>
                                    </p:set>
                                    <p:anim calcmode="lin" valueType="num">
                                      <p:cBhvr>
                                        <p:cTn id="145" dur="500" fill="hold"/>
                                        <p:tgtEl>
                                          <p:spTgt spid="57380"/>
                                        </p:tgtEl>
                                        <p:attrNameLst>
                                          <p:attrName>ppt_x</p:attrName>
                                        </p:attrNameLst>
                                      </p:cBhvr>
                                      <p:tavLst>
                                        <p:tav tm="0">
                                          <p:val>
                                            <p:strVal val="1+#ppt_w/2"/>
                                          </p:val>
                                        </p:tav>
                                        <p:tav tm="100000">
                                          <p:val>
                                            <p:strVal val="#ppt_x"/>
                                          </p:val>
                                        </p:tav>
                                      </p:tavLst>
                                    </p:anim>
                                    <p:anim calcmode="lin" valueType="num">
                                      <p:cBhvr>
                                        <p:cTn id="146" dur="500" fill="hold"/>
                                        <p:tgtEl>
                                          <p:spTgt spid="573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3"/>
                                            </p:cond>
                                          </p:stCondLst>
                                          <p:endCondLst>
                                            <p:cond evt="onStopAudio" delay="0">
                                              <p:tgtEl>
                                                <p:sldTgt/>
                                              </p:tgtEl>
                                            </p:cond>
                                          </p:endCondLst>
                                        </p:cTn>
                                        <p:tgtEl>
                                          <p:sndTgt r:embed="rId4" name="CASHREG.WAV"/>
                                        </p:tgtEl>
                                      </p:cMediaNode>
                                    </p:audio>
                                  </p:sub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1" fill="hold" grpId="0" nodeType="clickEffect">
                                  <p:stCondLst>
                                    <p:cond delay="0"/>
                                  </p:stCondLst>
                                  <p:childTnLst>
                                    <p:set>
                                      <p:cBhvr>
                                        <p:cTn id="150" dur="1" fill="hold">
                                          <p:stCondLst>
                                            <p:cond delay="0"/>
                                          </p:stCondLst>
                                        </p:cTn>
                                        <p:tgtEl>
                                          <p:spTgt spid="57360"/>
                                        </p:tgtEl>
                                        <p:attrNameLst>
                                          <p:attrName>style.visibility</p:attrName>
                                        </p:attrNameLst>
                                      </p:cBhvr>
                                      <p:to>
                                        <p:strVal val="visible"/>
                                      </p:to>
                                    </p:set>
                                    <p:anim calcmode="lin" valueType="num">
                                      <p:cBhvr>
                                        <p:cTn id="151" dur="500" fill="hold"/>
                                        <p:tgtEl>
                                          <p:spTgt spid="57360"/>
                                        </p:tgtEl>
                                        <p:attrNameLst>
                                          <p:attrName>ppt_x</p:attrName>
                                        </p:attrNameLst>
                                      </p:cBhvr>
                                      <p:tavLst>
                                        <p:tav tm="0">
                                          <p:val>
                                            <p:strVal val="#ppt_x"/>
                                          </p:val>
                                        </p:tav>
                                        <p:tav tm="100000">
                                          <p:val>
                                            <p:strVal val="#ppt_x"/>
                                          </p:val>
                                        </p:tav>
                                      </p:tavLst>
                                    </p:anim>
                                    <p:anim calcmode="lin" valueType="num">
                                      <p:cBhvr>
                                        <p:cTn id="152" dur="500" fill="hold"/>
                                        <p:tgtEl>
                                          <p:spTgt spid="57360"/>
                                        </p:tgtEl>
                                        <p:attrNameLst>
                                          <p:attrName>ppt_y</p:attrName>
                                        </p:attrNameLst>
                                      </p:cBhvr>
                                      <p:tavLst>
                                        <p:tav tm="0">
                                          <p:val>
                                            <p:strVal val="#ppt_y-#ppt_h/2"/>
                                          </p:val>
                                        </p:tav>
                                        <p:tav tm="100000">
                                          <p:val>
                                            <p:strVal val="#ppt_y"/>
                                          </p:val>
                                        </p:tav>
                                      </p:tavLst>
                                    </p:anim>
                                    <p:anim calcmode="lin" valueType="num">
                                      <p:cBhvr>
                                        <p:cTn id="153" dur="500" fill="hold"/>
                                        <p:tgtEl>
                                          <p:spTgt spid="57360"/>
                                        </p:tgtEl>
                                        <p:attrNameLst>
                                          <p:attrName>ppt_w</p:attrName>
                                        </p:attrNameLst>
                                      </p:cBhvr>
                                      <p:tavLst>
                                        <p:tav tm="0">
                                          <p:val>
                                            <p:strVal val="#ppt_w"/>
                                          </p:val>
                                        </p:tav>
                                        <p:tav tm="100000">
                                          <p:val>
                                            <p:strVal val="#ppt_w"/>
                                          </p:val>
                                        </p:tav>
                                      </p:tavLst>
                                    </p:anim>
                                    <p:anim calcmode="lin" valueType="num">
                                      <p:cBhvr>
                                        <p:cTn id="154" dur="500" fill="hold"/>
                                        <p:tgtEl>
                                          <p:spTgt spid="57360"/>
                                        </p:tgtEl>
                                        <p:attrNameLst>
                                          <p:attrName>ppt_h</p:attrName>
                                        </p:attrNameLst>
                                      </p:cBhvr>
                                      <p:tavLst>
                                        <p:tav tm="0">
                                          <p:val>
                                            <p:fltVal val="0"/>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 fill="hold" nodeType="clickEffect">
                                  <p:stCondLst>
                                    <p:cond delay="0"/>
                                  </p:stCondLst>
                                  <p:childTnLst>
                                    <p:set>
                                      <p:cBhvr>
                                        <p:cTn id="158" dur="1" fill="hold">
                                          <p:stCondLst>
                                            <p:cond delay="0"/>
                                          </p:stCondLst>
                                        </p:cTn>
                                        <p:tgtEl>
                                          <p:spTgt spid="7"/>
                                        </p:tgtEl>
                                        <p:attrNameLst>
                                          <p:attrName>style.visibility</p:attrName>
                                        </p:attrNameLst>
                                      </p:cBhvr>
                                      <p:to>
                                        <p:strVal val="visible"/>
                                      </p:to>
                                    </p:set>
                                    <p:anim calcmode="lin" valueType="num">
                                      <p:cBhvr>
                                        <p:cTn id="159" dur="500" fill="hold"/>
                                        <p:tgtEl>
                                          <p:spTgt spid="7"/>
                                        </p:tgtEl>
                                        <p:attrNameLst>
                                          <p:attrName>ppt_x</p:attrName>
                                        </p:attrNameLst>
                                      </p:cBhvr>
                                      <p:tavLst>
                                        <p:tav tm="0">
                                          <p:val>
                                            <p:strVal val="#ppt_x"/>
                                          </p:val>
                                        </p:tav>
                                        <p:tav tm="100000">
                                          <p:val>
                                            <p:strVal val="#ppt_x"/>
                                          </p:val>
                                        </p:tav>
                                      </p:tavLst>
                                    </p:anim>
                                    <p:anim calcmode="lin" valueType="num">
                                      <p:cBhvr>
                                        <p:cTn id="160" dur="500" fill="hold"/>
                                        <p:tgtEl>
                                          <p:spTgt spid="7"/>
                                        </p:tgtEl>
                                        <p:attrNameLst>
                                          <p:attrName>ppt_y</p:attrName>
                                        </p:attrNameLst>
                                      </p:cBhvr>
                                      <p:tavLst>
                                        <p:tav tm="0">
                                          <p:val>
                                            <p:strVal val="#ppt_y-#ppt_h/2"/>
                                          </p:val>
                                        </p:tav>
                                        <p:tav tm="100000">
                                          <p:val>
                                            <p:strVal val="#ppt_y"/>
                                          </p:val>
                                        </p:tav>
                                      </p:tavLst>
                                    </p:anim>
                                    <p:anim calcmode="lin" valueType="num">
                                      <p:cBhvr>
                                        <p:cTn id="161" dur="500" fill="hold"/>
                                        <p:tgtEl>
                                          <p:spTgt spid="7"/>
                                        </p:tgtEl>
                                        <p:attrNameLst>
                                          <p:attrName>ppt_w</p:attrName>
                                        </p:attrNameLst>
                                      </p:cBhvr>
                                      <p:tavLst>
                                        <p:tav tm="0">
                                          <p:val>
                                            <p:strVal val="#ppt_w"/>
                                          </p:val>
                                        </p:tav>
                                        <p:tav tm="100000">
                                          <p:val>
                                            <p:strVal val="#ppt_w"/>
                                          </p:val>
                                        </p:tav>
                                      </p:tavLst>
                                    </p:anim>
                                    <p:anim calcmode="lin" valueType="num">
                                      <p:cBhvr>
                                        <p:cTn id="162" dur="500" fill="hold"/>
                                        <p:tgtEl>
                                          <p:spTgt spid="7"/>
                                        </p:tgtEl>
                                        <p:attrNameLst>
                                          <p:attrName>ppt_h</p:attrName>
                                        </p:attrNameLst>
                                      </p:cBhvr>
                                      <p:tavLst>
                                        <p:tav tm="0">
                                          <p:val>
                                            <p:fltVal val="0"/>
                                          </p:val>
                                        </p:tav>
                                        <p:tav tm="100000">
                                          <p:val>
                                            <p:strVal val="#ppt_h"/>
                                          </p:val>
                                        </p:tav>
                                      </p:tavLst>
                                    </p:anim>
                                  </p:childTnLst>
                                </p:cTn>
                              </p:par>
                            </p:childTnLst>
                          </p:cTn>
                        </p:par>
                        <p:par>
                          <p:cTn id="163" fill="hold" nodeType="afterGroup">
                            <p:stCondLst>
                              <p:cond delay="500"/>
                            </p:stCondLst>
                            <p:childTnLst>
                              <p:par>
                                <p:cTn id="164" presetID="2" presetClass="entr" presetSubtype="2" fill="hold" grpId="0" nodeType="afterEffect">
                                  <p:stCondLst>
                                    <p:cond delay="0"/>
                                  </p:stCondLst>
                                  <p:childTnLst>
                                    <p:set>
                                      <p:cBhvr>
                                        <p:cTn id="165" dur="1" fill="hold">
                                          <p:stCondLst>
                                            <p:cond delay="0"/>
                                          </p:stCondLst>
                                        </p:cTn>
                                        <p:tgtEl>
                                          <p:spTgt spid="57384"/>
                                        </p:tgtEl>
                                        <p:attrNameLst>
                                          <p:attrName>style.visibility</p:attrName>
                                        </p:attrNameLst>
                                      </p:cBhvr>
                                      <p:to>
                                        <p:strVal val="visible"/>
                                      </p:to>
                                    </p:set>
                                    <p:anim calcmode="lin" valueType="num">
                                      <p:cBhvr>
                                        <p:cTn id="166" dur="500" fill="hold"/>
                                        <p:tgtEl>
                                          <p:spTgt spid="57384"/>
                                        </p:tgtEl>
                                        <p:attrNameLst>
                                          <p:attrName>ppt_x</p:attrName>
                                        </p:attrNameLst>
                                      </p:cBhvr>
                                      <p:tavLst>
                                        <p:tav tm="0">
                                          <p:val>
                                            <p:strVal val="1+#ppt_w/2"/>
                                          </p:val>
                                        </p:tav>
                                        <p:tav tm="100000">
                                          <p:val>
                                            <p:strVal val="#ppt_x"/>
                                          </p:val>
                                        </p:tav>
                                      </p:tavLst>
                                    </p:anim>
                                    <p:anim calcmode="lin" valueType="num">
                                      <p:cBhvr>
                                        <p:cTn id="167" dur="500" fill="hold"/>
                                        <p:tgtEl>
                                          <p:spTgt spid="573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4"/>
                                            </p:cond>
                                          </p:stCondLst>
                                          <p:endCondLst>
                                            <p:cond evt="onStopAudio" delay="0">
                                              <p:tgtEl>
                                                <p:sldTgt/>
                                              </p:tgtEl>
                                            </p:cond>
                                          </p:endCondLst>
                                        </p:cTn>
                                        <p:tgtEl>
                                          <p:sndTgt r:embed="rId4" name="CASHREG.WAV"/>
                                        </p:tgtEl>
                                      </p:cMediaNode>
                                    </p:audio>
                                  </p:subTnLst>
                                </p:cTn>
                              </p:par>
                            </p:childTnLst>
                          </p:cTn>
                        </p:par>
                      </p:childTnLst>
                    </p:cTn>
                  </p:par>
                  <p:par>
                    <p:cTn id="168" fill="hold" nodeType="clickPar">
                      <p:stCondLst>
                        <p:cond delay="indefinite"/>
                      </p:stCondLst>
                      <p:childTnLst>
                        <p:par>
                          <p:cTn id="169" fill="hold" nodeType="withGroup">
                            <p:stCondLst>
                              <p:cond delay="0"/>
                            </p:stCondLst>
                            <p:childTnLst>
                              <p:par>
                                <p:cTn id="170" presetID="17" presetClass="entr" presetSubtype="1" fill="hold" grpId="0" nodeType="clickEffect">
                                  <p:stCondLst>
                                    <p:cond delay="0"/>
                                  </p:stCondLst>
                                  <p:childTnLst>
                                    <p:set>
                                      <p:cBhvr>
                                        <p:cTn id="171" dur="1" fill="hold">
                                          <p:stCondLst>
                                            <p:cond delay="0"/>
                                          </p:stCondLst>
                                        </p:cTn>
                                        <p:tgtEl>
                                          <p:spTgt spid="57361"/>
                                        </p:tgtEl>
                                        <p:attrNameLst>
                                          <p:attrName>style.visibility</p:attrName>
                                        </p:attrNameLst>
                                      </p:cBhvr>
                                      <p:to>
                                        <p:strVal val="visible"/>
                                      </p:to>
                                    </p:set>
                                    <p:anim calcmode="lin" valueType="num">
                                      <p:cBhvr>
                                        <p:cTn id="172" dur="500" fill="hold"/>
                                        <p:tgtEl>
                                          <p:spTgt spid="57361"/>
                                        </p:tgtEl>
                                        <p:attrNameLst>
                                          <p:attrName>ppt_x</p:attrName>
                                        </p:attrNameLst>
                                      </p:cBhvr>
                                      <p:tavLst>
                                        <p:tav tm="0">
                                          <p:val>
                                            <p:strVal val="#ppt_x"/>
                                          </p:val>
                                        </p:tav>
                                        <p:tav tm="100000">
                                          <p:val>
                                            <p:strVal val="#ppt_x"/>
                                          </p:val>
                                        </p:tav>
                                      </p:tavLst>
                                    </p:anim>
                                    <p:anim calcmode="lin" valueType="num">
                                      <p:cBhvr>
                                        <p:cTn id="173" dur="500" fill="hold"/>
                                        <p:tgtEl>
                                          <p:spTgt spid="57361"/>
                                        </p:tgtEl>
                                        <p:attrNameLst>
                                          <p:attrName>ppt_y</p:attrName>
                                        </p:attrNameLst>
                                      </p:cBhvr>
                                      <p:tavLst>
                                        <p:tav tm="0">
                                          <p:val>
                                            <p:strVal val="#ppt_y-#ppt_h/2"/>
                                          </p:val>
                                        </p:tav>
                                        <p:tav tm="100000">
                                          <p:val>
                                            <p:strVal val="#ppt_y"/>
                                          </p:val>
                                        </p:tav>
                                      </p:tavLst>
                                    </p:anim>
                                    <p:anim calcmode="lin" valueType="num">
                                      <p:cBhvr>
                                        <p:cTn id="174" dur="500" fill="hold"/>
                                        <p:tgtEl>
                                          <p:spTgt spid="57361"/>
                                        </p:tgtEl>
                                        <p:attrNameLst>
                                          <p:attrName>ppt_w</p:attrName>
                                        </p:attrNameLst>
                                      </p:cBhvr>
                                      <p:tavLst>
                                        <p:tav tm="0">
                                          <p:val>
                                            <p:strVal val="#ppt_w"/>
                                          </p:val>
                                        </p:tav>
                                        <p:tav tm="100000">
                                          <p:val>
                                            <p:strVal val="#ppt_w"/>
                                          </p:val>
                                        </p:tav>
                                      </p:tavLst>
                                    </p:anim>
                                    <p:anim calcmode="lin" valueType="num">
                                      <p:cBhvr>
                                        <p:cTn id="175" dur="500" fill="hold"/>
                                        <p:tgtEl>
                                          <p:spTgt spid="57361"/>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7" presetClass="entr" presetSubtype="1" fill="hold" nodeType="clickEffect">
                                  <p:stCondLst>
                                    <p:cond delay="0"/>
                                  </p:stCondLst>
                                  <p:childTnLst>
                                    <p:set>
                                      <p:cBhvr>
                                        <p:cTn id="179" dur="1" fill="hold">
                                          <p:stCondLst>
                                            <p:cond delay="0"/>
                                          </p:stCondLst>
                                        </p:cTn>
                                        <p:tgtEl>
                                          <p:spTgt spid="8"/>
                                        </p:tgtEl>
                                        <p:attrNameLst>
                                          <p:attrName>style.visibility</p:attrName>
                                        </p:attrNameLst>
                                      </p:cBhvr>
                                      <p:to>
                                        <p:strVal val="visible"/>
                                      </p:to>
                                    </p:set>
                                    <p:anim calcmode="lin" valueType="num">
                                      <p:cBhvr>
                                        <p:cTn id="180" dur="500" fill="hold"/>
                                        <p:tgtEl>
                                          <p:spTgt spid="8"/>
                                        </p:tgtEl>
                                        <p:attrNameLst>
                                          <p:attrName>ppt_x</p:attrName>
                                        </p:attrNameLst>
                                      </p:cBhvr>
                                      <p:tavLst>
                                        <p:tav tm="0">
                                          <p:val>
                                            <p:strVal val="#ppt_x"/>
                                          </p:val>
                                        </p:tav>
                                        <p:tav tm="100000">
                                          <p:val>
                                            <p:strVal val="#ppt_x"/>
                                          </p:val>
                                        </p:tav>
                                      </p:tavLst>
                                    </p:anim>
                                    <p:anim calcmode="lin" valueType="num">
                                      <p:cBhvr>
                                        <p:cTn id="181" dur="500" fill="hold"/>
                                        <p:tgtEl>
                                          <p:spTgt spid="8"/>
                                        </p:tgtEl>
                                        <p:attrNameLst>
                                          <p:attrName>ppt_y</p:attrName>
                                        </p:attrNameLst>
                                      </p:cBhvr>
                                      <p:tavLst>
                                        <p:tav tm="0">
                                          <p:val>
                                            <p:strVal val="#ppt_y-#ppt_h/2"/>
                                          </p:val>
                                        </p:tav>
                                        <p:tav tm="100000">
                                          <p:val>
                                            <p:strVal val="#ppt_y"/>
                                          </p:val>
                                        </p:tav>
                                      </p:tavLst>
                                    </p:anim>
                                    <p:anim calcmode="lin" valueType="num">
                                      <p:cBhvr>
                                        <p:cTn id="182" dur="500" fill="hold"/>
                                        <p:tgtEl>
                                          <p:spTgt spid="8"/>
                                        </p:tgtEl>
                                        <p:attrNameLst>
                                          <p:attrName>ppt_w</p:attrName>
                                        </p:attrNameLst>
                                      </p:cBhvr>
                                      <p:tavLst>
                                        <p:tav tm="0">
                                          <p:val>
                                            <p:strVal val="#ppt_w"/>
                                          </p:val>
                                        </p:tav>
                                        <p:tav tm="100000">
                                          <p:val>
                                            <p:strVal val="#ppt_w"/>
                                          </p:val>
                                        </p:tav>
                                      </p:tavLst>
                                    </p:anim>
                                    <p:anim calcmode="lin" valueType="num">
                                      <p:cBhvr>
                                        <p:cTn id="183" dur="500" fill="hold"/>
                                        <p:tgtEl>
                                          <p:spTgt spid="8"/>
                                        </p:tgtEl>
                                        <p:attrNameLst>
                                          <p:attrName>ppt_h</p:attrName>
                                        </p:attrNameLst>
                                      </p:cBhvr>
                                      <p:tavLst>
                                        <p:tav tm="0">
                                          <p:val>
                                            <p:fltVal val="0"/>
                                          </p:val>
                                        </p:tav>
                                        <p:tav tm="100000">
                                          <p:val>
                                            <p:strVal val="#ppt_h"/>
                                          </p:val>
                                        </p:tav>
                                      </p:tavLst>
                                    </p:anim>
                                  </p:childTnLst>
                                </p:cTn>
                              </p:par>
                            </p:childTnLst>
                          </p:cTn>
                        </p:par>
                        <p:par>
                          <p:cTn id="184" fill="hold" nodeType="afterGroup">
                            <p:stCondLst>
                              <p:cond delay="500"/>
                            </p:stCondLst>
                            <p:childTnLst>
                              <p:par>
                                <p:cTn id="185" presetID="2" presetClass="entr" presetSubtype="2" fill="hold" grpId="0" nodeType="afterEffect">
                                  <p:stCondLst>
                                    <p:cond delay="0"/>
                                  </p:stCondLst>
                                  <p:childTnLst>
                                    <p:set>
                                      <p:cBhvr>
                                        <p:cTn id="186" dur="1" fill="hold">
                                          <p:stCondLst>
                                            <p:cond delay="0"/>
                                          </p:stCondLst>
                                        </p:cTn>
                                        <p:tgtEl>
                                          <p:spTgt spid="57388"/>
                                        </p:tgtEl>
                                        <p:attrNameLst>
                                          <p:attrName>style.visibility</p:attrName>
                                        </p:attrNameLst>
                                      </p:cBhvr>
                                      <p:to>
                                        <p:strVal val="visible"/>
                                      </p:to>
                                    </p:set>
                                    <p:anim calcmode="lin" valueType="num">
                                      <p:cBhvr>
                                        <p:cTn id="187" dur="500" fill="hold"/>
                                        <p:tgtEl>
                                          <p:spTgt spid="57388"/>
                                        </p:tgtEl>
                                        <p:attrNameLst>
                                          <p:attrName>ppt_x</p:attrName>
                                        </p:attrNameLst>
                                      </p:cBhvr>
                                      <p:tavLst>
                                        <p:tav tm="0">
                                          <p:val>
                                            <p:strVal val="1+#ppt_w/2"/>
                                          </p:val>
                                        </p:tav>
                                        <p:tav tm="100000">
                                          <p:val>
                                            <p:strVal val="#ppt_x"/>
                                          </p:val>
                                        </p:tav>
                                      </p:tavLst>
                                    </p:anim>
                                    <p:anim calcmode="lin" valueType="num">
                                      <p:cBhvr>
                                        <p:cTn id="188" dur="500" fill="hold"/>
                                        <p:tgtEl>
                                          <p:spTgt spid="573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5"/>
                                            </p:cond>
                                          </p:stCondLst>
                                          <p:endCondLst>
                                            <p:cond evt="onStopAudio" delay="0">
                                              <p:tgtEl>
                                                <p:sldTgt/>
                                              </p:tgtEl>
                                            </p:cond>
                                          </p:endCondLst>
                                        </p:cTn>
                                        <p:tgtEl>
                                          <p:sndTgt r:embed="rId4" name="CASHREG.WAV"/>
                                        </p:tgtEl>
                                      </p:cMediaNode>
                                    </p:audio>
                                  </p:subTnLst>
                                </p:cTn>
                              </p:par>
                            </p:childTnLst>
                          </p:cTn>
                        </p:par>
                      </p:childTnLst>
                    </p:cTn>
                  </p:par>
                  <p:par>
                    <p:cTn id="189" fill="hold" nodeType="clickPar">
                      <p:stCondLst>
                        <p:cond delay="indefinite"/>
                      </p:stCondLst>
                      <p:childTnLst>
                        <p:par>
                          <p:cTn id="190" fill="hold" nodeType="withGroup">
                            <p:stCondLst>
                              <p:cond delay="0"/>
                            </p:stCondLst>
                            <p:childTnLst>
                              <p:par>
                                <p:cTn id="191" presetID="17" presetClass="entr" presetSubtype="1" fill="hold" grpId="0" nodeType="clickEffect">
                                  <p:stCondLst>
                                    <p:cond delay="0"/>
                                  </p:stCondLst>
                                  <p:childTnLst>
                                    <p:set>
                                      <p:cBhvr>
                                        <p:cTn id="192" dur="1" fill="hold">
                                          <p:stCondLst>
                                            <p:cond delay="0"/>
                                          </p:stCondLst>
                                        </p:cTn>
                                        <p:tgtEl>
                                          <p:spTgt spid="57362"/>
                                        </p:tgtEl>
                                        <p:attrNameLst>
                                          <p:attrName>style.visibility</p:attrName>
                                        </p:attrNameLst>
                                      </p:cBhvr>
                                      <p:to>
                                        <p:strVal val="visible"/>
                                      </p:to>
                                    </p:set>
                                    <p:anim calcmode="lin" valueType="num">
                                      <p:cBhvr>
                                        <p:cTn id="193" dur="500" fill="hold"/>
                                        <p:tgtEl>
                                          <p:spTgt spid="57362"/>
                                        </p:tgtEl>
                                        <p:attrNameLst>
                                          <p:attrName>ppt_x</p:attrName>
                                        </p:attrNameLst>
                                      </p:cBhvr>
                                      <p:tavLst>
                                        <p:tav tm="0">
                                          <p:val>
                                            <p:strVal val="#ppt_x"/>
                                          </p:val>
                                        </p:tav>
                                        <p:tav tm="100000">
                                          <p:val>
                                            <p:strVal val="#ppt_x"/>
                                          </p:val>
                                        </p:tav>
                                      </p:tavLst>
                                    </p:anim>
                                    <p:anim calcmode="lin" valueType="num">
                                      <p:cBhvr>
                                        <p:cTn id="194" dur="500" fill="hold"/>
                                        <p:tgtEl>
                                          <p:spTgt spid="57362"/>
                                        </p:tgtEl>
                                        <p:attrNameLst>
                                          <p:attrName>ppt_y</p:attrName>
                                        </p:attrNameLst>
                                      </p:cBhvr>
                                      <p:tavLst>
                                        <p:tav tm="0">
                                          <p:val>
                                            <p:strVal val="#ppt_y-#ppt_h/2"/>
                                          </p:val>
                                        </p:tav>
                                        <p:tav tm="100000">
                                          <p:val>
                                            <p:strVal val="#ppt_y"/>
                                          </p:val>
                                        </p:tav>
                                      </p:tavLst>
                                    </p:anim>
                                    <p:anim calcmode="lin" valueType="num">
                                      <p:cBhvr>
                                        <p:cTn id="195" dur="500" fill="hold"/>
                                        <p:tgtEl>
                                          <p:spTgt spid="57362"/>
                                        </p:tgtEl>
                                        <p:attrNameLst>
                                          <p:attrName>ppt_w</p:attrName>
                                        </p:attrNameLst>
                                      </p:cBhvr>
                                      <p:tavLst>
                                        <p:tav tm="0">
                                          <p:val>
                                            <p:strVal val="#ppt_w"/>
                                          </p:val>
                                        </p:tav>
                                        <p:tav tm="100000">
                                          <p:val>
                                            <p:strVal val="#ppt_w"/>
                                          </p:val>
                                        </p:tav>
                                      </p:tavLst>
                                    </p:anim>
                                    <p:anim calcmode="lin" valueType="num">
                                      <p:cBhvr>
                                        <p:cTn id="196" dur="500" fill="hold"/>
                                        <p:tgtEl>
                                          <p:spTgt spid="57362"/>
                                        </p:tgtEl>
                                        <p:attrNameLst>
                                          <p:attrName>ppt_h</p:attrName>
                                        </p:attrNameLst>
                                      </p:cBhvr>
                                      <p:tavLst>
                                        <p:tav tm="0">
                                          <p:val>
                                            <p:fltVal val="0"/>
                                          </p:val>
                                        </p:tav>
                                        <p:tav tm="100000">
                                          <p:val>
                                            <p:strVal val="#ppt_h"/>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57389"/>
                                        </p:tgtEl>
                                        <p:attrNameLst>
                                          <p:attrName>style.visibility</p:attrName>
                                        </p:attrNameLst>
                                      </p:cBhvr>
                                      <p:to>
                                        <p:strVal val="visible"/>
                                      </p:to>
                                    </p:set>
                                    <p:animEffect transition="in" filter="dissolve">
                                      <p:cBhvr>
                                        <p:cTn id="201" dur="500"/>
                                        <p:tgtEl>
                                          <p:spTgt spid="57389"/>
                                        </p:tgtEl>
                                      </p:cBhvr>
                                    </p:animEffect>
                                  </p:childTnLst>
                                  <p:subTnLst>
                                    <p:audio>
                                      <p:cMediaNode>
                                        <p:cTn display="0" masterRel="sameClick">
                                          <p:stCondLst>
                                            <p:cond evt="begin" delay="0">
                                              <p:tn val="199"/>
                                            </p:cond>
                                          </p:stCondLst>
                                          <p:endCondLst>
                                            <p:cond evt="onStopAudio" delay="0">
                                              <p:tgtEl>
                                                <p:sldTgt/>
                                              </p:tgtEl>
                                            </p:cond>
                                          </p:endCondLst>
                                        </p:cTn>
                                        <p:tgtEl>
                                          <p:sndTgt r:embed="rId5" name="GLASS.WAV"/>
                                        </p:tgtEl>
                                      </p:cMediaNode>
                                    </p:audio>
                                  </p:subTnLst>
                                </p:cTn>
                              </p:par>
                            </p:childTnLst>
                          </p:cTn>
                        </p:par>
                      </p:childTnLst>
                    </p:cTn>
                  </p:par>
                  <p:par>
                    <p:cTn id="202" fill="hold" nodeType="clickPar">
                      <p:stCondLst>
                        <p:cond delay="indefinite"/>
                      </p:stCondLst>
                      <p:childTnLst>
                        <p:par>
                          <p:cTn id="203" fill="hold" nodeType="withGroup">
                            <p:stCondLst>
                              <p:cond delay="0"/>
                            </p:stCondLst>
                            <p:childTnLst>
                              <p:par>
                                <p:cTn id="204" presetID="17" presetClass="entr" presetSubtype="1" fill="hold" nodeType="clickEffect">
                                  <p:stCondLst>
                                    <p:cond delay="0"/>
                                  </p:stCondLst>
                                  <p:childTnLst>
                                    <p:set>
                                      <p:cBhvr>
                                        <p:cTn id="205" dur="1" fill="hold">
                                          <p:stCondLst>
                                            <p:cond delay="0"/>
                                          </p:stCondLst>
                                        </p:cTn>
                                        <p:tgtEl>
                                          <p:spTgt spid="9"/>
                                        </p:tgtEl>
                                        <p:attrNameLst>
                                          <p:attrName>style.visibility</p:attrName>
                                        </p:attrNameLst>
                                      </p:cBhvr>
                                      <p:to>
                                        <p:strVal val="visible"/>
                                      </p:to>
                                    </p:set>
                                    <p:anim calcmode="lin" valueType="num">
                                      <p:cBhvr>
                                        <p:cTn id="206" dur="500" fill="hold"/>
                                        <p:tgtEl>
                                          <p:spTgt spid="9"/>
                                        </p:tgtEl>
                                        <p:attrNameLst>
                                          <p:attrName>ppt_x</p:attrName>
                                        </p:attrNameLst>
                                      </p:cBhvr>
                                      <p:tavLst>
                                        <p:tav tm="0">
                                          <p:val>
                                            <p:strVal val="#ppt_x"/>
                                          </p:val>
                                        </p:tav>
                                        <p:tav tm="100000">
                                          <p:val>
                                            <p:strVal val="#ppt_x"/>
                                          </p:val>
                                        </p:tav>
                                      </p:tavLst>
                                    </p:anim>
                                    <p:anim calcmode="lin" valueType="num">
                                      <p:cBhvr>
                                        <p:cTn id="207" dur="500" fill="hold"/>
                                        <p:tgtEl>
                                          <p:spTgt spid="9"/>
                                        </p:tgtEl>
                                        <p:attrNameLst>
                                          <p:attrName>ppt_y</p:attrName>
                                        </p:attrNameLst>
                                      </p:cBhvr>
                                      <p:tavLst>
                                        <p:tav tm="0">
                                          <p:val>
                                            <p:strVal val="#ppt_y-#ppt_h/2"/>
                                          </p:val>
                                        </p:tav>
                                        <p:tav tm="100000">
                                          <p:val>
                                            <p:strVal val="#ppt_y"/>
                                          </p:val>
                                        </p:tav>
                                      </p:tavLst>
                                    </p:anim>
                                    <p:anim calcmode="lin" valueType="num">
                                      <p:cBhvr>
                                        <p:cTn id="208" dur="500" fill="hold"/>
                                        <p:tgtEl>
                                          <p:spTgt spid="9"/>
                                        </p:tgtEl>
                                        <p:attrNameLst>
                                          <p:attrName>ppt_w</p:attrName>
                                        </p:attrNameLst>
                                      </p:cBhvr>
                                      <p:tavLst>
                                        <p:tav tm="0">
                                          <p:val>
                                            <p:strVal val="#ppt_w"/>
                                          </p:val>
                                        </p:tav>
                                        <p:tav tm="100000">
                                          <p:val>
                                            <p:strVal val="#ppt_w"/>
                                          </p:val>
                                        </p:tav>
                                      </p:tavLst>
                                    </p:anim>
                                    <p:anim calcmode="lin" valueType="num">
                                      <p:cBhvr>
                                        <p:cTn id="209"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7" presetClass="entr" presetSubtype="1" fill="hold" grpId="0" nodeType="clickEffect">
                                  <p:stCondLst>
                                    <p:cond delay="0"/>
                                  </p:stCondLst>
                                  <p:childTnLst>
                                    <p:set>
                                      <p:cBhvr>
                                        <p:cTn id="213" dur="1" fill="hold">
                                          <p:stCondLst>
                                            <p:cond delay="0"/>
                                          </p:stCondLst>
                                        </p:cTn>
                                        <p:tgtEl>
                                          <p:spTgt spid="57363"/>
                                        </p:tgtEl>
                                        <p:attrNameLst>
                                          <p:attrName>style.visibility</p:attrName>
                                        </p:attrNameLst>
                                      </p:cBhvr>
                                      <p:to>
                                        <p:strVal val="visible"/>
                                      </p:to>
                                    </p:set>
                                    <p:anim calcmode="lin" valueType="num">
                                      <p:cBhvr>
                                        <p:cTn id="214" dur="500" fill="hold"/>
                                        <p:tgtEl>
                                          <p:spTgt spid="57363"/>
                                        </p:tgtEl>
                                        <p:attrNameLst>
                                          <p:attrName>ppt_x</p:attrName>
                                        </p:attrNameLst>
                                      </p:cBhvr>
                                      <p:tavLst>
                                        <p:tav tm="0">
                                          <p:val>
                                            <p:strVal val="#ppt_x"/>
                                          </p:val>
                                        </p:tav>
                                        <p:tav tm="100000">
                                          <p:val>
                                            <p:strVal val="#ppt_x"/>
                                          </p:val>
                                        </p:tav>
                                      </p:tavLst>
                                    </p:anim>
                                    <p:anim calcmode="lin" valueType="num">
                                      <p:cBhvr>
                                        <p:cTn id="215" dur="500" fill="hold"/>
                                        <p:tgtEl>
                                          <p:spTgt spid="57363"/>
                                        </p:tgtEl>
                                        <p:attrNameLst>
                                          <p:attrName>ppt_y</p:attrName>
                                        </p:attrNameLst>
                                      </p:cBhvr>
                                      <p:tavLst>
                                        <p:tav tm="0">
                                          <p:val>
                                            <p:strVal val="#ppt_y-#ppt_h/2"/>
                                          </p:val>
                                        </p:tav>
                                        <p:tav tm="100000">
                                          <p:val>
                                            <p:strVal val="#ppt_y"/>
                                          </p:val>
                                        </p:tav>
                                      </p:tavLst>
                                    </p:anim>
                                    <p:anim calcmode="lin" valueType="num">
                                      <p:cBhvr>
                                        <p:cTn id="216" dur="500" fill="hold"/>
                                        <p:tgtEl>
                                          <p:spTgt spid="57363"/>
                                        </p:tgtEl>
                                        <p:attrNameLst>
                                          <p:attrName>ppt_w</p:attrName>
                                        </p:attrNameLst>
                                      </p:cBhvr>
                                      <p:tavLst>
                                        <p:tav tm="0">
                                          <p:val>
                                            <p:strVal val="#ppt_w"/>
                                          </p:val>
                                        </p:tav>
                                        <p:tav tm="100000">
                                          <p:val>
                                            <p:strVal val="#ppt_w"/>
                                          </p:val>
                                        </p:tav>
                                      </p:tavLst>
                                    </p:anim>
                                    <p:anim calcmode="lin" valueType="num">
                                      <p:cBhvr>
                                        <p:cTn id="217" dur="500" fill="hold"/>
                                        <p:tgtEl>
                                          <p:spTgt spid="57363"/>
                                        </p:tgtEl>
                                        <p:attrNameLst>
                                          <p:attrName>ppt_h</p:attrName>
                                        </p:attrNameLst>
                                      </p:cBhvr>
                                      <p:tavLst>
                                        <p:tav tm="0">
                                          <p:val>
                                            <p:fltVal val="0"/>
                                          </p:val>
                                        </p:tav>
                                        <p:tav tm="100000">
                                          <p:val>
                                            <p:strVal val="#ppt_h"/>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7" presetClass="entr" presetSubtype="1" fill="hold" nodeType="clickEffect">
                                  <p:stCondLst>
                                    <p:cond delay="0"/>
                                  </p:stCondLst>
                                  <p:childTnLst>
                                    <p:set>
                                      <p:cBhvr>
                                        <p:cTn id="221" dur="1" fill="hold">
                                          <p:stCondLst>
                                            <p:cond delay="0"/>
                                          </p:stCondLst>
                                        </p:cTn>
                                        <p:tgtEl>
                                          <p:spTgt spid="10"/>
                                        </p:tgtEl>
                                        <p:attrNameLst>
                                          <p:attrName>style.visibility</p:attrName>
                                        </p:attrNameLst>
                                      </p:cBhvr>
                                      <p:to>
                                        <p:strVal val="visible"/>
                                      </p:to>
                                    </p:set>
                                    <p:anim calcmode="lin" valueType="num">
                                      <p:cBhvr>
                                        <p:cTn id="222" dur="500" fill="hold"/>
                                        <p:tgtEl>
                                          <p:spTgt spid="10"/>
                                        </p:tgtEl>
                                        <p:attrNameLst>
                                          <p:attrName>ppt_x</p:attrName>
                                        </p:attrNameLst>
                                      </p:cBhvr>
                                      <p:tavLst>
                                        <p:tav tm="0">
                                          <p:val>
                                            <p:strVal val="#ppt_x"/>
                                          </p:val>
                                        </p:tav>
                                        <p:tav tm="100000">
                                          <p:val>
                                            <p:strVal val="#ppt_x"/>
                                          </p:val>
                                        </p:tav>
                                      </p:tavLst>
                                    </p:anim>
                                    <p:anim calcmode="lin" valueType="num">
                                      <p:cBhvr>
                                        <p:cTn id="223" dur="500" fill="hold"/>
                                        <p:tgtEl>
                                          <p:spTgt spid="10"/>
                                        </p:tgtEl>
                                        <p:attrNameLst>
                                          <p:attrName>ppt_y</p:attrName>
                                        </p:attrNameLst>
                                      </p:cBhvr>
                                      <p:tavLst>
                                        <p:tav tm="0">
                                          <p:val>
                                            <p:strVal val="#ppt_y-#ppt_h/2"/>
                                          </p:val>
                                        </p:tav>
                                        <p:tav tm="100000">
                                          <p:val>
                                            <p:strVal val="#ppt_y"/>
                                          </p:val>
                                        </p:tav>
                                      </p:tavLst>
                                    </p:anim>
                                    <p:anim calcmode="lin" valueType="num">
                                      <p:cBhvr>
                                        <p:cTn id="224" dur="500" fill="hold"/>
                                        <p:tgtEl>
                                          <p:spTgt spid="10"/>
                                        </p:tgtEl>
                                        <p:attrNameLst>
                                          <p:attrName>ppt_w</p:attrName>
                                        </p:attrNameLst>
                                      </p:cBhvr>
                                      <p:tavLst>
                                        <p:tav tm="0">
                                          <p:val>
                                            <p:strVal val="#ppt_w"/>
                                          </p:val>
                                        </p:tav>
                                        <p:tav tm="100000">
                                          <p:val>
                                            <p:strVal val="#ppt_w"/>
                                          </p:val>
                                        </p:tav>
                                      </p:tavLst>
                                    </p:anim>
                                    <p:anim calcmode="lin" valueType="num">
                                      <p:cBhvr>
                                        <p:cTn id="225" dur="500" fill="hold"/>
                                        <p:tgtEl>
                                          <p:spTgt spid="10"/>
                                        </p:tgtEl>
                                        <p:attrNameLst>
                                          <p:attrName>ppt_h</p:attrName>
                                        </p:attrNameLst>
                                      </p:cBhvr>
                                      <p:tavLst>
                                        <p:tav tm="0">
                                          <p:val>
                                            <p:fltVal val="0"/>
                                          </p:val>
                                        </p:tav>
                                        <p:tav tm="100000">
                                          <p:val>
                                            <p:strVal val="#ppt_h"/>
                                          </p:val>
                                        </p:tav>
                                      </p:tavLst>
                                    </p:anim>
                                  </p:childTnLst>
                                </p:cTn>
                              </p:par>
                            </p:childTnLst>
                          </p:cTn>
                        </p:par>
                        <p:par>
                          <p:cTn id="226" fill="hold" nodeType="afterGroup">
                            <p:stCondLst>
                              <p:cond delay="500"/>
                            </p:stCondLst>
                            <p:childTnLst>
                              <p:par>
                                <p:cTn id="227" presetID="2" presetClass="entr" presetSubtype="2" fill="hold" grpId="0" nodeType="afterEffect">
                                  <p:stCondLst>
                                    <p:cond delay="0"/>
                                  </p:stCondLst>
                                  <p:childTnLst>
                                    <p:set>
                                      <p:cBhvr>
                                        <p:cTn id="228" dur="1" fill="hold">
                                          <p:stCondLst>
                                            <p:cond delay="0"/>
                                          </p:stCondLst>
                                        </p:cTn>
                                        <p:tgtEl>
                                          <p:spTgt spid="57396"/>
                                        </p:tgtEl>
                                        <p:attrNameLst>
                                          <p:attrName>style.visibility</p:attrName>
                                        </p:attrNameLst>
                                      </p:cBhvr>
                                      <p:to>
                                        <p:strVal val="visible"/>
                                      </p:to>
                                    </p:set>
                                    <p:anim calcmode="lin" valueType="num">
                                      <p:cBhvr>
                                        <p:cTn id="229" dur="500" fill="hold"/>
                                        <p:tgtEl>
                                          <p:spTgt spid="57396"/>
                                        </p:tgtEl>
                                        <p:attrNameLst>
                                          <p:attrName>ppt_x</p:attrName>
                                        </p:attrNameLst>
                                      </p:cBhvr>
                                      <p:tavLst>
                                        <p:tav tm="0">
                                          <p:val>
                                            <p:strVal val="1+#ppt_w/2"/>
                                          </p:val>
                                        </p:tav>
                                        <p:tav tm="100000">
                                          <p:val>
                                            <p:strVal val="#ppt_x"/>
                                          </p:val>
                                        </p:tav>
                                      </p:tavLst>
                                    </p:anim>
                                    <p:anim calcmode="lin" valueType="num">
                                      <p:cBhvr>
                                        <p:cTn id="230" dur="500" fill="hold"/>
                                        <p:tgtEl>
                                          <p:spTgt spid="573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7"/>
                                            </p:cond>
                                          </p:stCondLst>
                                          <p:endCondLst>
                                            <p:cond evt="onStopAudio" delay="0">
                                              <p:tgtEl>
                                                <p:sldTgt/>
                                              </p:tgtEl>
                                            </p:cond>
                                          </p:endCondLst>
                                        </p:cTn>
                                        <p:tgtEl>
                                          <p:sndTgt r:embed="rId4" name="CASHREG.WAV"/>
                                        </p:tgtEl>
                                      </p:cMediaNode>
                                    </p:audio>
                                  </p:subTnLst>
                                </p:cTn>
                              </p:par>
                            </p:childTnLst>
                          </p:cTn>
                        </p:par>
                      </p:childTnLst>
                    </p:cTn>
                  </p:par>
                  <p:par>
                    <p:cTn id="231" fill="hold" nodeType="clickPar">
                      <p:stCondLst>
                        <p:cond delay="indefinite"/>
                      </p:stCondLst>
                      <p:childTnLst>
                        <p:par>
                          <p:cTn id="232" fill="hold" nodeType="withGroup">
                            <p:stCondLst>
                              <p:cond delay="0"/>
                            </p:stCondLst>
                            <p:childTnLst>
                              <p:par>
                                <p:cTn id="233" presetID="17" presetClass="entr" presetSubtype="1" fill="hold" grpId="0" nodeType="clickEffect">
                                  <p:stCondLst>
                                    <p:cond delay="0"/>
                                  </p:stCondLst>
                                  <p:childTnLst>
                                    <p:set>
                                      <p:cBhvr>
                                        <p:cTn id="234" dur="1" fill="hold">
                                          <p:stCondLst>
                                            <p:cond delay="0"/>
                                          </p:stCondLst>
                                        </p:cTn>
                                        <p:tgtEl>
                                          <p:spTgt spid="57364"/>
                                        </p:tgtEl>
                                        <p:attrNameLst>
                                          <p:attrName>style.visibility</p:attrName>
                                        </p:attrNameLst>
                                      </p:cBhvr>
                                      <p:to>
                                        <p:strVal val="visible"/>
                                      </p:to>
                                    </p:set>
                                    <p:anim calcmode="lin" valueType="num">
                                      <p:cBhvr>
                                        <p:cTn id="235" dur="500" fill="hold"/>
                                        <p:tgtEl>
                                          <p:spTgt spid="57364"/>
                                        </p:tgtEl>
                                        <p:attrNameLst>
                                          <p:attrName>ppt_x</p:attrName>
                                        </p:attrNameLst>
                                      </p:cBhvr>
                                      <p:tavLst>
                                        <p:tav tm="0">
                                          <p:val>
                                            <p:strVal val="#ppt_x"/>
                                          </p:val>
                                        </p:tav>
                                        <p:tav tm="100000">
                                          <p:val>
                                            <p:strVal val="#ppt_x"/>
                                          </p:val>
                                        </p:tav>
                                      </p:tavLst>
                                    </p:anim>
                                    <p:anim calcmode="lin" valueType="num">
                                      <p:cBhvr>
                                        <p:cTn id="236" dur="500" fill="hold"/>
                                        <p:tgtEl>
                                          <p:spTgt spid="57364"/>
                                        </p:tgtEl>
                                        <p:attrNameLst>
                                          <p:attrName>ppt_y</p:attrName>
                                        </p:attrNameLst>
                                      </p:cBhvr>
                                      <p:tavLst>
                                        <p:tav tm="0">
                                          <p:val>
                                            <p:strVal val="#ppt_y-#ppt_h/2"/>
                                          </p:val>
                                        </p:tav>
                                        <p:tav tm="100000">
                                          <p:val>
                                            <p:strVal val="#ppt_y"/>
                                          </p:val>
                                        </p:tav>
                                      </p:tavLst>
                                    </p:anim>
                                    <p:anim calcmode="lin" valueType="num">
                                      <p:cBhvr>
                                        <p:cTn id="237" dur="500" fill="hold"/>
                                        <p:tgtEl>
                                          <p:spTgt spid="57364"/>
                                        </p:tgtEl>
                                        <p:attrNameLst>
                                          <p:attrName>ppt_w</p:attrName>
                                        </p:attrNameLst>
                                      </p:cBhvr>
                                      <p:tavLst>
                                        <p:tav tm="0">
                                          <p:val>
                                            <p:strVal val="#ppt_w"/>
                                          </p:val>
                                        </p:tav>
                                        <p:tav tm="100000">
                                          <p:val>
                                            <p:strVal val="#ppt_w"/>
                                          </p:val>
                                        </p:tav>
                                      </p:tavLst>
                                    </p:anim>
                                    <p:anim calcmode="lin" valueType="num">
                                      <p:cBhvr>
                                        <p:cTn id="238" dur="500" fill="hold"/>
                                        <p:tgtEl>
                                          <p:spTgt spid="57364"/>
                                        </p:tgtEl>
                                        <p:attrNameLst>
                                          <p:attrName>ppt_h</p:attrName>
                                        </p:attrNameLst>
                                      </p:cBhvr>
                                      <p:tavLst>
                                        <p:tav tm="0">
                                          <p:val>
                                            <p:fltVal val="0"/>
                                          </p:val>
                                        </p:tav>
                                        <p:tav tm="100000">
                                          <p:val>
                                            <p:strVal val="#ppt_h"/>
                                          </p:val>
                                        </p:tav>
                                      </p:tavLst>
                                    </p:anim>
                                  </p:childTnLst>
                                </p:cTn>
                              </p:par>
                            </p:childTnLst>
                          </p:cTn>
                        </p:par>
                        <p:par>
                          <p:cTn id="239" fill="hold" nodeType="afterGroup">
                            <p:stCondLst>
                              <p:cond delay="500"/>
                            </p:stCondLst>
                            <p:childTnLst>
                              <p:par>
                                <p:cTn id="240" presetID="1" presetClass="entr" presetSubtype="0" fill="hold" grpId="0" nodeType="afterEffect">
                                  <p:stCondLst>
                                    <p:cond delay="1000"/>
                                  </p:stCondLst>
                                  <p:childTnLst>
                                    <p:set>
                                      <p:cBhvr>
                                        <p:cTn id="241" dur="1" fill="hold">
                                          <p:stCondLst>
                                            <p:cond delay="499"/>
                                          </p:stCondLst>
                                        </p:cTn>
                                        <p:tgtEl>
                                          <p:spTgt spid="57397"/>
                                        </p:tgtEl>
                                        <p:attrNameLst>
                                          <p:attrName>style.visibility</p:attrName>
                                        </p:attrNameLst>
                                      </p:cBhvr>
                                      <p:to>
                                        <p:strVal val="visible"/>
                                      </p:to>
                                    </p:set>
                                  </p:childTnLst>
                                  <p:subTnLst>
                                    <p:audio>
                                      <p:cMediaNode>
                                        <p:cTn display="0" masterRel="sameClick">
                                          <p:stCondLst>
                                            <p:cond evt="begin" delay="0">
                                              <p:tn val="240"/>
                                            </p:cond>
                                          </p:stCondLst>
                                          <p:endCondLst>
                                            <p:cond evt="onStopAudio" delay="0">
                                              <p:tgtEl>
                                                <p:sldTgt/>
                                              </p:tgtEl>
                                            </p:cond>
                                          </p:endCondLst>
                                        </p:cTn>
                                        <p:tgtEl>
                                          <p:sndTgt r:embed="rId6" name="D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ldLvl="0" animBg="1"/>
      <p:bldP spid="57351" grpId="0"/>
      <p:bldP spid="57355" grpId="0" bldLvl="0" animBg="1"/>
      <p:bldP spid="57356" grpId="0" bldLvl="0" animBg="1"/>
      <p:bldP spid="57357" grpId="0" bldLvl="0" animBg="1"/>
      <p:bldP spid="57358" grpId="0" bldLvl="0" animBg="1"/>
      <p:bldP spid="57359" grpId="0" bldLvl="0" animBg="1"/>
      <p:bldP spid="57360" grpId="0" bldLvl="0" animBg="1"/>
      <p:bldP spid="57361" grpId="0" bldLvl="0" animBg="1"/>
      <p:bldP spid="57362" grpId="0" bldLvl="0" animBg="1"/>
      <p:bldP spid="57363" grpId="0" bldLvl="0" animBg="1"/>
      <p:bldP spid="57364" grpId="0" bldLvl="0" animBg="1"/>
      <p:bldP spid="57365" grpId="0" bldLvl="0" animBg="1"/>
      <p:bldP spid="57366" grpId="0" bldLvl="0" animBg="1"/>
      <p:bldP spid="57367" grpId="0" bldLvl="0" animBg="1"/>
      <p:bldP spid="95252" grpId="0" bldLvl="0" animBg="1"/>
      <p:bldP spid="57369" grpId="0" bldLvl="0" animBg="1"/>
      <p:bldP spid="95254" grpId="0" bldLvl="0" animBg="1"/>
      <p:bldP spid="57374" grpId="0" bldLvl="0" animBg="1"/>
      <p:bldP spid="57375" grpId="0" bldLvl="0" animBg="1"/>
      <p:bldP spid="95258" grpId="0" bldLvl="0" animBg="1"/>
      <p:bldP spid="57380" grpId="0" bldLvl="0" animBg="1"/>
      <p:bldP spid="57384" grpId="0" bldLvl="0" animBg="1"/>
      <p:bldP spid="57388" grpId="0" bldLvl="0" animBg="1"/>
      <p:bldP spid="57389" grpId="0" bldLvl="0" animBg="1"/>
      <p:bldP spid="57396" grpId="0" bldLvl="0" animBg="1"/>
      <p:bldP spid="57397" grpId="0" bldLvl="0" animBg="1"/>
      <p:bldP spid="57418" grpId="0"/>
      <p:bldP spid="57418" grpId="1"/>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3" name="Rectangle 4"/>
          <p:cNvSpPr>
            <a:spLocks noChangeArrowheads="1"/>
          </p:cNvSpPr>
          <p:nvPr/>
        </p:nvSpPr>
        <p:spPr bwMode="auto">
          <a:xfrm>
            <a:off x="357188" y="1000125"/>
            <a:ext cx="7416800"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t>For enqueue, when rear = Capacity-1, the next element is entered at Array[0] in case that spot is free.</a:t>
            </a:r>
          </a:p>
          <a:p>
            <a:endParaRPr lang="en-US" altLang="zh-CN" sz="2400"/>
          </a:p>
          <a:p>
            <a:r>
              <a:rPr lang="en-US" altLang="zh-CN" sz="2400" b="1"/>
              <a:t>     </a:t>
            </a:r>
            <a:r>
              <a:rPr lang="en-US" altLang="zh-CN" b="1">
                <a:solidFill>
                  <a:srgbClr val="0000FF"/>
                </a:solidFill>
              </a:rPr>
              <a:t>if  (rear==Capacity-1)  </a:t>
            </a:r>
          </a:p>
          <a:p>
            <a:r>
              <a:rPr lang="en-US" altLang="zh-CN" b="1">
                <a:solidFill>
                  <a:srgbClr val="0000FF"/>
                </a:solidFill>
              </a:rPr>
              <a:t>                 rear=0;  </a:t>
            </a:r>
          </a:p>
          <a:p>
            <a:r>
              <a:rPr lang="en-US" altLang="zh-CN" b="1">
                <a:solidFill>
                  <a:srgbClr val="0000FF"/>
                </a:solidFill>
              </a:rPr>
              <a:t>        else     rear++ ;          </a:t>
            </a:r>
          </a:p>
          <a:p>
            <a:endParaRPr lang="en-US" altLang="zh-CN" b="1"/>
          </a:p>
          <a:p>
            <a:endParaRPr lang="en-US" altLang="zh-CN" b="1"/>
          </a:p>
          <a:p>
            <a:endParaRPr lang="en-US" altLang="zh-CN" b="1"/>
          </a:p>
          <a:p>
            <a:pPr>
              <a:lnSpc>
                <a:spcPct val="90000"/>
              </a:lnSpc>
              <a:spcBef>
                <a:spcPct val="50000"/>
              </a:spcBef>
              <a:buClr>
                <a:schemeClr val="bg2"/>
              </a:buClr>
              <a:buSzPct val="75000"/>
              <a:buFont typeface="Wingdings" charset="2"/>
              <a:buNone/>
            </a:pPr>
            <a:r>
              <a:rPr lang="en-US" altLang="zh-CN"/>
              <a:t>     </a:t>
            </a:r>
          </a:p>
        </p:txBody>
      </p:sp>
      <p:sp>
        <p:nvSpPr>
          <p:cNvPr id="59397" name="AutoShape 5" descr="白色大理石"/>
          <p:cNvSpPr>
            <a:spLocks noChangeArrowheads="1"/>
          </p:cNvSpPr>
          <p:nvPr/>
        </p:nvSpPr>
        <p:spPr bwMode="auto">
          <a:xfrm flipH="1">
            <a:off x="428625" y="214313"/>
            <a:ext cx="3048000" cy="681037"/>
          </a:xfrm>
          <a:prstGeom prst="cube">
            <a:avLst>
              <a:gd name="adj" fmla="val 16199"/>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50000"/>
              </a:spcBef>
              <a:defRPr/>
            </a:pPr>
            <a:r>
              <a:rPr kumimoji="1" lang="en-US" altLang="zh-CN" sz="2400" b="1" dirty="0">
                <a:effectLst>
                  <a:outerShdw blurRad="38100" dist="38100" dir="2700000" algn="tl">
                    <a:srgbClr val="C0C0C0"/>
                  </a:outerShdw>
                </a:effectLst>
                <a:latin typeface="Arial" panose="020B0604020202020204" pitchFamily="34" charset="0"/>
                <a:ea typeface="宋体" panose="02010600030101010101" pitchFamily="2" charset="-122"/>
              </a:rPr>
              <a:t>Circular Queue:</a:t>
            </a:r>
            <a:endParaRPr kumimoji="1" lang="en-US" altLang="zh-CN" sz="2400" b="1" dirty="0">
              <a:latin typeface="Times New Roman" panose="02020603050405020304" pitchFamily="18" charset="0"/>
              <a:ea typeface="宋体" panose="02010600030101010101" pitchFamily="2" charset="-122"/>
            </a:endParaRPr>
          </a:p>
        </p:txBody>
      </p:sp>
      <p:sp>
        <p:nvSpPr>
          <p:cNvPr id="4" name="右大括号 3"/>
          <p:cNvSpPr/>
          <p:nvPr/>
        </p:nvSpPr>
        <p:spPr>
          <a:xfrm>
            <a:off x="3643313" y="2643188"/>
            <a:ext cx="214312" cy="64293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zh-CN" altLang="en-US"/>
          </a:p>
        </p:txBody>
      </p:sp>
      <p:sp>
        <p:nvSpPr>
          <p:cNvPr id="5" name="矩形 4"/>
          <p:cNvSpPr>
            <a:spLocks noChangeArrowheads="1"/>
          </p:cNvSpPr>
          <p:nvPr/>
        </p:nvSpPr>
        <p:spPr bwMode="auto">
          <a:xfrm>
            <a:off x="3865563" y="2857500"/>
            <a:ext cx="3414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 </a:t>
            </a:r>
            <a:r>
              <a:rPr lang="en-US" altLang="zh-CN" b="1">
                <a:solidFill>
                  <a:srgbClr val="0000FF"/>
                </a:solidFill>
              </a:rPr>
              <a:t>rear=(rear+1) mod Capacity</a:t>
            </a:r>
          </a:p>
        </p:txBody>
      </p:sp>
      <p:sp>
        <p:nvSpPr>
          <p:cNvPr id="6" name="Rectangle 4"/>
          <p:cNvSpPr>
            <a:spLocks noChangeArrowheads="1"/>
          </p:cNvSpPr>
          <p:nvPr/>
        </p:nvSpPr>
        <p:spPr bwMode="auto">
          <a:xfrm>
            <a:off x="428625" y="3643313"/>
            <a:ext cx="7416800"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t>For dequeue, when front = Capacity-1, the next element at Array[0] will be deleted in case the queue is not empty.</a:t>
            </a:r>
          </a:p>
          <a:p>
            <a:endParaRPr lang="en-US" altLang="zh-CN" sz="2400"/>
          </a:p>
          <a:p>
            <a:r>
              <a:rPr lang="en-US" altLang="zh-CN" sz="2400" b="1"/>
              <a:t>           </a:t>
            </a:r>
            <a:r>
              <a:rPr lang="en-US" altLang="zh-CN" b="1">
                <a:solidFill>
                  <a:srgbClr val="0000FF"/>
                </a:solidFill>
              </a:rPr>
              <a:t>front=(front+1) mod Capacity</a:t>
            </a:r>
          </a:p>
          <a:p>
            <a:endParaRPr lang="en-US" altLang="zh-CN" b="1"/>
          </a:p>
          <a:p>
            <a:endParaRPr lang="en-US" altLang="zh-CN" b="1"/>
          </a:p>
          <a:p>
            <a:endParaRPr lang="en-US" altLang="zh-CN" b="1"/>
          </a:p>
          <a:p>
            <a:pPr>
              <a:lnSpc>
                <a:spcPct val="90000"/>
              </a:lnSpc>
              <a:spcBef>
                <a:spcPct val="50000"/>
              </a:spcBef>
              <a:buClr>
                <a:schemeClr val="bg2"/>
              </a:buClr>
              <a:buSzPct val="75000"/>
              <a:buFont typeface="Wingdings" charset="2"/>
              <a:buNone/>
            </a:pP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p:cTn id="7" dur="500" fill="hold"/>
                                        <p:tgtEl>
                                          <p:spTgt spid="59397"/>
                                        </p:tgtEl>
                                        <p:attrNameLst>
                                          <p:attrName>ppt_x</p:attrName>
                                        </p:attrNameLst>
                                      </p:cBhvr>
                                      <p:tavLst>
                                        <p:tav tm="0">
                                          <p:val>
                                            <p:strVal val="#ppt_x"/>
                                          </p:val>
                                        </p:tav>
                                        <p:tav tm="100000">
                                          <p:val>
                                            <p:strVal val="#ppt_x"/>
                                          </p:val>
                                        </p:tav>
                                      </p:tavLst>
                                    </p:anim>
                                    <p:anim calcmode="lin" valueType="num">
                                      <p:cBhvr>
                                        <p:cTn id="8" dur="500" fill="hold"/>
                                        <p:tgtEl>
                                          <p:spTgt spid="59397"/>
                                        </p:tgtEl>
                                        <p:attrNameLst>
                                          <p:attrName>ppt_y</p:attrName>
                                        </p:attrNameLst>
                                      </p:cBhvr>
                                      <p:tavLst>
                                        <p:tav tm="0">
                                          <p:val>
                                            <p:strVal val="#ppt_y-#ppt_h/2"/>
                                          </p:val>
                                        </p:tav>
                                        <p:tav tm="100000">
                                          <p:val>
                                            <p:strVal val="#ppt_y"/>
                                          </p:val>
                                        </p:tav>
                                      </p:tavLst>
                                    </p:anim>
                                    <p:anim calcmode="lin" valueType="num">
                                      <p:cBhvr>
                                        <p:cTn id="9" dur="500" fill="hold"/>
                                        <p:tgtEl>
                                          <p:spTgt spid="59397"/>
                                        </p:tgtEl>
                                        <p:attrNameLst>
                                          <p:attrName>ppt_w</p:attrName>
                                        </p:attrNameLst>
                                      </p:cBhvr>
                                      <p:tavLst>
                                        <p:tav tm="0">
                                          <p:val>
                                            <p:strVal val="#ppt_w"/>
                                          </p:val>
                                        </p:tav>
                                        <p:tav tm="100000">
                                          <p:val>
                                            <p:strVal val="#ppt_w"/>
                                          </p:val>
                                        </p:tav>
                                      </p:tavLst>
                                    </p:anim>
                                    <p:anim calcmode="lin" valueType="num">
                                      <p:cBhvr>
                                        <p:cTn id="10" dur="500" fill="hold"/>
                                        <p:tgtEl>
                                          <p:spTgt spid="5939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4" grpId="0" animBg="1"/>
      <p:bldP spid="5"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7282" name="表格 97281"/>
          <p:cNvGraphicFramePr/>
          <p:nvPr/>
        </p:nvGraphicFramePr>
        <p:xfrm>
          <a:off x="914400" y="1795463"/>
          <a:ext cx="4343400" cy="3349695"/>
        </p:xfrm>
        <a:graphic>
          <a:graphicData uri="http://schemas.openxmlformats.org/drawingml/2006/table">
            <a:tbl>
              <a:tblPr/>
              <a:tblGrid>
                <a:gridCol w="1849438">
                  <a:extLst>
                    <a:ext uri="{9D8B030D-6E8A-4147-A177-3AD203B41FA5}">
                      <a16:colId xmlns:a16="http://schemas.microsoft.com/office/drawing/2014/main" val="20000"/>
                    </a:ext>
                  </a:extLst>
                </a:gridCol>
                <a:gridCol w="908050">
                  <a:extLst>
                    <a:ext uri="{9D8B030D-6E8A-4147-A177-3AD203B41FA5}">
                      <a16:colId xmlns:a16="http://schemas.microsoft.com/office/drawing/2014/main" val="20001"/>
                    </a:ext>
                  </a:extLst>
                </a:gridCol>
                <a:gridCol w="1585912">
                  <a:extLst>
                    <a:ext uri="{9D8B030D-6E8A-4147-A177-3AD203B41FA5}">
                      <a16:colId xmlns:a16="http://schemas.microsoft.com/office/drawing/2014/main" val="20002"/>
                    </a:ext>
                  </a:extLst>
                </a:gridCol>
              </a:tblGrid>
              <a:tr h="61267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2800" dirty="0">
                          <a:latin typeface="Comic Sans MS" panose="030F0702030302020204" pitchFamily="66" charset="0"/>
                        </a:rPr>
                        <a:t>Array[</a:t>
                      </a:r>
                      <a:r>
                        <a:rPr lang="tr-TR" altLang="zh-CN" sz="2800" dirty="0">
                          <a:latin typeface="Comic Sans MS" panose="030F0702030302020204" pitchFamily="66" charset="0"/>
                        </a:rPr>
                        <a:t>5</a:t>
                      </a:r>
                      <a:r>
                        <a:rPr lang="en-US" altLang="zh-CN" sz="2800" dirty="0">
                          <a:latin typeface="Comic Sans MS" panose="030F0702030302020204" pitchFamily="66" charset="0"/>
                        </a:rPr>
                        <a:t>]</a:t>
                      </a:r>
                    </a:p>
                  </a:txBody>
                  <a:tcPr marT="45662" marB="45662">
                    <a:lnL>
                      <a:noFill/>
                    </a:lnL>
                    <a:lnR w="28575"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2800" dirty="0">
                          <a:latin typeface="Comic Sans MS" panose="030F0702030302020204" pitchFamily="66" charset="0"/>
                        </a:rPr>
                        <a:t>B</a:t>
                      </a:r>
                    </a:p>
                  </a:txBody>
                  <a:tcPr marT="45662" marB="45662">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4A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000" dirty="0">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0"/>
                  </a:ext>
                </a:extLst>
              </a:tr>
              <a:tr h="553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2800" dirty="0">
                          <a:latin typeface="Comic Sans MS" panose="030F0702030302020204" pitchFamily="66" charset="0"/>
                        </a:rPr>
                        <a:t>Array[</a:t>
                      </a:r>
                      <a:r>
                        <a:rPr lang="tr-TR" altLang="zh-CN" sz="2800" dirty="0">
                          <a:latin typeface="Comic Sans MS" panose="030F0702030302020204" pitchFamily="66" charset="0"/>
                        </a:rPr>
                        <a:t>4</a:t>
                      </a:r>
                      <a:r>
                        <a:rPr lang="en-US" altLang="zh-CN" sz="2800" dirty="0">
                          <a:latin typeface="Comic Sans MS" panose="030F0702030302020204" pitchFamily="66" charset="0"/>
                        </a:rPr>
                        <a:t>]</a:t>
                      </a:r>
                    </a:p>
                  </a:txBody>
                  <a:tcPr marT="45662" marB="45662">
                    <a:lnL>
                      <a:noFill/>
                    </a:lnL>
                    <a:lnR w="28575"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2800" dirty="0">
                          <a:latin typeface="Comic Sans MS" panose="030F0702030302020204" pitchFamily="66" charset="0"/>
                        </a:rPr>
                        <a:t>A</a:t>
                      </a:r>
                    </a:p>
                  </a:txBody>
                  <a:tcPr marT="45662" marB="45662">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4AFFF"/>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000" dirty="0">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1"/>
                  </a:ext>
                </a:extLst>
              </a:tr>
              <a:tr h="5555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2800" dirty="0">
                          <a:latin typeface="Comic Sans MS" panose="030F0702030302020204" pitchFamily="66" charset="0"/>
                        </a:rPr>
                        <a:t>Array[3]</a:t>
                      </a:r>
                    </a:p>
                  </a:txBody>
                  <a:tcPr marT="45662" marB="45662">
                    <a:lnL>
                      <a:noFill/>
                    </a:lnL>
                    <a:lnR w="28575"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800" dirty="0">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800" dirty="0">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5555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2800" dirty="0">
                          <a:latin typeface="Comic Sans MS" panose="030F0702030302020204" pitchFamily="66" charset="0"/>
                        </a:rPr>
                        <a:t>Array[2]</a:t>
                      </a:r>
                    </a:p>
                  </a:txBody>
                  <a:tcPr marT="45662" marB="45662">
                    <a:lnL>
                      <a:noFill/>
                    </a:lnL>
                    <a:lnR w="28575"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800" dirty="0">
                        <a:solidFill>
                          <a:srgbClr val="DDDDDD"/>
                        </a:solidFill>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800" dirty="0">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553949">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2800" dirty="0">
                          <a:latin typeface="Comic Sans MS" panose="030F0702030302020204" pitchFamily="66" charset="0"/>
                        </a:rPr>
                        <a:t>Array[1]</a:t>
                      </a:r>
                    </a:p>
                  </a:txBody>
                  <a:tcPr marT="45662" marB="45662">
                    <a:lnL>
                      <a:noFill/>
                    </a:lnL>
                    <a:lnR w="28575"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800" dirty="0">
                        <a:solidFill>
                          <a:srgbClr val="DDDDDD"/>
                        </a:solidFill>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200" dirty="0">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517976">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2800" dirty="0">
                          <a:latin typeface="Comic Sans MS" panose="030F0702030302020204" pitchFamily="66" charset="0"/>
                        </a:rPr>
                        <a:t>Array[0]</a:t>
                      </a:r>
                    </a:p>
                  </a:txBody>
                  <a:tcPr marT="45662" marB="45662">
                    <a:lnL>
                      <a:noFill/>
                    </a:lnL>
                    <a:lnR w="28575"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800" dirty="0">
                        <a:solidFill>
                          <a:srgbClr val="DDDDDD"/>
                        </a:solidFill>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zh-CN" sz="2800" dirty="0">
                        <a:latin typeface="Comic Sans MS" panose="030F0702030302020204" pitchFamily="66" charset="0"/>
                      </a:endParaRPr>
                    </a:p>
                  </a:txBody>
                  <a:tcPr marT="45662" marB="45662">
                    <a:lnL w="28575" cap="flat" cmpd="sng">
                      <a:solidFill>
                        <a:schemeClr val="tx1"/>
                      </a:solidFill>
                      <a:prstDash val="soli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1421" name="Text Box 46"/>
          <p:cNvSpPr txBox="1">
            <a:spLocks noChangeArrowheads="1"/>
          </p:cNvSpPr>
          <p:nvPr/>
        </p:nvSpPr>
        <p:spPr bwMode="auto">
          <a:xfrm>
            <a:off x="5927725" y="2139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latin typeface="Arial" charset="0"/>
            </a:endParaRPr>
          </a:p>
        </p:txBody>
      </p:sp>
      <p:grpSp>
        <p:nvGrpSpPr>
          <p:cNvPr id="2" name="Group 47"/>
          <p:cNvGrpSpPr>
            <a:grpSpLocks/>
          </p:cNvGrpSpPr>
          <p:nvPr/>
        </p:nvGrpSpPr>
        <p:grpSpPr bwMode="auto">
          <a:xfrm>
            <a:off x="6332538" y="2640013"/>
            <a:ext cx="2200275" cy="2157412"/>
            <a:chOff x="0" y="0"/>
            <a:chExt cx="1270" cy="1225"/>
          </a:xfrm>
        </p:grpSpPr>
        <p:grpSp>
          <p:nvGrpSpPr>
            <p:cNvPr id="101423" name="Group 48"/>
            <p:cNvGrpSpPr>
              <a:grpSpLocks/>
            </p:cNvGrpSpPr>
            <p:nvPr/>
          </p:nvGrpSpPr>
          <p:grpSpPr bwMode="auto">
            <a:xfrm>
              <a:off x="0" y="0"/>
              <a:ext cx="1270" cy="1225"/>
              <a:chOff x="0" y="0"/>
              <a:chExt cx="1270" cy="1225"/>
            </a:xfrm>
          </p:grpSpPr>
          <p:sp>
            <p:nvSpPr>
              <p:cNvPr id="101424" name="Oval 49"/>
              <p:cNvSpPr>
                <a:spLocks noChangeArrowheads="1"/>
              </p:cNvSpPr>
              <p:nvPr/>
            </p:nvSpPr>
            <p:spPr bwMode="auto">
              <a:xfrm>
                <a:off x="440" y="438"/>
                <a:ext cx="363" cy="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1425" name="Group 50"/>
              <p:cNvGrpSpPr>
                <a:grpSpLocks/>
              </p:cNvGrpSpPr>
              <p:nvPr/>
            </p:nvGrpSpPr>
            <p:grpSpPr bwMode="auto">
              <a:xfrm>
                <a:off x="0" y="0"/>
                <a:ext cx="1270" cy="1225"/>
                <a:chOff x="0" y="0"/>
                <a:chExt cx="1225" cy="1188"/>
              </a:xfrm>
            </p:grpSpPr>
            <p:sp>
              <p:nvSpPr>
                <p:cNvPr id="101426" name="Oval 51"/>
                <p:cNvSpPr>
                  <a:spLocks noChangeArrowheads="1"/>
                </p:cNvSpPr>
                <p:nvPr/>
              </p:nvSpPr>
              <p:spPr bwMode="auto">
                <a:xfrm>
                  <a:off x="0" y="0"/>
                  <a:ext cx="1225" cy="11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1427" name="Line 52"/>
                <p:cNvSpPr>
                  <a:spLocks noChangeShapeType="1"/>
                </p:cNvSpPr>
                <p:nvPr/>
              </p:nvSpPr>
              <p:spPr bwMode="auto">
                <a:xfrm>
                  <a:off x="589" y="0"/>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8" name="Line 53"/>
                <p:cNvSpPr>
                  <a:spLocks noChangeShapeType="1"/>
                </p:cNvSpPr>
                <p:nvPr/>
              </p:nvSpPr>
              <p:spPr bwMode="auto">
                <a:xfrm>
                  <a:off x="589" y="787"/>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9" name="Line 54"/>
                <p:cNvSpPr>
                  <a:spLocks noChangeShapeType="1"/>
                </p:cNvSpPr>
                <p:nvPr/>
              </p:nvSpPr>
              <p:spPr bwMode="auto">
                <a:xfrm flipV="1">
                  <a:off x="755" y="318"/>
                  <a:ext cx="40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0" name="Line 55"/>
                <p:cNvSpPr>
                  <a:spLocks noChangeShapeType="1"/>
                </p:cNvSpPr>
                <p:nvPr/>
              </p:nvSpPr>
              <p:spPr bwMode="auto">
                <a:xfrm flipV="1">
                  <a:off x="91" y="697"/>
                  <a:ext cx="354"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1" name="Line 56"/>
                <p:cNvSpPr>
                  <a:spLocks noChangeShapeType="1"/>
                </p:cNvSpPr>
                <p:nvPr/>
              </p:nvSpPr>
              <p:spPr bwMode="auto">
                <a:xfrm>
                  <a:off x="747" y="726"/>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2" name="Line 57"/>
                <p:cNvSpPr>
                  <a:spLocks noChangeShapeType="1"/>
                </p:cNvSpPr>
                <p:nvPr/>
              </p:nvSpPr>
              <p:spPr bwMode="auto">
                <a:xfrm>
                  <a:off x="45" y="350"/>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1433" name="Rectangle 58"/>
            <p:cNvSpPr>
              <a:spLocks noChangeArrowheads="1"/>
            </p:cNvSpPr>
            <p:nvPr/>
          </p:nvSpPr>
          <p:spPr bwMode="auto">
            <a:xfrm>
              <a:off x="597" y="28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1</a:t>
              </a:r>
            </a:p>
          </p:txBody>
        </p:sp>
        <p:sp>
          <p:nvSpPr>
            <p:cNvPr id="101434" name="Rectangle 59"/>
            <p:cNvSpPr>
              <a:spLocks noChangeArrowheads="1"/>
            </p:cNvSpPr>
            <p:nvPr/>
          </p:nvSpPr>
          <p:spPr bwMode="auto">
            <a:xfrm>
              <a:off x="771" y="499"/>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2</a:t>
              </a:r>
            </a:p>
          </p:txBody>
        </p:sp>
        <p:sp>
          <p:nvSpPr>
            <p:cNvPr id="101435" name="Rectangle 60"/>
            <p:cNvSpPr>
              <a:spLocks noChangeArrowheads="1"/>
            </p:cNvSpPr>
            <p:nvPr/>
          </p:nvSpPr>
          <p:spPr bwMode="auto">
            <a:xfrm>
              <a:off x="621" y="782"/>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3</a:t>
              </a:r>
            </a:p>
          </p:txBody>
        </p:sp>
        <p:sp>
          <p:nvSpPr>
            <p:cNvPr id="101436" name="Rectangle 61"/>
            <p:cNvSpPr>
              <a:spLocks noChangeArrowheads="1"/>
            </p:cNvSpPr>
            <p:nvPr/>
          </p:nvSpPr>
          <p:spPr bwMode="auto">
            <a:xfrm>
              <a:off x="370" y="80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4</a:t>
              </a:r>
            </a:p>
          </p:txBody>
        </p:sp>
        <p:sp>
          <p:nvSpPr>
            <p:cNvPr id="101437" name="Rectangle 62"/>
            <p:cNvSpPr>
              <a:spLocks noChangeArrowheads="1"/>
            </p:cNvSpPr>
            <p:nvPr/>
          </p:nvSpPr>
          <p:spPr bwMode="auto">
            <a:xfrm>
              <a:off x="227" y="545"/>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5</a:t>
              </a:r>
            </a:p>
          </p:txBody>
        </p:sp>
        <p:sp>
          <p:nvSpPr>
            <p:cNvPr id="101438" name="Rectangle 63"/>
            <p:cNvSpPr>
              <a:spLocks noChangeArrowheads="1"/>
            </p:cNvSpPr>
            <p:nvPr/>
          </p:nvSpPr>
          <p:spPr bwMode="auto">
            <a:xfrm>
              <a:off x="317" y="273"/>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0</a:t>
              </a:r>
            </a:p>
          </p:txBody>
        </p:sp>
      </p:grpSp>
      <p:sp>
        <p:nvSpPr>
          <p:cNvPr id="101439" name="Text Box 72"/>
          <p:cNvSpPr txBox="1">
            <a:spLocks noChangeArrowheads="1"/>
          </p:cNvSpPr>
          <p:nvPr/>
        </p:nvSpPr>
        <p:spPr bwMode="auto">
          <a:xfrm>
            <a:off x="5927725" y="21336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latin typeface="Arial" charset="0"/>
            </a:endParaRPr>
          </a:p>
        </p:txBody>
      </p:sp>
      <p:sp>
        <p:nvSpPr>
          <p:cNvPr id="60498" name="Text Box 82"/>
          <p:cNvSpPr txBox="1">
            <a:spLocks noChangeArrowheads="1"/>
          </p:cNvSpPr>
          <p:nvPr/>
        </p:nvSpPr>
        <p:spPr bwMode="auto">
          <a:xfrm>
            <a:off x="2743200" y="4648200"/>
            <a:ext cx="914400" cy="457200"/>
          </a:xfrm>
          <a:prstGeom prst="rect">
            <a:avLst/>
          </a:prstGeom>
          <a:solidFill>
            <a:srgbClr val="C4A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400" b="1">
                <a:latin typeface="Arial" charset="0"/>
              </a:rPr>
              <a:t>C</a:t>
            </a:r>
          </a:p>
        </p:txBody>
      </p:sp>
      <p:sp>
        <p:nvSpPr>
          <p:cNvPr id="60504" name="AutoShape 88"/>
          <p:cNvSpPr>
            <a:spLocks noChangeArrowheads="1"/>
          </p:cNvSpPr>
          <p:nvPr/>
        </p:nvSpPr>
        <p:spPr bwMode="auto">
          <a:xfrm>
            <a:off x="4140200" y="1484313"/>
            <a:ext cx="1008063" cy="504825"/>
          </a:xfrm>
          <a:prstGeom prst="wedgeRectCallout">
            <a:avLst>
              <a:gd name="adj1" fmla="val -83856"/>
              <a:gd name="adj2" fmla="val 70125"/>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Rear=5</a:t>
            </a:r>
          </a:p>
          <a:p>
            <a:pPr algn="ctr"/>
            <a:endParaRPr lang="en-US" altLang="zh-CN"/>
          </a:p>
        </p:txBody>
      </p:sp>
      <p:sp>
        <p:nvSpPr>
          <p:cNvPr id="101442" name="AutoShape 89"/>
          <p:cNvSpPr>
            <a:spLocks noChangeArrowheads="1"/>
          </p:cNvSpPr>
          <p:nvPr/>
        </p:nvSpPr>
        <p:spPr bwMode="auto">
          <a:xfrm>
            <a:off x="4211638" y="2133600"/>
            <a:ext cx="1223962" cy="504825"/>
          </a:xfrm>
          <a:prstGeom prst="wedgeRectCallout">
            <a:avLst>
              <a:gd name="adj1" fmla="val -86315"/>
              <a:gd name="adj2" fmla="val 54718"/>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Front=4</a:t>
            </a:r>
          </a:p>
          <a:p>
            <a:pPr algn="ctr"/>
            <a:endParaRPr lang="en-US" altLang="zh-CN"/>
          </a:p>
        </p:txBody>
      </p:sp>
      <p:sp>
        <p:nvSpPr>
          <p:cNvPr id="60506" name="AutoShape 90"/>
          <p:cNvSpPr>
            <a:spLocks noChangeArrowheads="1"/>
          </p:cNvSpPr>
          <p:nvPr/>
        </p:nvSpPr>
        <p:spPr bwMode="auto">
          <a:xfrm>
            <a:off x="4140200" y="4292600"/>
            <a:ext cx="1008063" cy="504825"/>
          </a:xfrm>
          <a:prstGeom prst="wedgeRectCallout">
            <a:avLst>
              <a:gd name="adj1" fmla="val -83856"/>
              <a:gd name="adj2" fmla="val 70125"/>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Rear=0</a:t>
            </a:r>
          </a:p>
          <a:p>
            <a:pPr algn="ctr"/>
            <a:endParaRPr lang="en-US" altLang="zh-CN"/>
          </a:p>
        </p:txBody>
      </p:sp>
      <p:sp>
        <p:nvSpPr>
          <p:cNvPr id="60507" name="Oval 91"/>
          <p:cNvSpPr>
            <a:spLocks noChangeArrowheads="1"/>
          </p:cNvSpPr>
          <p:nvPr/>
        </p:nvSpPr>
        <p:spPr bwMode="auto">
          <a:xfrm>
            <a:off x="6732588" y="4149725"/>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A</a:t>
            </a:r>
          </a:p>
        </p:txBody>
      </p:sp>
      <p:sp>
        <p:nvSpPr>
          <p:cNvPr id="60508" name="Oval 92"/>
          <p:cNvSpPr>
            <a:spLocks noChangeArrowheads="1"/>
          </p:cNvSpPr>
          <p:nvPr/>
        </p:nvSpPr>
        <p:spPr bwMode="auto">
          <a:xfrm>
            <a:off x="6372225" y="3573463"/>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B</a:t>
            </a:r>
          </a:p>
        </p:txBody>
      </p:sp>
      <p:sp>
        <p:nvSpPr>
          <p:cNvPr id="60509" name="Oval 93"/>
          <p:cNvSpPr>
            <a:spLocks noChangeArrowheads="1"/>
          </p:cNvSpPr>
          <p:nvPr/>
        </p:nvSpPr>
        <p:spPr bwMode="auto">
          <a:xfrm>
            <a:off x="6877050" y="2781300"/>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C</a:t>
            </a:r>
          </a:p>
        </p:txBody>
      </p:sp>
      <p:sp>
        <p:nvSpPr>
          <p:cNvPr id="60510" name="AutoShape 94"/>
          <p:cNvSpPr>
            <a:spLocks noChangeArrowheads="1"/>
          </p:cNvSpPr>
          <p:nvPr/>
        </p:nvSpPr>
        <p:spPr bwMode="auto">
          <a:xfrm>
            <a:off x="5724525" y="4941888"/>
            <a:ext cx="1152525" cy="431800"/>
          </a:xfrm>
          <a:prstGeom prst="wedgeRectCallout">
            <a:avLst>
              <a:gd name="adj1" fmla="val 49722"/>
              <a:gd name="adj2" fmla="val -120954"/>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Front=4</a:t>
            </a:r>
          </a:p>
          <a:p>
            <a:pPr algn="ctr"/>
            <a:endParaRPr lang="en-US" altLang="zh-CN"/>
          </a:p>
        </p:txBody>
      </p:sp>
      <p:sp>
        <p:nvSpPr>
          <p:cNvPr id="60511" name="AutoShape 95"/>
          <p:cNvSpPr>
            <a:spLocks noChangeArrowheads="1"/>
          </p:cNvSpPr>
          <p:nvPr/>
        </p:nvSpPr>
        <p:spPr bwMode="auto">
          <a:xfrm>
            <a:off x="5003800" y="3573463"/>
            <a:ext cx="1008063" cy="360362"/>
          </a:xfrm>
          <a:prstGeom prst="wedgeRectCallout">
            <a:avLst>
              <a:gd name="adj1" fmla="val 83069"/>
              <a:gd name="adj2" fmla="val -222"/>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Rear=5</a:t>
            </a:r>
          </a:p>
          <a:p>
            <a:pPr algn="ctr"/>
            <a:endParaRPr lang="en-US" altLang="zh-CN"/>
          </a:p>
        </p:txBody>
      </p:sp>
      <p:sp>
        <p:nvSpPr>
          <p:cNvPr id="60512" name="AutoShape 96"/>
          <p:cNvSpPr>
            <a:spLocks noChangeArrowheads="1"/>
          </p:cNvSpPr>
          <p:nvPr/>
        </p:nvSpPr>
        <p:spPr bwMode="auto">
          <a:xfrm>
            <a:off x="5219700" y="2852738"/>
            <a:ext cx="1008063" cy="360362"/>
          </a:xfrm>
          <a:prstGeom prst="wedgeRectCallout">
            <a:avLst>
              <a:gd name="adj1" fmla="val 83069"/>
              <a:gd name="adj2" fmla="val -222"/>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Rear=0</a:t>
            </a:r>
          </a:p>
          <a:p>
            <a:pPr algn="ctr"/>
            <a:endParaRPr lang="en-US" altLang="zh-CN"/>
          </a:p>
        </p:txBody>
      </p:sp>
      <p:sp>
        <p:nvSpPr>
          <p:cNvPr id="101450" name="文本框 2"/>
          <p:cNvSpPr txBox="1">
            <a:spLocks noChangeArrowheads="1"/>
          </p:cNvSpPr>
          <p:nvPr/>
        </p:nvSpPr>
        <p:spPr bwMode="auto">
          <a:xfrm>
            <a:off x="827088" y="188913"/>
            <a:ext cx="2665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200">
                <a:solidFill>
                  <a:schemeClr val="tx2"/>
                </a:solidFill>
              </a:rPr>
              <a:t>Capacity=6</a:t>
            </a:r>
            <a:endParaRPr lang="zh-CN" altLang="en-US" sz="32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60504"/>
                                        </p:tgtEl>
                                      </p:cBhvr>
                                    </p:animEffect>
                                    <p:set>
                                      <p:cBhvr>
                                        <p:cTn id="7" dur="1" fill="hold">
                                          <p:stCondLst>
                                            <p:cond delay="499"/>
                                          </p:stCondLst>
                                        </p:cTn>
                                        <p:tgtEl>
                                          <p:spTgt spid="6050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06"/>
                                        </p:tgtEl>
                                        <p:attrNameLst>
                                          <p:attrName>style.visibility</p:attrName>
                                        </p:attrNameLst>
                                      </p:cBhvr>
                                      <p:to>
                                        <p:strVal val="visible"/>
                                      </p:to>
                                    </p:set>
                                    <p:animEffect transition="in" filter="blinds(horizontal)">
                                      <p:cBhvr>
                                        <p:cTn id="12" dur="500"/>
                                        <p:tgtEl>
                                          <p:spTgt spid="605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98"/>
                                        </p:tgtEl>
                                        <p:attrNameLst>
                                          <p:attrName>style.visibility</p:attrName>
                                        </p:attrNameLst>
                                      </p:cBhvr>
                                      <p:to>
                                        <p:strVal val="visible"/>
                                      </p:to>
                                    </p:set>
                                    <p:animEffect transition="in" filter="blinds(horizontal)">
                                      <p:cBhvr>
                                        <p:cTn id="17" dur="500"/>
                                        <p:tgtEl>
                                          <p:spTgt spid="604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0507"/>
                                        </p:tgtEl>
                                        <p:attrNameLst>
                                          <p:attrName>style.visibility</p:attrName>
                                        </p:attrNameLst>
                                      </p:cBhvr>
                                      <p:to>
                                        <p:strVal val="visible"/>
                                      </p:to>
                                    </p:set>
                                    <p:animEffect transition="in" filter="blinds(horizontal)">
                                      <p:cBhvr>
                                        <p:cTn id="25" dur="500"/>
                                        <p:tgtEl>
                                          <p:spTgt spid="6050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0508"/>
                                        </p:tgtEl>
                                        <p:attrNameLst>
                                          <p:attrName>style.visibility</p:attrName>
                                        </p:attrNameLst>
                                      </p:cBhvr>
                                      <p:to>
                                        <p:strVal val="visible"/>
                                      </p:to>
                                    </p:set>
                                    <p:animEffect transition="in" filter="blinds(horizontal)">
                                      <p:cBhvr>
                                        <p:cTn id="28" dur="500"/>
                                        <p:tgtEl>
                                          <p:spTgt spid="605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0510"/>
                                        </p:tgtEl>
                                        <p:attrNameLst>
                                          <p:attrName>style.visibility</p:attrName>
                                        </p:attrNameLst>
                                      </p:cBhvr>
                                      <p:to>
                                        <p:strVal val="visible"/>
                                      </p:to>
                                    </p:set>
                                    <p:animEffect transition="in" filter="blinds(horizontal)">
                                      <p:cBhvr>
                                        <p:cTn id="33" dur="500"/>
                                        <p:tgtEl>
                                          <p:spTgt spid="605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0511"/>
                                        </p:tgtEl>
                                        <p:attrNameLst>
                                          <p:attrName>style.visibility</p:attrName>
                                        </p:attrNameLst>
                                      </p:cBhvr>
                                      <p:to>
                                        <p:strVal val="visible"/>
                                      </p:to>
                                    </p:set>
                                    <p:animEffect transition="in" filter="blinds(horizontal)">
                                      <p:cBhvr>
                                        <p:cTn id="36" dur="500"/>
                                        <p:tgtEl>
                                          <p:spTgt spid="605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10" fill="hold" grpId="1" nodeType="clickEffect">
                                  <p:stCondLst>
                                    <p:cond delay="0"/>
                                  </p:stCondLst>
                                  <p:childTnLst>
                                    <p:animEffect transition="out" filter="blinds(horizontal)">
                                      <p:cBhvr>
                                        <p:cTn id="40" dur="500"/>
                                        <p:tgtEl>
                                          <p:spTgt spid="60511"/>
                                        </p:tgtEl>
                                      </p:cBhvr>
                                    </p:animEffect>
                                    <p:set>
                                      <p:cBhvr>
                                        <p:cTn id="41" dur="1" fill="hold">
                                          <p:stCondLst>
                                            <p:cond delay="499"/>
                                          </p:stCondLst>
                                        </p:cTn>
                                        <p:tgtEl>
                                          <p:spTgt spid="60511"/>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0512"/>
                                        </p:tgtEl>
                                        <p:attrNameLst>
                                          <p:attrName>style.visibility</p:attrName>
                                        </p:attrNameLst>
                                      </p:cBhvr>
                                      <p:to>
                                        <p:strVal val="visible"/>
                                      </p:to>
                                    </p:set>
                                    <p:animEffect transition="in" filter="blinds(horizontal)">
                                      <p:cBhvr>
                                        <p:cTn id="46" dur="500"/>
                                        <p:tgtEl>
                                          <p:spTgt spid="605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0509"/>
                                        </p:tgtEl>
                                        <p:attrNameLst>
                                          <p:attrName>style.visibility</p:attrName>
                                        </p:attrNameLst>
                                      </p:cBhvr>
                                      <p:to>
                                        <p:strVal val="visible"/>
                                      </p:to>
                                    </p:set>
                                    <p:animEffect transition="in" filter="blinds(horizontal)">
                                      <p:cBhvr>
                                        <p:cTn id="51" dur="500"/>
                                        <p:tgtEl>
                                          <p:spTgt spid="60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98" grpId="0" animBg="1"/>
      <p:bldP spid="60504" grpId="0" animBg="1"/>
      <p:bldP spid="60506" grpId="0" animBg="1"/>
      <p:bldP spid="60507" grpId="0" animBg="1"/>
      <p:bldP spid="60508" grpId="0" animBg="1"/>
      <p:bldP spid="60509" grpId="0" animBg="1"/>
      <p:bldP spid="60510" grpId="0" animBg="1"/>
      <p:bldP spid="60511" grpId="0" animBg="1"/>
      <p:bldP spid="60511" grpId="1" animBg="1"/>
      <p:bldP spid="6051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r>
              <a:rPr lang="en-US" altLang="zh-CN" b="1"/>
              <a:t>List</a:t>
            </a:r>
            <a:r>
              <a:rPr lang="zh-CN" altLang="en-US" b="1"/>
              <a:t>（线性表）</a:t>
            </a:r>
          </a:p>
        </p:txBody>
      </p:sp>
      <p:sp>
        <p:nvSpPr>
          <p:cNvPr id="3" name="内容占位符 2"/>
          <p:cNvSpPr>
            <a:spLocks noGrp="1" noChangeArrowheads="1"/>
          </p:cNvSpPr>
          <p:nvPr>
            <p:ph idx="1"/>
          </p:nvPr>
        </p:nvSpPr>
        <p:spPr/>
        <p:txBody>
          <a:bodyPr/>
          <a:lstStyle/>
          <a:p>
            <a:r>
              <a:rPr lang="en-US" altLang="zh-CN" sz="2800" dirty="0"/>
              <a:t>A general list of the form </a:t>
            </a:r>
            <a:r>
              <a:rPr lang="en-US" altLang="zh-CN" sz="2800" dirty="0">
                <a:solidFill>
                  <a:srgbClr val="0000FF"/>
                </a:solidFill>
              </a:rPr>
              <a:t>a</a:t>
            </a:r>
            <a:r>
              <a:rPr lang="en-US" altLang="zh-CN" sz="2800" baseline="-25000" dirty="0">
                <a:solidFill>
                  <a:srgbClr val="0000FF"/>
                </a:solidFill>
              </a:rPr>
              <a:t>1</a:t>
            </a:r>
            <a:r>
              <a:rPr lang="en-US" altLang="zh-CN" sz="2800" dirty="0">
                <a:solidFill>
                  <a:srgbClr val="0000FF"/>
                </a:solidFill>
              </a:rPr>
              <a:t>,a</a:t>
            </a:r>
            <a:r>
              <a:rPr lang="en-US" altLang="zh-CN" sz="2800" baseline="-25000" dirty="0">
                <a:solidFill>
                  <a:srgbClr val="0000FF"/>
                </a:solidFill>
              </a:rPr>
              <a:t>2</a:t>
            </a:r>
            <a:r>
              <a:rPr lang="en-US" altLang="zh-CN" sz="2800" dirty="0">
                <a:solidFill>
                  <a:srgbClr val="0000FF"/>
                </a:solidFill>
              </a:rPr>
              <a:t>,  </a:t>
            </a:r>
            <a:r>
              <a:rPr lang="en-US" altLang="zh-CN" sz="2800" dirty="0">
                <a:solidFill>
                  <a:srgbClr val="0000FF"/>
                </a:solidFill>
                <a:sym typeface="Symbol" charset="2"/>
              </a:rPr>
              <a:t></a:t>
            </a:r>
            <a:r>
              <a:rPr lang="en-US" altLang="zh-CN" sz="2800" dirty="0">
                <a:solidFill>
                  <a:srgbClr val="0000FF"/>
                </a:solidFill>
              </a:rPr>
              <a:t> , </a:t>
            </a:r>
            <a:r>
              <a:rPr lang="en-US" altLang="zh-CN" sz="2800" dirty="0" err="1">
                <a:solidFill>
                  <a:srgbClr val="0000FF"/>
                </a:solidFill>
              </a:rPr>
              <a:t>a</a:t>
            </a:r>
            <a:r>
              <a:rPr lang="en-US" altLang="zh-CN" sz="2800" i="1" baseline="-25000" dirty="0" err="1">
                <a:solidFill>
                  <a:srgbClr val="0000FF"/>
                </a:solidFill>
              </a:rPr>
              <a:t>N</a:t>
            </a:r>
            <a:endParaRPr lang="en-US" altLang="zh-CN" sz="2800" i="1" baseline="-25000" dirty="0">
              <a:solidFill>
                <a:srgbClr val="0000FF"/>
              </a:solidFill>
            </a:endParaRPr>
          </a:p>
          <a:p>
            <a:r>
              <a:rPr lang="en-US" altLang="zh-CN" sz="2800" dirty="0"/>
              <a:t>The size of the list is N. </a:t>
            </a:r>
          </a:p>
          <a:p>
            <a:r>
              <a:rPr lang="en-US" altLang="zh-CN" sz="2800" dirty="0"/>
              <a:t>Null list: a list of size 0.</a:t>
            </a:r>
          </a:p>
          <a:p>
            <a:r>
              <a:rPr lang="en-US" altLang="zh-CN" sz="2800" dirty="0"/>
              <a:t>For any list except the null list, we say that </a:t>
            </a:r>
            <a:r>
              <a:rPr lang="en-US" altLang="zh-CN" sz="2800" dirty="0" err="1">
                <a:solidFill>
                  <a:srgbClr val="0000FF"/>
                </a:solidFill>
              </a:rPr>
              <a:t>a</a:t>
            </a:r>
            <a:r>
              <a:rPr lang="en-US" altLang="zh-CN" sz="2800" baseline="-25000" dirty="0" err="1">
                <a:solidFill>
                  <a:srgbClr val="0000FF"/>
                </a:solidFill>
              </a:rPr>
              <a:t>i+l</a:t>
            </a:r>
            <a:r>
              <a:rPr lang="en-US" altLang="zh-CN" sz="2800" dirty="0">
                <a:solidFill>
                  <a:srgbClr val="0000FF"/>
                </a:solidFill>
              </a:rPr>
              <a:t> follows a</a:t>
            </a:r>
            <a:r>
              <a:rPr lang="en-US" altLang="zh-CN" sz="2800" baseline="-25000" dirty="0">
                <a:solidFill>
                  <a:srgbClr val="0000FF"/>
                </a:solidFill>
              </a:rPr>
              <a:t>i</a:t>
            </a:r>
            <a:r>
              <a:rPr lang="en-US" altLang="zh-CN" sz="2800" dirty="0">
                <a:solidFill>
                  <a:srgbClr val="0000FF"/>
                </a:solidFill>
              </a:rPr>
              <a:t>(</a:t>
            </a:r>
            <a:r>
              <a:rPr lang="en-US" altLang="zh-CN" sz="2800" dirty="0" err="1">
                <a:solidFill>
                  <a:srgbClr val="0000FF"/>
                </a:solidFill>
              </a:rPr>
              <a:t>i</a:t>
            </a:r>
            <a:r>
              <a:rPr lang="en-US" altLang="zh-CN" sz="2800" dirty="0">
                <a:solidFill>
                  <a:srgbClr val="0000FF"/>
                </a:solidFill>
              </a:rPr>
              <a:t> &lt; n) </a:t>
            </a:r>
            <a:r>
              <a:rPr lang="en-US" altLang="zh-CN" sz="2800" dirty="0"/>
              <a:t>and that </a:t>
            </a:r>
            <a:r>
              <a:rPr lang="en-US" altLang="zh-CN" sz="2800" dirty="0">
                <a:solidFill>
                  <a:srgbClr val="0000FF"/>
                </a:solidFill>
              </a:rPr>
              <a:t>a</a:t>
            </a:r>
            <a:r>
              <a:rPr lang="en-US" altLang="zh-CN" sz="2800" baseline="-25000" dirty="0">
                <a:solidFill>
                  <a:srgbClr val="0000FF"/>
                </a:solidFill>
              </a:rPr>
              <a:t>i-1</a:t>
            </a:r>
            <a:r>
              <a:rPr lang="en-US" altLang="zh-CN" sz="2800" dirty="0">
                <a:solidFill>
                  <a:srgbClr val="0000FF"/>
                </a:solidFill>
              </a:rPr>
              <a:t> precedes a</a:t>
            </a:r>
            <a:r>
              <a:rPr lang="en-US" altLang="zh-CN" sz="2800" baseline="-25000" dirty="0">
                <a:solidFill>
                  <a:srgbClr val="0000FF"/>
                </a:solidFill>
              </a:rPr>
              <a:t>i</a:t>
            </a:r>
            <a:r>
              <a:rPr lang="en-US" altLang="zh-CN" sz="2800" dirty="0">
                <a:solidFill>
                  <a:srgbClr val="0000FF"/>
                </a:solidFill>
              </a:rPr>
              <a:t>(</a:t>
            </a:r>
            <a:r>
              <a:rPr lang="en-US" altLang="zh-CN" sz="2800" dirty="0" err="1">
                <a:solidFill>
                  <a:srgbClr val="0000FF"/>
                </a:solidFill>
              </a:rPr>
              <a:t>i</a:t>
            </a:r>
            <a:r>
              <a:rPr lang="en-US" altLang="zh-CN" sz="2800" dirty="0">
                <a:solidFill>
                  <a:srgbClr val="0000FF"/>
                </a:solidFill>
              </a:rPr>
              <a:t> &gt; 1)</a:t>
            </a:r>
            <a:r>
              <a:rPr lang="en-US" altLang="zh-CN" sz="2800" dirty="0"/>
              <a:t>.</a:t>
            </a:r>
          </a:p>
          <a:p>
            <a:r>
              <a:rPr lang="en-US" altLang="zh-CN" sz="2800" dirty="0"/>
              <a:t>A set of operations.</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altLang="zh-CN" b="1" i="1"/>
              <a:t>Initialize </a:t>
            </a:r>
            <a:r>
              <a:rPr lang="en-US" altLang="zh-CN" b="1"/>
              <a:t>the queue.</a:t>
            </a:r>
            <a:endParaRPr lang="en-US" altLang="zh-CN"/>
          </a:p>
        </p:txBody>
      </p:sp>
      <p:graphicFrame>
        <p:nvGraphicFramePr>
          <p:cNvPr id="61514" name="Group 74"/>
          <p:cNvGraphicFramePr>
            <a:graphicFrameLocks noGrp="1"/>
          </p:cNvGraphicFramePr>
          <p:nvPr>
            <p:ph idx="4294967295"/>
          </p:nvPr>
        </p:nvGraphicFramePr>
        <p:xfrm>
          <a:off x="685800" y="2184400"/>
          <a:ext cx="4062413" cy="3470276"/>
        </p:xfrm>
        <a:graphic>
          <a:graphicData uri="http://schemas.openxmlformats.org/drawingml/2006/table">
            <a:tbl>
              <a:tblPr/>
              <a:tblGrid>
                <a:gridCol w="1730375">
                  <a:extLst>
                    <a:ext uri="{9D8B030D-6E8A-4147-A177-3AD203B41FA5}">
                      <a16:colId xmlns:a16="http://schemas.microsoft.com/office/drawing/2014/main" val="20000"/>
                    </a:ext>
                  </a:extLst>
                </a:gridCol>
                <a:gridCol w="849313">
                  <a:extLst>
                    <a:ext uri="{9D8B030D-6E8A-4147-A177-3AD203B41FA5}">
                      <a16:colId xmlns:a16="http://schemas.microsoft.com/office/drawing/2014/main" val="20001"/>
                    </a:ext>
                  </a:extLst>
                </a:gridCol>
                <a:gridCol w="1482725">
                  <a:extLst>
                    <a:ext uri="{9D8B030D-6E8A-4147-A177-3AD203B41FA5}">
                      <a16:colId xmlns:a16="http://schemas.microsoft.com/office/drawing/2014/main" val="20002"/>
                    </a:ext>
                  </a:extLst>
                </a:gridCol>
              </a:tblGrid>
              <a:tr h="6950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Array[</a:t>
                      </a:r>
                      <a:r>
                        <a:rPr kumimoji="0" lang="tr-TR"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p>
                  </a:txBody>
                  <a:tcPr marT="45725" marB="45725"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5409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Array[</a:t>
                      </a:r>
                      <a:r>
                        <a:rPr kumimoji="0" lang="tr-TR"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p>
                  </a:txBody>
                  <a:tcPr marT="45725" marB="45725"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5568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Array[3]</a:t>
                      </a:r>
                    </a:p>
                  </a:txBody>
                  <a:tcPr marT="45725" marB="45725"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5568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Array[2]</a:t>
                      </a:r>
                    </a:p>
                  </a:txBody>
                  <a:tcPr marT="45725" marB="45725"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DDDDDD"/>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5409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Array[1]</a:t>
                      </a:r>
                    </a:p>
                  </a:txBody>
                  <a:tcPr marT="45725" marB="45725"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DDDDDD"/>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2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5568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Array[0]</a:t>
                      </a:r>
                    </a:p>
                  </a:txBody>
                  <a:tcPr marT="45725" marB="45725"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rgbClr val="DDDDDD"/>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2446" name="Text Box 47"/>
          <p:cNvSpPr txBox="1">
            <a:spLocks noChangeArrowheads="1"/>
          </p:cNvSpPr>
          <p:nvPr/>
        </p:nvSpPr>
        <p:spPr bwMode="auto">
          <a:xfrm>
            <a:off x="5470525" y="2322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latin typeface="Arial" charset="0"/>
            </a:endParaRPr>
          </a:p>
        </p:txBody>
      </p:sp>
      <p:grpSp>
        <p:nvGrpSpPr>
          <p:cNvPr id="102447" name="Group 48"/>
          <p:cNvGrpSpPr>
            <a:grpSpLocks/>
          </p:cNvGrpSpPr>
          <p:nvPr/>
        </p:nvGrpSpPr>
        <p:grpSpPr bwMode="auto">
          <a:xfrm>
            <a:off x="5875338" y="2822575"/>
            <a:ext cx="2016125" cy="1944688"/>
            <a:chOff x="0" y="0"/>
            <a:chExt cx="1270" cy="1225"/>
          </a:xfrm>
        </p:grpSpPr>
        <p:grpSp>
          <p:nvGrpSpPr>
            <p:cNvPr id="102448" name="Group 49"/>
            <p:cNvGrpSpPr>
              <a:grpSpLocks/>
            </p:cNvGrpSpPr>
            <p:nvPr/>
          </p:nvGrpSpPr>
          <p:grpSpPr bwMode="auto">
            <a:xfrm>
              <a:off x="0" y="0"/>
              <a:ext cx="1270" cy="1225"/>
              <a:chOff x="0" y="0"/>
              <a:chExt cx="1270" cy="1225"/>
            </a:xfrm>
          </p:grpSpPr>
          <p:sp>
            <p:nvSpPr>
              <p:cNvPr id="102449" name="Oval 50"/>
              <p:cNvSpPr>
                <a:spLocks noChangeArrowheads="1"/>
              </p:cNvSpPr>
              <p:nvPr/>
            </p:nvSpPr>
            <p:spPr bwMode="auto">
              <a:xfrm>
                <a:off x="440" y="438"/>
                <a:ext cx="363" cy="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2450" name="Group 51"/>
              <p:cNvGrpSpPr>
                <a:grpSpLocks/>
              </p:cNvGrpSpPr>
              <p:nvPr/>
            </p:nvGrpSpPr>
            <p:grpSpPr bwMode="auto">
              <a:xfrm>
                <a:off x="0" y="0"/>
                <a:ext cx="1270" cy="1225"/>
                <a:chOff x="0" y="0"/>
                <a:chExt cx="1225" cy="1188"/>
              </a:xfrm>
            </p:grpSpPr>
            <p:sp>
              <p:nvSpPr>
                <p:cNvPr id="102451" name="Oval 52"/>
                <p:cNvSpPr>
                  <a:spLocks noChangeArrowheads="1"/>
                </p:cNvSpPr>
                <p:nvPr/>
              </p:nvSpPr>
              <p:spPr bwMode="auto">
                <a:xfrm>
                  <a:off x="0" y="0"/>
                  <a:ext cx="1225" cy="11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452" name="Line 53"/>
                <p:cNvSpPr>
                  <a:spLocks noChangeShapeType="1"/>
                </p:cNvSpPr>
                <p:nvPr/>
              </p:nvSpPr>
              <p:spPr bwMode="auto">
                <a:xfrm>
                  <a:off x="589" y="0"/>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3" name="Line 54"/>
                <p:cNvSpPr>
                  <a:spLocks noChangeShapeType="1"/>
                </p:cNvSpPr>
                <p:nvPr/>
              </p:nvSpPr>
              <p:spPr bwMode="auto">
                <a:xfrm>
                  <a:off x="589" y="787"/>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4" name="Line 55"/>
                <p:cNvSpPr>
                  <a:spLocks noChangeShapeType="1"/>
                </p:cNvSpPr>
                <p:nvPr/>
              </p:nvSpPr>
              <p:spPr bwMode="auto">
                <a:xfrm flipV="1">
                  <a:off x="755" y="318"/>
                  <a:ext cx="40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5" name="Line 56"/>
                <p:cNvSpPr>
                  <a:spLocks noChangeShapeType="1"/>
                </p:cNvSpPr>
                <p:nvPr/>
              </p:nvSpPr>
              <p:spPr bwMode="auto">
                <a:xfrm flipV="1">
                  <a:off x="91" y="697"/>
                  <a:ext cx="354"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6" name="Line 57"/>
                <p:cNvSpPr>
                  <a:spLocks noChangeShapeType="1"/>
                </p:cNvSpPr>
                <p:nvPr/>
              </p:nvSpPr>
              <p:spPr bwMode="auto">
                <a:xfrm>
                  <a:off x="747" y="726"/>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7" name="Line 58"/>
                <p:cNvSpPr>
                  <a:spLocks noChangeShapeType="1"/>
                </p:cNvSpPr>
                <p:nvPr/>
              </p:nvSpPr>
              <p:spPr bwMode="auto">
                <a:xfrm>
                  <a:off x="45" y="350"/>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2458" name="Rectangle 59"/>
            <p:cNvSpPr>
              <a:spLocks noChangeArrowheads="1"/>
            </p:cNvSpPr>
            <p:nvPr/>
          </p:nvSpPr>
          <p:spPr bwMode="auto">
            <a:xfrm>
              <a:off x="597" y="28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1</a:t>
              </a:r>
            </a:p>
          </p:txBody>
        </p:sp>
        <p:sp>
          <p:nvSpPr>
            <p:cNvPr id="102459" name="Rectangle 60"/>
            <p:cNvSpPr>
              <a:spLocks noChangeArrowheads="1"/>
            </p:cNvSpPr>
            <p:nvPr/>
          </p:nvSpPr>
          <p:spPr bwMode="auto">
            <a:xfrm>
              <a:off x="771" y="499"/>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2</a:t>
              </a:r>
            </a:p>
          </p:txBody>
        </p:sp>
        <p:sp>
          <p:nvSpPr>
            <p:cNvPr id="102460" name="Rectangle 61"/>
            <p:cNvSpPr>
              <a:spLocks noChangeArrowheads="1"/>
            </p:cNvSpPr>
            <p:nvPr/>
          </p:nvSpPr>
          <p:spPr bwMode="auto">
            <a:xfrm>
              <a:off x="621" y="782"/>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3</a:t>
              </a:r>
            </a:p>
          </p:txBody>
        </p:sp>
        <p:sp>
          <p:nvSpPr>
            <p:cNvPr id="102461" name="Rectangle 62"/>
            <p:cNvSpPr>
              <a:spLocks noChangeArrowheads="1"/>
            </p:cNvSpPr>
            <p:nvPr/>
          </p:nvSpPr>
          <p:spPr bwMode="auto">
            <a:xfrm>
              <a:off x="370" y="80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4</a:t>
              </a:r>
            </a:p>
          </p:txBody>
        </p:sp>
        <p:sp>
          <p:nvSpPr>
            <p:cNvPr id="102462" name="Rectangle 63"/>
            <p:cNvSpPr>
              <a:spLocks noChangeArrowheads="1"/>
            </p:cNvSpPr>
            <p:nvPr/>
          </p:nvSpPr>
          <p:spPr bwMode="auto">
            <a:xfrm>
              <a:off x="227" y="545"/>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5</a:t>
              </a:r>
            </a:p>
          </p:txBody>
        </p:sp>
        <p:sp>
          <p:nvSpPr>
            <p:cNvPr id="102463" name="Rectangle 64"/>
            <p:cNvSpPr>
              <a:spLocks noChangeArrowheads="1"/>
            </p:cNvSpPr>
            <p:nvPr/>
          </p:nvSpPr>
          <p:spPr bwMode="auto">
            <a:xfrm>
              <a:off x="317" y="273"/>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0</a:t>
              </a:r>
            </a:p>
          </p:txBody>
        </p:sp>
      </p:grpSp>
      <p:sp>
        <p:nvSpPr>
          <p:cNvPr id="102464" name="Rectangle 65"/>
          <p:cNvSpPr>
            <a:spLocks noChangeArrowheads="1"/>
          </p:cNvSpPr>
          <p:nvPr/>
        </p:nvSpPr>
        <p:spPr bwMode="auto">
          <a:xfrm>
            <a:off x="6164263" y="4838700"/>
            <a:ext cx="13684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Empty queue</a:t>
            </a:r>
            <a:endParaRPr lang="en-US" altLang="zh-CN" sz="2000" b="1">
              <a:latin typeface="Times New Roman" charset="0"/>
              <a:ea typeface="楷体_GB2312" charset="0"/>
            </a:endParaRPr>
          </a:p>
        </p:txBody>
      </p:sp>
      <p:sp>
        <p:nvSpPr>
          <p:cNvPr id="102465" name="AutoShape 72"/>
          <p:cNvSpPr>
            <a:spLocks noChangeArrowheads="1"/>
          </p:cNvSpPr>
          <p:nvPr/>
        </p:nvSpPr>
        <p:spPr bwMode="auto">
          <a:xfrm>
            <a:off x="3708400" y="1843088"/>
            <a:ext cx="1008063" cy="504825"/>
          </a:xfrm>
          <a:prstGeom prst="wedgeRectCallout">
            <a:avLst>
              <a:gd name="adj1" fmla="val -83856"/>
              <a:gd name="adj2" fmla="val 70125"/>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Rear=5</a:t>
            </a:r>
          </a:p>
          <a:p>
            <a:pPr algn="ctr"/>
            <a:endParaRPr lang="en-US" altLang="zh-CN"/>
          </a:p>
        </p:txBody>
      </p:sp>
      <p:sp>
        <p:nvSpPr>
          <p:cNvPr id="102466" name="AutoShape 73"/>
          <p:cNvSpPr>
            <a:spLocks noChangeArrowheads="1"/>
          </p:cNvSpPr>
          <p:nvPr/>
        </p:nvSpPr>
        <p:spPr bwMode="auto">
          <a:xfrm>
            <a:off x="3779838" y="5402263"/>
            <a:ext cx="1223962" cy="504825"/>
          </a:xfrm>
          <a:prstGeom prst="wedgeRectCallout">
            <a:avLst>
              <a:gd name="adj1" fmla="val -88134"/>
              <a:gd name="adj2" fmla="val -47486"/>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Front=0</a:t>
            </a:r>
          </a:p>
          <a:p>
            <a:pPr algn="ctr"/>
            <a:endParaRPr lang="en-US" altLang="zh-CN"/>
          </a:p>
        </p:txBody>
      </p:sp>
      <p:sp>
        <p:nvSpPr>
          <p:cNvPr id="102467" name="AutoShape 75"/>
          <p:cNvSpPr>
            <a:spLocks noChangeArrowheads="1"/>
          </p:cNvSpPr>
          <p:nvPr/>
        </p:nvSpPr>
        <p:spPr bwMode="auto">
          <a:xfrm>
            <a:off x="4572000" y="3357563"/>
            <a:ext cx="1008063" cy="360362"/>
          </a:xfrm>
          <a:prstGeom prst="wedgeRectCallout">
            <a:avLst>
              <a:gd name="adj1" fmla="val 83069"/>
              <a:gd name="adj2" fmla="val -222"/>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Rear=5</a:t>
            </a:r>
          </a:p>
          <a:p>
            <a:pPr algn="ctr"/>
            <a:endParaRPr lang="en-US" altLang="zh-CN"/>
          </a:p>
        </p:txBody>
      </p:sp>
      <p:sp>
        <p:nvSpPr>
          <p:cNvPr id="102468" name="AutoShape 76"/>
          <p:cNvSpPr>
            <a:spLocks noChangeArrowheads="1"/>
          </p:cNvSpPr>
          <p:nvPr/>
        </p:nvSpPr>
        <p:spPr bwMode="auto">
          <a:xfrm>
            <a:off x="4419600" y="2687638"/>
            <a:ext cx="1368425" cy="433387"/>
          </a:xfrm>
          <a:prstGeom prst="wedgeRectCallout">
            <a:avLst>
              <a:gd name="adj1" fmla="val 73431"/>
              <a:gd name="adj2" fmla="val 57412"/>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Front=0</a:t>
            </a:r>
          </a:p>
          <a:p>
            <a:pPr algn="ctr"/>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49" name="Rectangle 47"/>
          <p:cNvSpPr>
            <a:spLocks noChangeArrowheads="1"/>
          </p:cNvSpPr>
          <p:nvPr/>
        </p:nvSpPr>
        <p:spPr bwMode="auto">
          <a:xfrm>
            <a:off x="457200" y="1600200"/>
            <a:ext cx="8229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pPr>
              <a:spcBef>
                <a:spcPct val="20000"/>
              </a:spcBef>
              <a:buFontTx/>
              <a:buChar char="•"/>
            </a:pPr>
            <a:endParaRPr lang="en-US" altLang="zh-CN" sz="3200" b="1"/>
          </a:p>
          <a:p>
            <a:pPr>
              <a:spcBef>
                <a:spcPct val="20000"/>
              </a:spcBef>
              <a:buFontTx/>
              <a:buChar char="•"/>
            </a:pPr>
            <a:endParaRPr lang="en-US" altLang="zh-CN" sz="3200" b="1"/>
          </a:p>
        </p:txBody>
      </p:sp>
      <p:sp>
        <p:nvSpPr>
          <p:cNvPr id="63561" name="Text Box 73"/>
          <p:cNvSpPr txBox="1">
            <a:spLocks noChangeArrowheads="1"/>
          </p:cNvSpPr>
          <p:nvPr/>
        </p:nvSpPr>
        <p:spPr bwMode="auto">
          <a:xfrm>
            <a:off x="838200" y="1773238"/>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A</a:t>
            </a:r>
            <a:endParaRPr lang="en-US" altLang="zh-CN" sz="2000" b="1">
              <a:latin typeface="Times New Roman" charset="0"/>
            </a:endParaRPr>
          </a:p>
        </p:txBody>
      </p:sp>
      <p:sp>
        <p:nvSpPr>
          <p:cNvPr id="104451" name="Text Box 119"/>
          <p:cNvSpPr txBox="1">
            <a:spLocks noChangeArrowheads="1"/>
          </p:cNvSpPr>
          <p:nvPr/>
        </p:nvSpPr>
        <p:spPr bwMode="auto">
          <a:xfrm>
            <a:off x="4749800" y="24003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latin typeface="Arial" charset="0"/>
            </a:endParaRPr>
          </a:p>
        </p:txBody>
      </p:sp>
      <p:grpSp>
        <p:nvGrpSpPr>
          <p:cNvPr id="104452" name="Group 120"/>
          <p:cNvGrpSpPr>
            <a:grpSpLocks/>
          </p:cNvGrpSpPr>
          <p:nvPr/>
        </p:nvGrpSpPr>
        <p:grpSpPr bwMode="auto">
          <a:xfrm>
            <a:off x="5154613" y="2900363"/>
            <a:ext cx="2016125" cy="1944687"/>
            <a:chOff x="0" y="0"/>
            <a:chExt cx="1270" cy="1225"/>
          </a:xfrm>
        </p:grpSpPr>
        <p:grpSp>
          <p:nvGrpSpPr>
            <p:cNvPr id="104453" name="Group 121"/>
            <p:cNvGrpSpPr>
              <a:grpSpLocks/>
            </p:cNvGrpSpPr>
            <p:nvPr/>
          </p:nvGrpSpPr>
          <p:grpSpPr bwMode="auto">
            <a:xfrm>
              <a:off x="0" y="0"/>
              <a:ext cx="1270" cy="1225"/>
              <a:chOff x="0" y="0"/>
              <a:chExt cx="1270" cy="1225"/>
            </a:xfrm>
          </p:grpSpPr>
          <p:sp>
            <p:nvSpPr>
              <p:cNvPr id="104454" name="Oval 122"/>
              <p:cNvSpPr>
                <a:spLocks noChangeArrowheads="1"/>
              </p:cNvSpPr>
              <p:nvPr/>
            </p:nvSpPr>
            <p:spPr bwMode="auto">
              <a:xfrm>
                <a:off x="440" y="438"/>
                <a:ext cx="363" cy="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4455" name="Group 123"/>
              <p:cNvGrpSpPr>
                <a:grpSpLocks/>
              </p:cNvGrpSpPr>
              <p:nvPr/>
            </p:nvGrpSpPr>
            <p:grpSpPr bwMode="auto">
              <a:xfrm>
                <a:off x="0" y="0"/>
                <a:ext cx="1270" cy="1225"/>
                <a:chOff x="0" y="0"/>
                <a:chExt cx="1225" cy="1188"/>
              </a:xfrm>
            </p:grpSpPr>
            <p:sp>
              <p:nvSpPr>
                <p:cNvPr id="104456" name="Oval 124"/>
                <p:cNvSpPr>
                  <a:spLocks noChangeArrowheads="1"/>
                </p:cNvSpPr>
                <p:nvPr/>
              </p:nvSpPr>
              <p:spPr bwMode="auto">
                <a:xfrm>
                  <a:off x="0" y="0"/>
                  <a:ext cx="1225" cy="11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57" name="Line 125"/>
                <p:cNvSpPr>
                  <a:spLocks noChangeShapeType="1"/>
                </p:cNvSpPr>
                <p:nvPr/>
              </p:nvSpPr>
              <p:spPr bwMode="auto">
                <a:xfrm>
                  <a:off x="589" y="0"/>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8" name="Line 126"/>
                <p:cNvSpPr>
                  <a:spLocks noChangeShapeType="1"/>
                </p:cNvSpPr>
                <p:nvPr/>
              </p:nvSpPr>
              <p:spPr bwMode="auto">
                <a:xfrm>
                  <a:off x="589" y="787"/>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9" name="Line 127"/>
                <p:cNvSpPr>
                  <a:spLocks noChangeShapeType="1"/>
                </p:cNvSpPr>
                <p:nvPr/>
              </p:nvSpPr>
              <p:spPr bwMode="auto">
                <a:xfrm flipV="1">
                  <a:off x="755" y="318"/>
                  <a:ext cx="40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0" name="Line 128"/>
                <p:cNvSpPr>
                  <a:spLocks noChangeShapeType="1"/>
                </p:cNvSpPr>
                <p:nvPr/>
              </p:nvSpPr>
              <p:spPr bwMode="auto">
                <a:xfrm flipV="1">
                  <a:off x="91" y="697"/>
                  <a:ext cx="354"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1" name="Line 129"/>
                <p:cNvSpPr>
                  <a:spLocks noChangeShapeType="1"/>
                </p:cNvSpPr>
                <p:nvPr/>
              </p:nvSpPr>
              <p:spPr bwMode="auto">
                <a:xfrm>
                  <a:off x="747" y="726"/>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2" name="Line 130"/>
                <p:cNvSpPr>
                  <a:spLocks noChangeShapeType="1"/>
                </p:cNvSpPr>
                <p:nvPr/>
              </p:nvSpPr>
              <p:spPr bwMode="auto">
                <a:xfrm>
                  <a:off x="45" y="350"/>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4463" name="Rectangle 131"/>
            <p:cNvSpPr>
              <a:spLocks noChangeArrowheads="1"/>
            </p:cNvSpPr>
            <p:nvPr/>
          </p:nvSpPr>
          <p:spPr bwMode="auto">
            <a:xfrm>
              <a:off x="597" y="28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1</a:t>
              </a:r>
            </a:p>
          </p:txBody>
        </p:sp>
        <p:sp>
          <p:nvSpPr>
            <p:cNvPr id="104464" name="Rectangle 132"/>
            <p:cNvSpPr>
              <a:spLocks noChangeArrowheads="1"/>
            </p:cNvSpPr>
            <p:nvPr/>
          </p:nvSpPr>
          <p:spPr bwMode="auto">
            <a:xfrm>
              <a:off x="771" y="499"/>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2</a:t>
              </a:r>
            </a:p>
          </p:txBody>
        </p:sp>
        <p:sp>
          <p:nvSpPr>
            <p:cNvPr id="104465" name="Rectangle 133"/>
            <p:cNvSpPr>
              <a:spLocks noChangeArrowheads="1"/>
            </p:cNvSpPr>
            <p:nvPr/>
          </p:nvSpPr>
          <p:spPr bwMode="auto">
            <a:xfrm>
              <a:off x="621" y="782"/>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3</a:t>
              </a:r>
            </a:p>
          </p:txBody>
        </p:sp>
        <p:sp>
          <p:nvSpPr>
            <p:cNvPr id="104466" name="Rectangle 134"/>
            <p:cNvSpPr>
              <a:spLocks noChangeArrowheads="1"/>
            </p:cNvSpPr>
            <p:nvPr/>
          </p:nvSpPr>
          <p:spPr bwMode="auto">
            <a:xfrm>
              <a:off x="370" y="80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4</a:t>
              </a:r>
            </a:p>
          </p:txBody>
        </p:sp>
        <p:sp>
          <p:nvSpPr>
            <p:cNvPr id="104467" name="Rectangle 135"/>
            <p:cNvSpPr>
              <a:spLocks noChangeArrowheads="1"/>
            </p:cNvSpPr>
            <p:nvPr/>
          </p:nvSpPr>
          <p:spPr bwMode="auto">
            <a:xfrm>
              <a:off x="227" y="545"/>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5</a:t>
              </a:r>
            </a:p>
          </p:txBody>
        </p:sp>
        <p:sp>
          <p:nvSpPr>
            <p:cNvPr id="104468" name="Rectangle 136"/>
            <p:cNvSpPr>
              <a:spLocks noChangeArrowheads="1"/>
            </p:cNvSpPr>
            <p:nvPr/>
          </p:nvSpPr>
          <p:spPr bwMode="auto">
            <a:xfrm>
              <a:off x="317" y="273"/>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0</a:t>
              </a:r>
            </a:p>
          </p:txBody>
        </p:sp>
      </p:grpSp>
      <p:sp>
        <p:nvSpPr>
          <p:cNvPr id="63628" name="AutoShape 140"/>
          <p:cNvSpPr>
            <a:spLocks noChangeArrowheads="1"/>
          </p:cNvSpPr>
          <p:nvPr/>
        </p:nvSpPr>
        <p:spPr bwMode="auto">
          <a:xfrm>
            <a:off x="3851275" y="3435350"/>
            <a:ext cx="1008063" cy="360363"/>
          </a:xfrm>
          <a:prstGeom prst="wedgeRectCallout">
            <a:avLst>
              <a:gd name="adj1" fmla="val 83069"/>
              <a:gd name="adj2" fmla="val -222"/>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Rear=5</a:t>
            </a:r>
          </a:p>
          <a:p>
            <a:pPr algn="ctr"/>
            <a:endParaRPr lang="en-US" altLang="zh-CN"/>
          </a:p>
        </p:txBody>
      </p:sp>
      <p:sp>
        <p:nvSpPr>
          <p:cNvPr id="63629" name="AutoShape 141"/>
          <p:cNvSpPr>
            <a:spLocks noChangeArrowheads="1"/>
          </p:cNvSpPr>
          <p:nvPr/>
        </p:nvSpPr>
        <p:spPr bwMode="auto">
          <a:xfrm>
            <a:off x="3959225" y="2211388"/>
            <a:ext cx="1368425" cy="433387"/>
          </a:xfrm>
          <a:prstGeom prst="wedgeRectCallout">
            <a:avLst>
              <a:gd name="adj1" fmla="val 64403"/>
              <a:gd name="adj2" fmla="val 134398"/>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Front=0</a:t>
            </a:r>
          </a:p>
          <a:p>
            <a:pPr algn="ctr"/>
            <a:endParaRPr lang="en-US" altLang="zh-CN"/>
          </a:p>
        </p:txBody>
      </p:sp>
      <p:sp>
        <p:nvSpPr>
          <p:cNvPr id="63631" name="AutoShape 143"/>
          <p:cNvSpPr>
            <a:spLocks noChangeArrowheads="1"/>
          </p:cNvSpPr>
          <p:nvPr/>
        </p:nvSpPr>
        <p:spPr bwMode="auto">
          <a:xfrm>
            <a:off x="4140200" y="2781300"/>
            <a:ext cx="1008063" cy="360363"/>
          </a:xfrm>
          <a:prstGeom prst="wedgeRectCallout">
            <a:avLst>
              <a:gd name="adj1" fmla="val 81023"/>
              <a:gd name="adj2" fmla="val 53523"/>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Rear=0</a:t>
            </a:r>
          </a:p>
          <a:p>
            <a:pPr algn="ctr"/>
            <a:endParaRPr lang="en-US" altLang="zh-CN"/>
          </a:p>
        </p:txBody>
      </p:sp>
      <p:sp>
        <p:nvSpPr>
          <p:cNvPr id="63632" name="Oval 144"/>
          <p:cNvSpPr>
            <a:spLocks noChangeArrowheads="1"/>
          </p:cNvSpPr>
          <p:nvPr/>
        </p:nvSpPr>
        <p:spPr bwMode="auto">
          <a:xfrm>
            <a:off x="5580063" y="2997200"/>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A</a:t>
            </a:r>
          </a:p>
        </p:txBody>
      </p:sp>
      <p:sp>
        <p:nvSpPr>
          <p:cNvPr id="63633" name="Text Box 145"/>
          <p:cNvSpPr txBox="1">
            <a:spLocks noChangeArrowheads="1"/>
          </p:cNvSpPr>
          <p:nvPr/>
        </p:nvSpPr>
        <p:spPr bwMode="auto">
          <a:xfrm>
            <a:off x="827088" y="2374900"/>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B</a:t>
            </a:r>
            <a:endParaRPr lang="en-US" altLang="zh-CN" sz="2000" b="1">
              <a:latin typeface="Times New Roman" charset="0"/>
            </a:endParaRPr>
          </a:p>
        </p:txBody>
      </p:sp>
      <p:sp>
        <p:nvSpPr>
          <p:cNvPr id="63634" name="AutoShape 146"/>
          <p:cNvSpPr>
            <a:spLocks noChangeArrowheads="1"/>
          </p:cNvSpPr>
          <p:nvPr/>
        </p:nvSpPr>
        <p:spPr bwMode="auto">
          <a:xfrm>
            <a:off x="5507038" y="2205038"/>
            <a:ext cx="1008062" cy="360362"/>
          </a:xfrm>
          <a:prstGeom prst="wedgeRectCallout">
            <a:avLst>
              <a:gd name="adj1" fmla="val 30787"/>
              <a:gd name="adj2" fmla="val 127972"/>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Rear=1</a:t>
            </a:r>
          </a:p>
          <a:p>
            <a:pPr algn="ctr"/>
            <a:endParaRPr lang="en-US" altLang="zh-CN"/>
          </a:p>
        </p:txBody>
      </p:sp>
      <p:sp>
        <p:nvSpPr>
          <p:cNvPr id="63636" name="Oval 148"/>
          <p:cNvSpPr>
            <a:spLocks noChangeArrowheads="1"/>
          </p:cNvSpPr>
          <p:nvPr/>
        </p:nvSpPr>
        <p:spPr bwMode="auto">
          <a:xfrm>
            <a:off x="6299200" y="2997200"/>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B</a:t>
            </a:r>
          </a:p>
        </p:txBody>
      </p:sp>
      <p:sp>
        <p:nvSpPr>
          <p:cNvPr id="63637" name="Text Box 149"/>
          <p:cNvSpPr txBox="1">
            <a:spLocks noChangeArrowheads="1"/>
          </p:cNvSpPr>
          <p:nvPr/>
        </p:nvSpPr>
        <p:spPr bwMode="auto">
          <a:xfrm>
            <a:off x="827088" y="3022600"/>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C</a:t>
            </a:r>
            <a:endParaRPr lang="en-US" altLang="zh-CN" sz="2000" b="1">
              <a:latin typeface="Times New Roman" charset="0"/>
            </a:endParaRPr>
          </a:p>
        </p:txBody>
      </p:sp>
      <p:sp>
        <p:nvSpPr>
          <p:cNvPr id="63638" name="AutoShape 150"/>
          <p:cNvSpPr>
            <a:spLocks noChangeArrowheads="1"/>
          </p:cNvSpPr>
          <p:nvPr/>
        </p:nvSpPr>
        <p:spPr bwMode="auto">
          <a:xfrm>
            <a:off x="7199313" y="2781300"/>
            <a:ext cx="1008062" cy="360363"/>
          </a:xfrm>
          <a:prstGeom prst="wedgeRectCallout">
            <a:avLst>
              <a:gd name="adj1" fmla="val -49370"/>
              <a:gd name="adj2" fmla="val 183042"/>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Rear=2</a:t>
            </a:r>
          </a:p>
          <a:p>
            <a:pPr algn="ctr"/>
            <a:endParaRPr lang="en-US" altLang="zh-CN"/>
          </a:p>
        </p:txBody>
      </p:sp>
      <p:sp>
        <p:nvSpPr>
          <p:cNvPr id="63639" name="Oval 151"/>
          <p:cNvSpPr>
            <a:spLocks noChangeArrowheads="1"/>
          </p:cNvSpPr>
          <p:nvPr/>
        </p:nvSpPr>
        <p:spPr bwMode="auto">
          <a:xfrm>
            <a:off x="6661150" y="3644900"/>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C</a:t>
            </a:r>
          </a:p>
        </p:txBody>
      </p:sp>
      <p:sp>
        <p:nvSpPr>
          <p:cNvPr id="63640" name="Text Box 152"/>
          <p:cNvSpPr txBox="1">
            <a:spLocks noChangeArrowheads="1"/>
          </p:cNvSpPr>
          <p:nvPr/>
        </p:nvSpPr>
        <p:spPr bwMode="auto">
          <a:xfrm>
            <a:off x="827088" y="359886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Dequeue A</a:t>
            </a:r>
            <a:endParaRPr lang="en-US" altLang="zh-CN" sz="2000" b="1">
              <a:latin typeface="Times New Roman" charset="0"/>
            </a:endParaRPr>
          </a:p>
        </p:txBody>
      </p:sp>
      <p:sp>
        <p:nvSpPr>
          <p:cNvPr id="63641" name="AutoShape 153"/>
          <p:cNvSpPr>
            <a:spLocks noChangeArrowheads="1"/>
          </p:cNvSpPr>
          <p:nvPr/>
        </p:nvSpPr>
        <p:spPr bwMode="auto">
          <a:xfrm>
            <a:off x="6024563" y="2063750"/>
            <a:ext cx="1368425" cy="433388"/>
          </a:xfrm>
          <a:prstGeom prst="wedgeRectCallout">
            <a:avLst>
              <a:gd name="adj1" fmla="val -4977"/>
              <a:gd name="adj2" fmla="val 164653"/>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Front=1</a:t>
            </a:r>
          </a:p>
          <a:p>
            <a:pPr algn="ctr"/>
            <a:endParaRPr lang="en-US" altLang="zh-CN"/>
          </a:p>
        </p:txBody>
      </p:sp>
      <p:sp>
        <p:nvSpPr>
          <p:cNvPr id="63642" name="Text Box 154"/>
          <p:cNvSpPr txBox="1">
            <a:spLocks noChangeArrowheads="1"/>
          </p:cNvSpPr>
          <p:nvPr/>
        </p:nvSpPr>
        <p:spPr bwMode="auto">
          <a:xfrm>
            <a:off x="827088" y="4102100"/>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Dequeue B</a:t>
            </a:r>
            <a:endParaRPr lang="en-US" altLang="zh-CN" sz="2000" b="1">
              <a:latin typeface="Times New Roman" charset="0"/>
            </a:endParaRPr>
          </a:p>
        </p:txBody>
      </p:sp>
      <p:sp>
        <p:nvSpPr>
          <p:cNvPr id="63643" name="AutoShape 155"/>
          <p:cNvSpPr>
            <a:spLocks noChangeArrowheads="1"/>
          </p:cNvSpPr>
          <p:nvPr/>
        </p:nvSpPr>
        <p:spPr bwMode="auto">
          <a:xfrm>
            <a:off x="7405688" y="3525838"/>
            <a:ext cx="1368425" cy="433387"/>
          </a:xfrm>
          <a:prstGeom prst="wedgeRectCallout">
            <a:avLst>
              <a:gd name="adj1" fmla="val -67204"/>
              <a:gd name="adj2" fmla="val 19537"/>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Front=2</a:t>
            </a:r>
          </a:p>
          <a:p>
            <a:pPr algn="ctr"/>
            <a:endParaRPr lang="en-US" altLang="zh-CN"/>
          </a:p>
        </p:txBody>
      </p:sp>
      <p:sp>
        <p:nvSpPr>
          <p:cNvPr id="63644" name="Text Box 156"/>
          <p:cNvSpPr txBox="1">
            <a:spLocks noChangeArrowheads="1"/>
          </p:cNvSpPr>
          <p:nvPr/>
        </p:nvSpPr>
        <p:spPr bwMode="auto">
          <a:xfrm>
            <a:off x="827088" y="467836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Dequeue C</a:t>
            </a:r>
            <a:endParaRPr lang="en-US" altLang="zh-CN" sz="2000" b="1">
              <a:latin typeface="Times New Roman" charset="0"/>
            </a:endParaRPr>
          </a:p>
        </p:txBody>
      </p:sp>
      <p:sp>
        <p:nvSpPr>
          <p:cNvPr id="63645" name="AutoShape 157"/>
          <p:cNvSpPr>
            <a:spLocks noChangeArrowheads="1"/>
          </p:cNvSpPr>
          <p:nvPr/>
        </p:nvSpPr>
        <p:spPr bwMode="auto">
          <a:xfrm>
            <a:off x="7356475" y="4286250"/>
            <a:ext cx="1368425" cy="433388"/>
          </a:xfrm>
          <a:prstGeom prst="wedgeRectCallout">
            <a:avLst>
              <a:gd name="adj1" fmla="val -86037"/>
              <a:gd name="adj2" fmla="val 22301"/>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Front=3</a:t>
            </a:r>
          </a:p>
          <a:p>
            <a:pPr algn="ctr"/>
            <a:endParaRPr lang="en-US" altLang="zh-CN"/>
          </a:p>
        </p:txBody>
      </p:sp>
      <p:sp>
        <p:nvSpPr>
          <p:cNvPr id="104485" name="Rectangle 158"/>
          <p:cNvSpPr>
            <a:spLocks noGrp="1" noChangeArrowheads="1"/>
          </p:cNvSpPr>
          <p:nvPr>
            <p:ph type="title"/>
          </p:nvPr>
        </p:nvSpPr>
        <p:spPr/>
        <p:txBody>
          <a:bodyPr/>
          <a:lstStyle/>
          <a:p>
            <a:pPr eaLnBrk="1" hangingPunct="1"/>
            <a:endParaRPr lang="zh-CN" altLang="zh-CN"/>
          </a:p>
        </p:txBody>
      </p:sp>
      <p:sp>
        <p:nvSpPr>
          <p:cNvPr id="63647" name="Text Box 159"/>
          <p:cNvSpPr txBox="1">
            <a:spLocks noChangeArrowheads="1"/>
          </p:cNvSpPr>
          <p:nvPr/>
        </p:nvSpPr>
        <p:spPr bwMode="auto">
          <a:xfrm>
            <a:off x="2071688" y="5715000"/>
            <a:ext cx="5656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a:t>Queue is empty: </a:t>
            </a:r>
          </a:p>
          <a:p>
            <a:pPr>
              <a:spcBef>
                <a:spcPct val="50000"/>
              </a:spcBef>
            </a:pPr>
            <a:r>
              <a:rPr lang="zh-CN" altLang="en-US" sz="2400"/>
              <a:t>（</a:t>
            </a:r>
            <a:r>
              <a:rPr lang="en-US" altLang="zh-CN" sz="2400"/>
              <a:t>Rear+1</a:t>
            </a:r>
            <a:r>
              <a:rPr lang="zh-CN" altLang="en-US" sz="2400"/>
              <a:t>）</a:t>
            </a:r>
            <a:r>
              <a:rPr lang="en-US" altLang="zh-CN" sz="2400"/>
              <a:t>mod Capacity=Front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3561"/>
                                        </p:tgtEl>
                                        <p:attrNameLst>
                                          <p:attrName>style.visibility</p:attrName>
                                        </p:attrNameLst>
                                      </p:cBhvr>
                                      <p:to>
                                        <p:strVal val="visible"/>
                                      </p:to>
                                    </p:set>
                                    <p:anim calcmode="lin" valueType="num">
                                      <p:cBhvr>
                                        <p:cTn id="7" dur="500" fill="hold"/>
                                        <p:tgtEl>
                                          <p:spTgt spid="63561"/>
                                        </p:tgtEl>
                                        <p:attrNameLst>
                                          <p:attrName>ppt_x</p:attrName>
                                        </p:attrNameLst>
                                      </p:cBhvr>
                                      <p:tavLst>
                                        <p:tav tm="0">
                                          <p:val>
                                            <p:strVal val="#ppt_x"/>
                                          </p:val>
                                        </p:tav>
                                        <p:tav tm="100000">
                                          <p:val>
                                            <p:strVal val="#ppt_x"/>
                                          </p:val>
                                        </p:tav>
                                      </p:tavLst>
                                    </p:anim>
                                    <p:anim calcmode="lin" valueType="num">
                                      <p:cBhvr>
                                        <p:cTn id="8" dur="500" fill="hold"/>
                                        <p:tgtEl>
                                          <p:spTgt spid="63561"/>
                                        </p:tgtEl>
                                        <p:attrNameLst>
                                          <p:attrName>ppt_y</p:attrName>
                                        </p:attrNameLst>
                                      </p:cBhvr>
                                      <p:tavLst>
                                        <p:tav tm="0">
                                          <p:val>
                                            <p:strVal val="#ppt_y-#ppt_h/2"/>
                                          </p:val>
                                        </p:tav>
                                        <p:tav tm="100000">
                                          <p:val>
                                            <p:strVal val="#ppt_y"/>
                                          </p:val>
                                        </p:tav>
                                      </p:tavLst>
                                    </p:anim>
                                    <p:anim calcmode="lin" valueType="num">
                                      <p:cBhvr>
                                        <p:cTn id="9" dur="500" fill="hold"/>
                                        <p:tgtEl>
                                          <p:spTgt spid="63561"/>
                                        </p:tgtEl>
                                        <p:attrNameLst>
                                          <p:attrName>ppt_w</p:attrName>
                                        </p:attrNameLst>
                                      </p:cBhvr>
                                      <p:tavLst>
                                        <p:tav tm="0">
                                          <p:val>
                                            <p:strVal val="#ppt_w"/>
                                          </p:val>
                                        </p:tav>
                                        <p:tav tm="100000">
                                          <p:val>
                                            <p:strVal val="#ppt_w"/>
                                          </p:val>
                                        </p:tav>
                                      </p:tavLst>
                                    </p:anim>
                                    <p:anim calcmode="lin" valueType="num">
                                      <p:cBhvr>
                                        <p:cTn id="10" dur="500" fill="hold"/>
                                        <p:tgtEl>
                                          <p:spTgt spid="63561"/>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0" nodeType="clickEffect">
                                  <p:stCondLst>
                                    <p:cond delay="0"/>
                                  </p:stCondLst>
                                  <p:childTnLst>
                                    <p:animEffect transition="out" filter="blinds(horizontal)">
                                      <p:cBhvr>
                                        <p:cTn id="14" dur="500"/>
                                        <p:tgtEl>
                                          <p:spTgt spid="63628"/>
                                        </p:tgtEl>
                                      </p:cBhvr>
                                    </p:animEffect>
                                    <p:set>
                                      <p:cBhvr>
                                        <p:cTn id="15" dur="1" fill="hold">
                                          <p:stCondLst>
                                            <p:cond delay="499"/>
                                          </p:stCondLst>
                                        </p:cTn>
                                        <p:tgtEl>
                                          <p:spTgt spid="63628"/>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3631"/>
                                        </p:tgtEl>
                                        <p:attrNameLst>
                                          <p:attrName>style.visibility</p:attrName>
                                        </p:attrNameLst>
                                      </p:cBhvr>
                                      <p:to>
                                        <p:strVal val="visible"/>
                                      </p:to>
                                    </p:set>
                                    <p:animEffect transition="in" filter="blinds(horizontal)">
                                      <p:cBhvr>
                                        <p:cTn id="20" dur="500"/>
                                        <p:tgtEl>
                                          <p:spTgt spid="636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3632"/>
                                        </p:tgtEl>
                                        <p:attrNameLst>
                                          <p:attrName>style.visibility</p:attrName>
                                        </p:attrNameLst>
                                      </p:cBhvr>
                                      <p:to>
                                        <p:strVal val="visible"/>
                                      </p:to>
                                    </p:set>
                                    <p:animEffect transition="in" filter="blinds(horizontal)">
                                      <p:cBhvr>
                                        <p:cTn id="25" dur="500"/>
                                        <p:tgtEl>
                                          <p:spTgt spid="636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 fill="hold" grpId="0" nodeType="clickEffect">
                                  <p:stCondLst>
                                    <p:cond delay="0"/>
                                  </p:stCondLst>
                                  <p:childTnLst>
                                    <p:set>
                                      <p:cBhvr>
                                        <p:cTn id="29" dur="1" fill="hold">
                                          <p:stCondLst>
                                            <p:cond delay="0"/>
                                          </p:stCondLst>
                                        </p:cTn>
                                        <p:tgtEl>
                                          <p:spTgt spid="63633"/>
                                        </p:tgtEl>
                                        <p:attrNameLst>
                                          <p:attrName>style.visibility</p:attrName>
                                        </p:attrNameLst>
                                      </p:cBhvr>
                                      <p:to>
                                        <p:strVal val="visible"/>
                                      </p:to>
                                    </p:set>
                                    <p:anim calcmode="lin" valueType="num">
                                      <p:cBhvr>
                                        <p:cTn id="30" dur="500" fill="hold"/>
                                        <p:tgtEl>
                                          <p:spTgt spid="63633"/>
                                        </p:tgtEl>
                                        <p:attrNameLst>
                                          <p:attrName>ppt_x</p:attrName>
                                        </p:attrNameLst>
                                      </p:cBhvr>
                                      <p:tavLst>
                                        <p:tav tm="0">
                                          <p:val>
                                            <p:strVal val="#ppt_x"/>
                                          </p:val>
                                        </p:tav>
                                        <p:tav tm="100000">
                                          <p:val>
                                            <p:strVal val="#ppt_x"/>
                                          </p:val>
                                        </p:tav>
                                      </p:tavLst>
                                    </p:anim>
                                    <p:anim calcmode="lin" valueType="num">
                                      <p:cBhvr>
                                        <p:cTn id="31" dur="500" fill="hold"/>
                                        <p:tgtEl>
                                          <p:spTgt spid="63633"/>
                                        </p:tgtEl>
                                        <p:attrNameLst>
                                          <p:attrName>ppt_y</p:attrName>
                                        </p:attrNameLst>
                                      </p:cBhvr>
                                      <p:tavLst>
                                        <p:tav tm="0">
                                          <p:val>
                                            <p:strVal val="#ppt_y-#ppt_h/2"/>
                                          </p:val>
                                        </p:tav>
                                        <p:tav tm="100000">
                                          <p:val>
                                            <p:strVal val="#ppt_y"/>
                                          </p:val>
                                        </p:tav>
                                      </p:tavLst>
                                    </p:anim>
                                    <p:anim calcmode="lin" valueType="num">
                                      <p:cBhvr>
                                        <p:cTn id="32" dur="500" fill="hold"/>
                                        <p:tgtEl>
                                          <p:spTgt spid="63633"/>
                                        </p:tgtEl>
                                        <p:attrNameLst>
                                          <p:attrName>ppt_w</p:attrName>
                                        </p:attrNameLst>
                                      </p:cBhvr>
                                      <p:tavLst>
                                        <p:tav tm="0">
                                          <p:val>
                                            <p:strVal val="#ppt_w"/>
                                          </p:val>
                                        </p:tav>
                                        <p:tav tm="100000">
                                          <p:val>
                                            <p:strVal val="#ppt_w"/>
                                          </p:val>
                                        </p:tav>
                                      </p:tavLst>
                                    </p:anim>
                                    <p:anim calcmode="lin" valueType="num">
                                      <p:cBhvr>
                                        <p:cTn id="33" dur="500" fill="hold"/>
                                        <p:tgtEl>
                                          <p:spTgt spid="63633"/>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xit" presetSubtype="10" fill="hold" grpId="1" nodeType="clickEffect">
                                  <p:stCondLst>
                                    <p:cond delay="0"/>
                                  </p:stCondLst>
                                  <p:childTnLst>
                                    <p:animEffect transition="out" filter="blinds(horizontal)">
                                      <p:cBhvr>
                                        <p:cTn id="37" dur="500"/>
                                        <p:tgtEl>
                                          <p:spTgt spid="63631"/>
                                        </p:tgtEl>
                                      </p:cBhvr>
                                    </p:animEffect>
                                    <p:set>
                                      <p:cBhvr>
                                        <p:cTn id="38" dur="1" fill="hold">
                                          <p:stCondLst>
                                            <p:cond delay="499"/>
                                          </p:stCondLst>
                                        </p:cTn>
                                        <p:tgtEl>
                                          <p:spTgt spid="63631"/>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3634"/>
                                        </p:tgtEl>
                                        <p:attrNameLst>
                                          <p:attrName>style.visibility</p:attrName>
                                        </p:attrNameLst>
                                      </p:cBhvr>
                                      <p:to>
                                        <p:strVal val="visible"/>
                                      </p:to>
                                    </p:set>
                                    <p:animEffect transition="in" filter="blinds(horizontal)">
                                      <p:cBhvr>
                                        <p:cTn id="43" dur="500"/>
                                        <p:tgtEl>
                                          <p:spTgt spid="636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3636"/>
                                        </p:tgtEl>
                                        <p:attrNameLst>
                                          <p:attrName>style.visibility</p:attrName>
                                        </p:attrNameLst>
                                      </p:cBhvr>
                                      <p:to>
                                        <p:strVal val="visible"/>
                                      </p:to>
                                    </p:set>
                                    <p:animEffect transition="in" filter="blinds(horizontal)">
                                      <p:cBhvr>
                                        <p:cTn id="48" dur="500"/>
                                        <p:tgtEl>
                                          <p:spTgt spid="6363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 fill="hold" grpId="0" nodeType="clickEffect">
                                  <p:stCondLst>
                                    <p:cond delay="0"/>
                                  </p:stCondLst>
                                  <p:childTnLst>
                                    <p:set>
                                      <p:cBhvr>
                                        <p:cTn id="52" dur="1" fill="hold">
                                          <p:stCondLst>
                                            <p:cond delay="0"/>
                                          </p:stCondLst>
                                        </p:cTn>
                                        <p:tgtEl>
                                          <p:spTgt spid="63637"/>
                                        </p:tgtEl>
                                        <p:attrNameLst>
                                          <p:attrName>style.visibility</p:attrName>
                                        </p:attrNameLst>
                                      </p:cBhvr>
                                      <p:to>
                                        <p:strVal val="visible"/>
                                      </p:to>
                                    </p:set>
                                    <p:anim calcmode="lin" valueType="num">
                                      <p:cBhvr>
                                        <p:cTn id="53" dur="500" fill="hold"/>
                                        <p:tgtEl>
                                          <p:spTgt spid="63637"/>
                                        </p:tgtEl>
                                        <p:attrNameLst>
                                          <p:attrName>ppt_x</p:attrName>
                                        </p:attrNameLst>
                                      </p:cBhvr>
                                      <p:tavLst>
                                        <p:tav tm="0">
                                          <p:val>
                                            <p:strVal val="#ppt_x"/>
                                          </p:val>
                                        </p:tav>
                                        <p:tav tm="100000">
                                          <p:val>
                                            <p:strVal val="#ppt_x"/>
                                          </p:val>
                                        </p:tav>
                                      </p:tavLst>
                                    </p:anim>
                                    <p:anim calcmode="lin" valueType="num">
                                      <p:cBhvr>
                                        <p:cTn id="54" dur="500" fill="hold"/>
                                        <p:tgtEl>
                                          <p:spTgt spid="63637"/>
                                        </p:tgtEl>
                                        <p:attrNameLst>
                                          <p:attrName>ppt_y</p:attrName>
                                        </p:attrNameLst>
                                      </p:cBhvr>
                                      <p:tavLst>
                                        <p:tav tm="0">
                                          <p:val>
                                            <p:strVal val="#ppt_y-#ppt_h/2"/>
                                          </p:val>
                                        </p:tav>
                                        <p:tav tm="100000">
                                          <p:val>
                                            <p:strVal val="#ppt_y"/>
                                          </p:val>
                                        </p:tav>
                                      </p:tavLst>
                                    </p:anim>
                                    <p:anim calcmode="lin" valueType="num">
                                      <p:cBhvr>
                                        <p:cTn id="55" dur="500" fill="hold"/>
                                        <p:tgtEl>
                                          <p:spTgt spid="63637"/>
                                        </p:tgtEl>
                                        <p:attrNameLst>
                                          <p:attrName>ppt_w</p:attrName>
                                        </p:attrNameLst>
                                      </p:cBhvr>
                                      <p:tavLst>
                                        <p:tav tm="0">
                                          <p:val>
                                            <p:strVal val="#ppt_w"/>
                                          </p:val>
                                        </p:tav>
                                        <p:tav tm="100000">
                                          <p:val>
                                            <p:strVal val="#ppt_w"/>
                                          </p:val>
                                        </p:tav>
                                      </p:tavLst>
                                    </p:anim>
                                    <p:anim calcmode="lin" valueType="num">
                                      <p:cBhvr>
                                        <p:cTn id="56" dur="500" fill="hold"/>
                                        <p:tgtEl>
                                          <p:spTgt spid="63637"/>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xit" presetSubtype="10" fill="hold" grpId="1" nodeType="clickEffect">
                                  <p:stCondLst>
                                    <p:cond delay="0"/>
                                  </p:stCondLst>
                                  <p:childTnLst>
                                    <p:animEffect transition="out" filter="blinds(horizontal)">
                                      <p:cBhvr>
                                        <p:cTn id="60" dur="500"/>
                                        <p:tgtEl>
                                          <p:spTgt spid="63634"/>
                                        </p:tgtEl>
                                      </p:cBhvr>
                                    </p:animEffect>
                                    <p:set>
                                      <p:cBhvr>
                                        <p:cTn id="61" dur="1" fill="hold">
                                          <p:stCondLst>
                                            <p:cond delay="499"/>
                                          </p:stCondLst>
                                        </p:cTn>
                                        <p:tgtEl>
                                          <p:spTgt spid="63634"/>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3638"/>
                                        </p:tgtEl>
                                        <p:attrNameLst>
                                          <p:attrName>style.visibility</p:attrName>
                                        </p:attrNameLst>
                                      </p:cBhvr>
                                      <p:to>
                                        <p:strVal val="visible"/>
                                      </p:to>
                                    </p:set>
                                    <p:animEffect transition="in" filter="blinds(horizontal)">
                                      <p:cBhvr>
                                        <p:cTn id="66" dur="500"/>
                                        <p:tgtEl>
                                          <p:spTgt spid="6363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63639"/>
                                        </p:tgtEl>
                                        <p:attrNameLst>
                                          <p:attrName>style.visibility</p:attrName>
                                        </p:attrNameLst>
                                      </p:cBhvr>
                                      <p:to>
                                        <p:strVal val="visible"/>
                                      </p:to>
                                    </p:set>
                                    <p:animEffect transition="in" filter="blinds(horizontal)">
                                      <p:cBhvr>
                                        <p:cTn id="71" dur="500"/>
                                        <p:tgtEl>
                                          <p:spTgt spid="6363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grpId="0" nodeType="clickEffect">
                                  <p:stCondLst>
                                    <p:cond delay="0"/>
                                  </p:stCondLst>
                                  <p:childTnLst>
                                    <p:set>
                                      <p:cBhvr>
                                        <p:cTn id="75" dur="1" fill="hold">
                                          <p:stCondLst>
                                            <p:cond delay="0"/>
                                          </p:stCondLst>
                                        </p:cTn>
                                        <p:tgtEl>
                                          <p:spTgt spid="63640"/>
                                        </p:tgtEl>
                                        <p:attrNameLst>
                                          <p:attrName>style.visibility</p:attrName>
                                        </p:attrNameLst>
                                      </p:cBhvr>
                                      <p:to>
                                        <p:strVal val="visible"/>
                                      </p:to>
                                    </p:set>
                                    <p:anim calcmode="lin" valueType="num">
                                      <p:cBhvr>
                                        <p:cTn id="76" dur="500" fill="hold"/>
                                        <p:tgtEl>
                                          <p:spTgt spid="63640"/>
                                        </p:tgtEl>
                                        <p:attrNameLst>
                                          <p:attrName>ppt_x</p:attrName>
                                        </p:attrNameLst>
                                      </p:cBhvr>
                                      <p:tavLst>
                                        <p:tav tm="0">
                                          <p:val>
                                            <p:strVal val="#ppt_x"/>
                                          </p:val>
                                        </p:tav>
                                        <p:tav tm="100000">
                                          <p:val>
                                            <p:strVal val="#ppt_x"/>
                                          </p:val>
                                        </p:tav>
                                      </p:tavLst>
                                    </p:anim>
                                    <p:anim calcmode="lin" valueType="num">
                                      <p:cBhvr>
                                        <p:cTn id="77" dur="500" fill="hold"/>
                                        <p:tgtEl>
                                          <p:spTgt spid="63640"/>
                                        </p:tgtEl>
                                        <p:attrNameLst>
                                          <p:attrName>ppt_y</p:attrName>
                                        </p:attrNameLst>
                                      </p:cBhvr>
                                      <p:tavLst>
                                        <p:tav tm="0">
                                          <p:val>
                                            <p:strVal val="#ppt_y-#ppt_h/2"/>
                                          </p:val>
                                        </p:tav>
                                        <p:tav tm="100000">
                                          <p:val>
                                            <p:strVal val="#ppt_y"/>
                                          </p:val>
                                        </p:tav>
                                      </p:tavLst>
                                    </p:anim>
                                    <p:anim calcmode="lin" valueType="num">
                                      <p:cBhvr>
                                        <p:cTn id="78" dur="500" fill="hold"/>
                                        <p:tgtEl>
                                          <p:spTgt spid="63640"/>
                                        </p:tgtEl>
                                        <p:attrNameLst>
                                          <p:attrName>ppt_w</p:attrName>
                                        </p:attrNameLst>
                                      </p:cBhvr>
                                      <p:tavLst>
                                        <p:tav tm="0">
                                          <p:val>
                                            <p:strVal val="#ppt_w"/>
                                          </p:val>
                                        </p:tav>
                                        <p:tav tm="100000">
                                          <p:val>
                                            <p:strVal val="#ppt_w"/>
                                          </p:val>
                                        </p:tav>
                                      </p:tavLst>
                                    </p:anim>
                                    <p:anim calcmode="lin" valueType="num">
                                      <p:cBhvr>
                                        <p:cTn id="79" dur="500" fill="hold"/>
                                        <p:tgtEl>
                                          <p:spTgt spid="63640"/>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xit" presetSubtype="10" fill="hold" grpId="1" nodeType="clickEffect">
                                  <p:stCondLst>
                                    <p:cond delay="0"/>
                                  </p:stCondLst>
                                  <p:childTnLst>
                                    <p:animEffect transition="out" filter="blinds(horizontal)">
                                      <p:cBhvr>
                                        <p:cTn id="83" dur="500"/>
                                        <p:tgtEl>
                                          <p:spTgt spid="63632"/>
                                        </p:tgtEl>
                                      </p:cBhvr>
                                    </p:animEffect>
                                    <p:set>
                                      <p:cBhvr>
                                        <p:cTn id="84" dur="1" fill="hold">
                                          <p:stCondLst>
                                            <p:cond delay="499"/>
                                          </p:stCondLst>
                                        </p:cTn>
                                        <p:tgtEl>
                                          <p:spTgt spid="63632"/>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xit" presetSubtype="10" fill="hold" grpId="0" nodeType="clickEffect">
                                  <p:stCondLst>
                                    <p:cond delay="0"/>
                                  </p:stCondLst>
                                  <p:childTnLst>
                                    <p:animEffect transition="out" filter="blinds(horizontal)">
                                      <p:cBhvr>
                                        <p:cTn id="88" dur="500"/>
                                        <p:tgtEl>
                                          <p:spTgt spid="63629"/>
                                        </p:tgtEl>
                                      </p:cBhvr>
                                    </p:animEffect>
                                    <p:set>
                                      <p:cBhvr>
                                        <p:cTn id="89" dur="1" fill="hold">
                                          <p:stCondLst>
                                            <p:cond delay="499"/>
                                          </p:stCondLst>
                                        </p:cTn>
                                        <p:tgtEl>
                                          <p:spTgt spid="63629"/>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63641"/>
                                        </p:tgtEl>
                                        <p:attrNameLst>
                                          <p:attrName>style.visibility</p:attrName>
                                        </p:attrNameLst>
                                      </p:cBhvr>
                                      <p:to>
                                        <p:strVal val="visible"/>
                                      </p:to>
                                    </p:set>
                                    <p:animEffect transition="in" filter="blinds(horizontal)">
                                      <p:cBhvr>
                                        <p:cTn id="94" dur="500"/>
                                        <p:tgtEl>
                                          <p:spTgt spid="6364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1" fill="hold" grpId="0" nodeType="clickEffect">
                                  <p:stCondLst>
                                    <p:cond delay="0"/>
                                  </p:stCondLst>
                                  <p:childTnLst>
                                    <p:set>
                                      <p:cBhvr>
                                        <p:cTn id="98" dur="1" fill="hold">
                                          <p:stCondLst>
                                            <p:cond delay="0"/>
                                          </p:stCondLst>
                                        </p:cTn>
                                        <p:tgtEl>
                                          <p:spTgt spid="63642"/>
                                        </p:tgtEl>
                                        <p:attrNameLst>
                                          <p:attrName>style.visibility</p:attrName>
                                        </p:attrNameLst>
                                      </p:cBhvr>
                                      <p:to>
                                        <p:strVal val="visible"/>
                                      </p:to>
                                    </p:set>
                                    <p:anim calcmode="lin" valueType="num">
                                      <p:cBhvr>
                                        <p:cTn id="99" dur="500" fill="hold"/>
                                        <p:tgtEl>
                                          <p:spTgt spid="63642"/>
                                        </p:tgtEl>
                                        <p:attrNameLst>
                                          <p:attrName>ppt_x</p:attrName>
                                        </p:attrNameLst>
                                      </p:cBhvr>
                                      <p:tavLst>
                                        <p:tav tm="0">
                                          <p:val>
                                            <p:strVal val="#ppt_x"/>
                                          </p:val>
                                        </p:tav>
                                        <p:tav tm="100000">
                                          <p:val>
                                            <p:strVal val="#ppt_x"/>
                                          </p:val>
                                        </p:tav>
                                      </p:tavLst>
                                    </p:anim>
                                    <p:anim calcmode="lin" valueType="num">
                                      <p:cBhvr>
                                        <p:cTn id="100" dur="500" fill="hold"/>
                                        <p:tgtEl>
                                          <p:spTgt spid="63642"/>
                                        </p:tgtEl>
                                        <p:attrNameLst>
                                          <p:attrName>ppt_y</p:attrName>
                                        </p:attrNameLst>
                                      </p:cBhvr>
                                      <p:tavLst>
                                        <p:tav tm="0">
                                          <p:val>
                                            <p:strVal val="#ppt_y-#ppt_h/2"/>
                                          </p:val>
                                        </p:tav>
                                        <p:tav tm="100000">
                                          <p:val>
                                            <p:strVal val="#ppt_y"/>
                                          </p:val>
                                        </p:tav>
                                      </p:tavLst>
                                    </p:anim>
                                    <p:anim calcmode="lin" valueType="num">
                                      <p:cBhvr>
                                        <p:cTn id="101" dur="500" fill="hold"/>
                                        <p:tgtEl>
                                          <p:spTgt spid="63642"/>
                                        </p:tgtEl>
                                        <p:attrNameLst>
                                          <p:attrName>ppt_w</p:attrName>
                                        </p:attrNameLst>
                                      </p:cBhvr>
                                      <p:tavLst>
                                        <p:tav tm="0">
                                          <p:val>
                                            <p:strVal val="#ppt_w"/>
                                          </p:val>
                                        </p:tav>
                                        <p:tav tm="100000">
                                          <p:val>
                                            <p:strVal val="#ppt_w"/>
                                          </p:val>
                                        </p:tav>
                                      </p:tavLst>
                                    </p:anim>
                                    <p:anim calcmode="lin" valueType="num">
                                      <p:cBhvr>
                                        <p:cTn id="102" dur="500" fill="hold"/>
                                        <p:tgtEl>
                                          <p:spTgt spid="63642"/>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xit" presetSubtype="10" fill="hold" grpId="1" nodeType="clickEffect">
                                  <p:stCondLst>
                                    <p:cond delay="0"/>
                                  </p:stCondLst>
                                  <p:childTnLst>
                                    <p:animEffect transition="out" filter="blinds(horizontal)">
                                      <p:cBhvr>
                                        <p:cTn id="106" dur="500"/>
                                        <p:tgtEl>
                                          <p:spTgt spid="63636"/>
                                        </p:tgtEl>
                                      </p:cBhvr>
                                    </p:animEffect>
                                    <p:set>
                                      <p:cBhvr>
                                        <p:cTn id="107" dur="1" fill="hold">
                                          <p:stCondLst>
                                            <p:cond delay="499"/>
                                          </p:stCondLst>
                                        </p:cTn>
                                        <p:tgtEl>
                                          <p:spTgt spid="63636"/>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63641"/>
                                        </p:tgtEl>
                                      </p:cBhvr>
                                    </p:animEffect>
                                    <p:set>
                                      <p:cBhvr>
                                        <p:cTn id="112" dur="1" fill="hold">
                                          <p:stCondLst>
                                            <p:cond delay="499"/>
                                          </p:stCondLst>
                                        </p:cTn>
                                        <p:tgtEl>
                                          <p:spTgt spid="63641"/>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3643"/>
                                        </p:tgtEl>
                                        <p:attrNameLst>
                                          <p:attrName>style.visibility</p:attrName>
                                        </p:attrNameLst>
                                      </p:cBhvr>
                                      <p:to>
                                        <p:strVal val="visible"/>
                                      </p:to>
                                    </p:set>
                                    <p:animEffect transition="in" filter="blinds(horizontal)">
                                      <p:cBhvr>
                                        <p:cTn id="117" dur="500"/>
                                        <p:tgtEl>
                                          <p:spTgt spid="6364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7" presetClass="entr" presetSubtype="1" fill="hold" grpId="0" nodeType="clickEffect">
                                  <p:stCondLst>
                                    <p:cond delay="0"/>
                                  </p:stCondLst>
                                  <p:childTnLst>
                                    <p:set>
                                      <p:cBhvr>
                                        <p:cTn id="121" dur="1" fill="hold">
                                          <p:stCondLst>
                                            <p:cond delay="0"/>
                                          </p:stCondLst>
                                        </p:cTn>
                                        <p:tgtEl>
                                          <p:spTgt spid="63644"/>
                                        </p:tgtEl>
                                        <p:attrNameLst>
                                          <p:attrName>style.visibility</p:attrName>
                                        </p:attrNameLst>
                                      </p:cBhvr>
                                      <p:to>
                                        <p:strVal val="visible"/>
                                      </p:to>
                                    </p:set>
                                    <p:anim calcmode="lin" valueType="num">
                                      <p:cBhvr>
                                        <p:cTn id="122" dur="500" fill="hold"/>
                                        <p:tgtEl>
                                          <p:spTgt spid="63644"/>
                                        </p:tgtEl>
                                        <p:attrNameLst>
                                          <p:attrName>ppt_x</p:attrName>
                                        </p:attrNameLst>
                                      </p:cBhvr>
                                      <p:tavLst>
                                        <p:tav tm="0">
                                          <p:val>
                                            <p:strVal val="#ppt_x"/>
                                          </p:val>
                                        </p:tav>
                                        <p:tav tm="100000">
                                          <p:val>
                                            <p:strVal val="#ppt_x"/>
                                          </p:val>
                                        </p:tav>
                                      </p:tavLst>
                                    </p:anim>
                                    <p:anim calcmode="lin" valueType="num">
                                      <p:cBhvr>
                                        <p:cTn id="123" dur="500" fill="hold"/>
                                        <p:tgtEl>
                                          <p:spTgt spid="63644"/>
                                        </p:tgtEl>
                                        <p:attrNameLst>
                                          <p:attrName>ppt_y</p:attrName>
                                        </p:attrNameLst>
                                      </p:cBhvr>
                                      <p:tavLst>
                                        <p:tav tm="0">
                                          <p:val>
                                            <p:strVal val="#ppt_y-#ppt_h/2"/>
                                          </p:val>
                                        </p:tav>
                                        <p:tav tm="100000">
                                          <p:val>
                                            <p:strVal val="#ppt_y"/>
                                          </p:val>
                                        </p:tav>
                                      </p:tavLst>
                                    </p:anim>
                                    <p:anim calcmode="lin" valueType="num">
                                      <p:cBhvr>
                                        <p:cTn id="124" dur="500" fill="hold"/>
                                        <p:tgtEl>
                                          <p:spTgt spid="63644"/>
                                        </p:tgtEl>
                                        <p:attrNameLst>
                                          <p:attrName>ppt_w</p:attrName>
                                        </p:attrNameLst>
                                      </p:cBhvr>
                                      <p:tavLst>
                                        <p:tav tm="0">
                                          <p:val>
                                            <p:strVal val="#ppt_w"/>
                                          </p:val>
                                        </p:tav>
                                        <p:tav tm="100000">
                                          <p:val>
                                            <p:strVal val="#ppt_w"/>
                                          </p:val>
                                        </p:tav>
                                      </p:tavLst>
                                    </p:anim>
                                    <p:anim calcmode="lin" valueType="num">
                                      <p:cBhvr>
                                        <p:cTn id="125" dur="500" fill="hold"/>
                                        <p:tgtEl>
                                          <p:spTgt spid="63644"/>
                                        </p:tgtEl>
                                        <p:attrNameLst>
                                          <p:attrName>ppt_h</p:attrName>
                                        </p:attrNameLst>
                                      </p:cBhvr>
                                      <p:tavLst>
                                        <p:tav tm="0">
                                          <p:val>
                                            <p:fltVal val="0"/>
                                          </p:val>
                                        </p:tav>
                                        <p:tav tm="100000">
                                          <p:val>
                                            <p:strVal val="#ppt_h"/>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xit" presetSubtype="10" fill="hold" grpId="1" nodeType="clickEffect">
                                  <p:stCondLst>
                                    <p:cond delay="0"/>
                                  </p:stCondLst>
                                  <p:childTnLst>
                                    <p:animEffect transition="out" filter="blinds(horizontal)">
                                      <p:cBhvr>
                                        <p:cTn id="129" dur="500"/>
                                        <p:tgtEl>
                                          <p:spTgt spid="63639"/>
                                        </p:tgtEl>
                                      </p:cBhvr>
                                    </p:animEffect>
                                    <p:set>
                                      <p:cBhvr>
                                        <p:cTn id="130" dur="1" fill="hold">
                                          <p:stCondLst>
                                            <p:cond delay="499"/>
                                          </p:stCondLst>
                                        </p:cTn>
                                        <p:tgtEl>
                                          <p:spTgt spid="63639"/>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xit" presetSubtype="10" fill="hold" grpId="1" nodeType="clickEffect">
                                  <p:stCondLst>
                                    <p:cond delay="0"/>
                                  </p:stCondLst>
                                  <p:childTnLst>
                                    <p:animEffect transition="out" filter="blinds(horizontal)">
                                      <p:cBhvr>
                                        <p:cTn id="134" dur="500"/>
                                        <p:tgtEl>
                                          <p:spTgt spid="63643"/>
                                        </p:tgtEl>
                                      </p:cBhvr>
                                    </p:animEffect>
                                    <p:set>
                                      <p:cBhvr>
                                        <p:cTn id="135" dur="1" fill="hold">
                                          <p:stCondLst>
                                            <p:cond delay="499"/>
                                          </p:stCondLst>
                                        </p:cTn>
                                        <p:tgtEl>
                                          <p:spTgt spid="63643"/>
                                        </p:tgtEl>
                                        <p:attrNameLst>
                                          <p:attrName>style.visibility</p:attrName>
                                        </p:attrNameLst>
                                      </p:cBhvr>
                                      <p:to>
                                        <p:strVal val="hidden"/>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63645"/>
                                        </p:tgtEl>
                                        <p:attrNameLst>
                                          <p:attrName>style.visibility</p:attrName>
                                        </p:attrNameLst>
                                      </p:cBhvr>
                                      <p:to>
                                        <p:strVal val="visible"/>
                                      </p:to>
                                    </p:set>
                                    <p:animEffect transition="in" filter="blinds(horizontal)">
                                      <p:cBhvr>
                                        <p:cTn id="140" dur="500"/>
                                        <p:tgtEl>
                                          <p:spTgt spid="6364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63647"/>
                                        </p:tgtEl>
                                        <p:attrNameLst>
                                          <p:attrName>style.visibility</p:attrName>
                                        </p:attrNameLst>
                                      </p:cBhvr>
                                      <p:to>
                                        <p:strVal val="visible"/>
                                      </p:to>
                                    </p:set>
                                    <p:animEffect transition="in" filter="blinds(horizontal)">
                                      <p:cBhvr>
                                        <p:cTn id="145" dur="500"/>
                                        <p:tgtEl>
                                          <p:spTgt spid="63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1" grpId="0" animBg="1"/>
      <p:bldP spid="63628" grpId="0" animBg="1"/>
      <p:bldP spid="63629" grpId="0" animBg="1"/>
      <p:bldP spid="63631" grpId="0" animBg="1"/>
      <p:bldP spid="63631" grpId="1" animBg="1"/>
      <p:bldP spid="63632" grpId="0" animBg="1"/>
      <p:bldP spid="63632" grpId="1" animBg="1"/>
      <p:bldP spid="63633" grpId="0" animBg="1"/>
      <p:bldP spid="63634" grpId="0" animBg="1"/>
      <p:bldP spid="63634" grpId="1" animBg="1"/>
      <p:bldP spid="63636" grpId="0" animBg="1"/>
      <p:bldP spid="63636" grpId="1" animBg="1"/>
      <p:bldP spid="63637" grpId="0" animBg="1"/>
      <p:bldP spid="63638" grpId="0" animBg="1"/>
      <p:bldP spid="63639" grpId="0" animBg="1"/>
      <p:bldP spid="63639" grpId="1" animBg="1"/>
      <p:bldP spid="63640" grpId="0" animBg="1"/>
      <p:bldP spid="63641" grpId="0" animBg="1"/>
      <p:bldP spid="63641" grpId="1" animBg="1"/>
      <p:bldP spid="63642" grpId="0" animBg="1"/>
      <p:bldP spid="63643" grpId="0" animBg="1"/>
      <p:bldP spid="63643" grpId="1" animBg="1"/>
      <p:bldP spid="63644" grpId="0" animBg="1"/>
      <p:bldP spid="63645" grpId="0" animBg="1"/>
      <p:bldP spid="63647"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6497" name="Group 4"/>
          <p:cNvGrpSpPr>
            <a:grpSpLocks/>
          </p:cNvGrpSpPr>
          <p:nvPr/>
        </p:nvGrpSpPr>
        <p:grpSpPr bwMode="auto">
          <a:xfrm>
            <a:off x="5443538" y="2852738"/>
            <a:ext cx="2016125" cy="1944687"/>
            <a:chOff x="0" y="0"/>
            <a:chExt cx="1270" cy="1225"/>
          </a:xfrm>
        </p:grpSpPr>
        <p:grpSp>
          <p:nvGrpSpPr>
            <p:cNvPr id="106498" name="Group 5"/>
            <p:cNvGrpSpPr>
              <a:grpSpLocks/>
            </p:cNvGrpSpPr>
            <p:nvPr/>
          </p:nvGrpSpPr>
          <p:grpSpPr bwMode="auto">
            <a:xfrm>
              <a:off x="0" y="0"/>
              <a:ext cx="1270" cy="1225"/>
              <a:chOff x="0" y="0"/>
              <a:chExt cx="1270" cy="1225"/>
            </a:xfrm>
          </p:grpSpPr>
          <p:sp>
            <p:nvSpPr>
              <p:cNvPr id="106499" name="Oval 6"/>
              <p:cNvSpPr>
                <a:spLocks noChangeArrowheads="1"/>
              </p:cNvSpPr>
              <p:nvPr/>
            </p:nvSpPr>
            <p:spPr bwMode="auto">
              <a:xfrm>
                <a:off x="440" y="438"/>
                <a:ext cx="363" cy="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6500" name="Group 7"/>
              <p:cNvGrpSpPr>
                <a:grpSpLocks/>
              </p:cNvGrpSpPr>
              <p:nvPr/>
            </p:nvGrpSpPr>
            <p:grpSpPr bwMode="auto">
              <a:xfrm>
                <a:off x="0" y="0"/>
                <a:ext cx="1270" cy="1225"/>
                <a:chOff x="0" y="0"/>
                <a:chExt cx="1225" cy="1188"/>
              </a:xfrm>
            </p:grpSpPr>
            <p:sp>
              <p:nvSpPr>
                <p:cNvPr id="106501" name="Oval 8"/>
                <p:cNvSpPr>
                  <a:spLocks noChangeArrowheads="1"/>
                </p:cNvSpPr>
                <p:nvPr/>
              </p:nvSpPr>
              <p:spPr bwMode="auto">
                <a:xfrm>
                  <a:off x="0" y="0"/>
                  <a:ext cx="1225" cy="11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502" name="Line 9"/>
                <p:cNvSpPr>
                  <a:spLocks noChangeShapeType="1"/>
                </p:cNvSpPr>
                <p:nvPr/>
              </p:nvSpPr>
              <p:spPr bwMode="auto">
                <a:xfrm>
                  <a:off x="589" y="0"/>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3" name="Line 10"/>
                <p:cNvSpPr>
                  <a:spLocks noChangeShapeType="1"/>
                </p:cNvSpPr>
                <p:nvPr/>
              </p:nvSpPr>
              <p:spPr bwMode="auto">
                <a:xfrm>
                  <a:off x="589" y="787"/>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4" name="Line 11"/>
                <p:cNvSpPr>
                  <a:spLocks noChangeShapeType="1"/>
                </p:cNvSpPr>
                <p:nvPr/>
              </p:nvSpPr>
              <p:spPr bwMode="auto">
                <a:xfrm flipV="1">
                  <a:off x="755" y="318"/>
                  <a:ext cx="40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5" name="Line 12"/>
                <p:cNvSpPr>
                  <a:spLocks noChangeShapeType="1"/>
                </p:cNvSpPr>
                <p:nvPr/>
              </p:nvSpPr>
              <p:spPr bwMode="auto">
                <a:xfrm flipV="1">
                  <a:off x="91" y="697"/>
                  <a:ext cx="354"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6" name="Line 13"/>
                <p:cNvSpPr>
                  <a:spLocks noChangeShapeType="1"/>
                </p:cNvSpPr>
                <p:nvPr/>
              </p:nvSpPr>
              <p:spPr bwMode="auto">
                <a:xfrm>
                  <a:off x="747" y="726"/>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7" name="Line 14"/>
                <p:cNvSpPr>
                  <a:spLocks noChangeShapeType="1"/>
                </p:cNvSpPr>
                <p:nvPr/>
              </p:nvSpPr>
              <p:spPr bwMode="auto">
                <a:xfrm>
                  <a:off x="45" y="350"/>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6508" name="Rectangle 15"/>
            <p:cNvSpPr>
              <a:spLocks noChangeArrowheads="1"/>
            </p:cNvSpPr>
            <p:nvPr/>
          </p:nvSpPr>
          <p:spPr bwMode="auto">
            <a:xfrm>
              <a:off x="597" y="28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1</a:t>
              </a:r>
            </a:p>
          </p:txBody>
        </p:sp>
        <p:sp>
          <p:nvSpPr>
            <p:cNvPr id="106509" name="Rectangle 16"/>
            <p:cNvSpPr>
              <a:spLocks noChangeArrowheads="1"/>
            </p:cNvSpPr>
            <p:nvPr/>
          </p:nvSpPr>
          <p:spPr bwMode="auto">
            <a:xfrm>
              <a:off x="771" y="499"/>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2</a:t>
              </a:r>
            </a:p>
          </p:txBody>
        </p:sp>
        <p:sp>
          <p:nvSpPr>
            <p:cNvPr id="106510" name="Rectangle 17"/>
            <p:cNvSpPr>
              <a:spLocks noChangeArrowheads="1"/>
            </p:cNvSpPr>
            <p:nvPr/>
          </p:nvSpPr>
          <p:spPr bwMode="auto">
            <a:xfrm>
              <a:off x="621" y="782"/>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3</a:t>
              </a:r>
            </a:p>
          </p:txBody>
        </p:sp>
        <p:sp>
          <p:nvSpPr>
            <p:cNvPr id="106511" name="Rectangle 18"/>
            <p:cNvSpPr>
              <a:spLocks noChangeArrowheads="1"/>
            </p:cNvSpPr>
            <p:nvPr/>
          </p:nvSpPr>
          <p:spPr bwMode="auto">
            <a:xfrm>
              <a:off x="370" y="80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4</a:t>
              </a:r>
            </a:p>
          </p:txBody>
        </p:sp>
        <p:sp>
          <p:nvSpPr>
            <p:cNvPr id="106512" name="Rectangle 19"/>
            <p:cNvSpPr>
              <a:spLocks noChangeArrowheads="1"/>
            </p:cNvSpPr>
            <p:nvPr/>
          </p:nvSpPr>
          <p:spPr bwMode="auto">
            <a:xfrm>
              <a:off x="227" y="545"/>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5</a:t>
              </a:r>
            </a:p>
          </p:txBody>
        </p:sp>
        <p:sp>
          <p:nvSpPr>
            <p:cNvPr id="106513" name="Rectangle 20"/>
            <p:cNvSpPr>
              <a:spLocks noChangeArrowheads="1"/>
            </p:cNvSpPr>
            <p:nvPr/>
          </p:nvSpPr>
          <p:spPr bwMode="auto">
            <a:xfrm>
              <a:off x="317" y="273"/>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0</a:t>
              </a:r>
            </a:p>
          </p:txBody>
        </p:sp>
      </p:grpSp>
      <p:sp>
        <p:nvSpPr>
          <p:cNvPr id="85014" name="AutoShape 22"/>
          <p:cNvSpPr>
            <a:spLocks noChangeArrowheads="1"/>
          </p:cNvSpPr>
          <p:nvPr/>
        </p:nvSpPr>
        <p:spPr bwMode="auto">
          <a:xfrm>
            <a:off x="7956550" y="3284538"/>
            <a:ext cx="1008063" cy="360362"/>
          </a:xfrm>
          <a:prstGeom prst="wedgeRectCallout">
            <a:avLst>
              <a:gd name="adj1" fmla="val -95986"/>
              <a:gd name="adj2" fmla="val 49560"/>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Rear=2</a:t>
            </a:r>
          </a:p>
          <a:p>
            <a:pPr algn="ctr"/>
            <a:endParaRPr lang="en-US" altLang="zh-CN"/>
          </a:p>
        </p:txBody>
      </p:sp>
      <p:sp>
        <p:nvSpPr>
          <p:cNvPr id="106515" name="AutoShape 23"/>
          <p:cNvSpPr>
            <a:spLocks noChangeArrowheads="1"/>
          </p:cNvSpPr>
          <p:nvPr/>
        </p:nvSpPr>
        <p:spPr bwMode="auto">
          <a:xfrm>
            <a:off x="7092950" y="4675188"/>
            <a:ext cx="1368425" cy="433387"/>
          </a:xfrm>
          <a:prstGeom prst="wedgeRectCallout">
            <a:avLst>
              <a:gd name="adj1" fmla="val -42097"/>
              <a:gd name="adj2" fmla="val -103500"/>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Front=3</a:t>
            </a:r>
          </a:p>
          <a:p>
            <a:pPr algn="ctr"/>
            <a:endParaRPr lang="en-US" altLang="zh-CN"/>
          </a:p>
        </p:txBody>
      </p:sp>
      <p:sp>
        <p:nvSpPr>
          <p:cNvPr id="85016" name="Text Box 24"/>
          <p:cNvSpPr txBox="1">
            <a:spLocks noChangeArrowheads="1"/>
          </p:cNvSpPr>
          <p:nvPr/>
        </p:nvSpPr>
        <p:spPr bwMode="auto">
          <a:xfrm>
            <a:off x="838200" y="1773238"/>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D</a:t>
            </a:r>
            <a:endParaRPr lang="en-US" altLang="zh-CN" sz="2000" b="1">
              <a:latin typeface="Times New Roman" charset="0"/>
            </a:endParaRPr>
          </a:p>
        </p:txBody>
      </p:sp>
      <p:sp>
        <p:nvSpPr>
          <p:cNvPr id="85017" name="Text Box 25"/>
          <p:cNvSpPr txBox="1">
            <a:spLocks noChangeArrowheads="1"/>
          </p:cNvSpPr>
          <p:nvPr/>
        </p:nvSpPr>
        <p:spPr bwMode="auto">
          <a:xfrm>
            <a:off x="849313" y="2274888"/>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E</a:t>
            </a:r>
            <a:endParaRPr lang="en-US" altLang="zh-CN" sz="2000" b="1">
              <a:latin typeface="Times New Roman" charset="0"/>
            </a:endParaRPr>
          </a:p>
        </p:txBody>
      </p:sp>
      <p:sp>
        <p:nvSpPr>
          <p:cNvPr id="85018" name="Text Box 26"/>
          <p:cNvSpPr txBox="1">
            <a:spLocks noChangeArrowheads="1"/>
          </p:cNvSpPr>
          <p:nvPr/>
        </p:nvSpPr>
        <p:spPr bwMode="auto">
          <a:xfrm>
            <a:off x="827088" y="2806700"/>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F</a:t>
            </a:r>
            <a:endParaRPr lang="en-US" altLang="zh-CN" sz="2000" b="1">
              <a:latin typeface="Times New Roman" charset="0"/>
            </a:endParaRPr>
          </a:p>
        </p:txBody>
      </p:sp>
      <p:sp>
        <p:nvSpPr>
          <p:cNvPr id="85019" name="Oval 27"/>
          <p:cNvSpPr>
            <a:spLocks noChangeArrowheads="1"/>
          </p:cNvSpPr>
          <p:nvPr/>
        </p:nvSpPr>
        <p:spPr bwMode="auto">
          <a:xfrm>
            <a:off x="6516688" y="4149725"/>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D</a:t>
            </a:r>
          </a:p>
        </p:txBody>
      </p:sp>
      <p:sp>
        <p:nvSpPr>
          <p:cNvPr id="85020" name="Oval 28"/>
          <p:cNvSpPr>
            <a:spLocks noChangeArrowheads="1"/>
          </p:cNvSpPr>
          <p:nvPr/>
        </p:nvSpPr>
        <p:spPr bwMode="auto">
          <a:xfrm>
            <a:off x="5795963" y="4149725"/>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E</a:t>
            </a:r>
          </a:p>
        </p:txBody>
      </p:sp>
      <p:sp>
        <p:nvSpPr>
          <p:cNvPr id="85021" name="Oval 29"/>
          <p:cNvSpPr>
            <a:spLocks noChangeArrowheads="1"/>
          </p:cNvSpPr>
          <p:nvPr/>
        </p:nvSpPr>
        <p:spPr bwMode="auto">
          <a:xfrm>
            <a:off x="5435600" y="3644900"/>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F</a:t>
            </a:r>
          </a:p>
        </p:txBody>
      </p:sp>
      <p:sp>
        <p:nvSpPr>
          <p:cNvPr id="85022" name="AutoShape 30"/>
          <p:cNvSpPr>
            <a:spLocks noChangeArrowheads="1"/>
          </p:cNvSpPr>
          <p:nvPr/>
        </p:nvSpPr>
        <p:spPr bwMode="auto">
          <a:xfrm>
            <a:off x="4129088" y="3792538"/>
            <a:ext cx="1008062" cy="360362"/>
          </a:xfrm>
          <a:prstGeom prst="wedgeRectCallout">
            <a:avLst>
              <a:gd name="adj1" fmla="val 75972"/>
              <a:gd name="adj2" fmla="val -20329"/>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Rear=5</a:t>
            </a:r>
          </a:p>
          <a:p>
            <a:pPr algn="ctr"/>
            <a:endParaRPr lang="en-US" altLang="zh-CN"/>
          </a:p>
        </p:txBody>
      </p:sp>
      <p:sp>
        <p:nvSpPr>
          <p:cNvPr id="85023" name="Text Box 31"/>
          <p:cNvSpPr txBox="1">
            <a:spLocks noChangeArrowheads="1"/>
          </p:cNvSpPr>
          <p:nvPr/>
        </p:nvSpPr>
        <p:spPr bwMode="auto">
          <a:xfrm>
            <a:off x="827088" y="3429000"/>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H</a:t>
            </a:r>
            <a:endParaRPr lang="en-US" altLang="zh-CN" sz="2000" b="1">
              <a:latin typeface="Times New Roman" charset="0"/>
            </a:endParaRPr>
          </a:p>
        </p:txBody>
      </p:sp>
      <p:sp>
        <p:nvSpPr>
          <p:cNvPr id="85024" name="AutoShape 32"/>
          <p:cNvSpPr>
            <a:spLocks noChangeArrowheads="1"/>
          </p:cNvSpPr>
          <p:nvPr/>
        </p:nvSpPr>
        <p:spPr bwMode="auto">
          <a:xfrm>
            <a:off x="4643438" y="2492375"/>
            <a:ext cx="1008062" cy="360363"/>
          </a:xfrm>
          <a:prstGeom prst="wedgeRectCallout">
            <a:avLst>
              <a:gd name="adj1" fmla="val 51417"/>
              <a:gd name="adj2" fmla="val 108593"/>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Rear=0</a:t>
            </a:r>
          </a:p>
          <a:p>
            <a:pPr algn="ctr"/>
            <a:endParaRPr lang="en-US" altLang="zh-CN"/>
          </a:p>
        </p:txBody>
      </p:sp>
      <p:sp>
        <p:nvSpPr>
          <p:cNvPr id="85025" name="Oval 33"/>
          <p:cNvSpPr>
            <a:spLocks noChangeArrowheads="1"/>
          </p:cNvSpPr>
          <p:nvPr/>
        </p:nvSpPr>
        <p:spPr bwMode="auto">
          <a:xfrm>
            <a:off x="5795963" y="3068638"/>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H</a:t>
            </a:r>
          </a:p>
        </p:txBody>
      </p:sp>
      <p:sp>
        <p:nvSpPr>
          <p:cNvPr id="85026" name="Text Box 34"/>
          <p:cNvSpPr txBox="1">
            <a:spLocks noChangeArrowheads="1"/>
          </p:cNvSpPr>
          <p:nvPr/>
        </p:nvSpPr>
        <p:spPr bwMode="auto">
          <a:xfrm>
            <a:off x="827088" y="4030663"/>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I</a:t>
            </a:r>
            <a:endParaRPr lang="en-US" altLang="zh-CN" sz="2000" b="1">
              <a:latin typeface="Times New Roman" charset="0"/>
            </a:endParaRPr>
          </a:p>
        </p:txBody>
      </p:sp>
      <p:sp>
        <p:nvSpPr>
          <p:cNvPr id="85027" name="AutoShape 35"/>
          <p:cNvSpPr>
            <a:spLocks noChangeArrowheads="1"/>
          </p:cNvSpPr>
          <p:nvPr/>
        </p:nvSpPr>
        <p:spPr bwMode="auto">
          <a:xfrm>
            <a:off x="6300788" y="2349500"/>
            <a:ext cx="1008062" cy="360363"/>
          </a:xfrm>
          <a:prstGeom prst="wedgeRectCallout">
            <a:avLst>
              <a:gd name="adj1" fmla="val 1338"/>
              <a:gd name="adj2" fmla="val 108593"/>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Rear=1</a:t>
            </a:r>
          </a:p>
          <a:p>
            <a:pPr algn="ctr"/>
            <a:endParaRPr lang="en-US" altLang="zh-CN"/>
          </a:p>
        </p:txBody>
      </p:sp>
      <p:sp>
        <p:nvSpPr>
          <p:cNvPr id="85028" name="Oval 36"/>
          <p:cNvSpPr>
            <a:spLocks noChangeArrowheads="1"/>
          </p:cNvSpPr>
          <p:nvPr/>
        </p:nvSpPr>
        <p:spPr bwMode="auto">
          <a:xfrm>
            <a:off x="6661150" y="2997200"/>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I</a:t>
            </a:r>
          </a:p>
        </p:txBody>
      </p:sp>
      <p:sp>
        <p:nvSpPr>
          <p:cNvPr id="85029" name="Text Box 37"/>
          <p:cNvSpPr txBox="1">
            <a:spLocks noChangeArrowheads="1"/>
          </p:cNvSpPr>
          <p:nvPr/>
        </p:nvSpPr>
        <p:spPr bwMode="auto">
          <a:xfrm>
            <a:off x="827088" y="4606925"/>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000" b="1">
                <a:latin typeface="Times New Roman" charset="0"/>
                <a:sym typeface="Wingdings" charset="2"/>
              </a:rPr>
              <a:t>Enqueue J</a:t>
            </a:r>
            <a:endParaRPr lang="en-US" altLang="zh-CN" sz="2000" b="1">
              <a:latin typeface="Times New Roman" charset="0"/>
            </a:endParaRPr>
          </a:p>
        </p:txBody>
      </p:sp>
      <p:sp>
        <p:nvSpPr>
          <p:cNvPr id="85030" name="AutoShape 38"/>
          <p:cNvSpPr>
            <a:spLocks noChangeArrowheads="1"/>
          </p:cNvSpPr>
          <p:nvPr/>
        </p:nvSpPr>
        <p:spPr bwMode="auto">
          <a:xfrm>
            <a:off x="7688263" y="3875088"/>
            <a:ext cx="1008062" cy="360362"/>
          </a:xfrm>
          <a:prstGeom prst="wedgeRectCallout">
            <a:avLst>
              <a:gd name="adj1" fmla="val -71792"/>
              <a:gd name="adj2" fmla="val -4463"/>
            </a:avLst>
          </a:prstGeom>
          <a:gradFill rotWithShape="1">
            <a:gsLst>
              <a:gs pos="0">
                <a:srgbClr val="DDDDDD"/>
              </a:gs>
              <a:gs pos="100000">
                <a:schemeClr val="bg1"/>
              </a:gs>
            </a:gsLst>
            <a:lin ang="0" scaled="1"/>
          </a:gradFill>
          <a:ln w="9525">
            <a:solidFill>
              <a:schemeClr val="tx1"/>
            </a:solidFill>
            <a:miter lim="800000"/>
            <a:headEnd/>
            <a:tailEnd/>
          </a:ln>
        </p:spPr>
        <p:txBody>
          <a:bodyPr/>
          <a:lstStyle/>
          <a:p>
            <a:pPr algn="ctr">
              <a:spcBef>
                <a:spcPct val="20000"/>
              </a:spcBef>
            </a:pPr>
            <a:r>
              <a:rPr lang="en-US" altLang="zh-CN"/>
              <a:t>Rear=2</a:t>
            </a:r>
          </a:p>
          <a:p>
            <a:pPr algn="ctr"/>
            <a:endParaRPr lang="en-US" altLang="zh-CN"/>
          </a:p>
        </p:txBody>
      </p:sp>
      <p:sp>
        <p:nvSpPr>
          <p:cNvPr id="85031" name="Oval 39"/>
          <p:cNvSpPr>
            <a:spLocks noChangeArrowheads="1"/>
          </p:cNvSpPr>
          <p:nvPr/>
        </p:nvSpPr>
        <p:spPr bwMode="auto">
          <a:xfrm>
            <a:off x="6877050" y="3644900"/>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b="1">
                <a:solidFill>
                  <a:schemeClr val="tx2"/>
                </a:solidFill>
              </a:rPr>
              <a:t>J</a:t>
            </a:r>
          </a:p>
        </p:txBody>
      </p:sp>
      <p:sp>
        <p:nvSpPr>
          <p:cNvPr id="85032" name="Text Box 40"/>
          <p:cNvSpPr txBox="1">
            <a:spLocks noChangeArrowheads="1"/>
          </p:cNvSpPr>
          <p:nvPr/>
        </p:nvSpPr>
        <p:spPr bwMode="auto">
          <a:xfrm>
            <a:off x="2428875" y="5643563"/>
            <a:ext cx="53117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a:t>Queue is full: </a:t>
            </a:r>
          </a:p>
          <a:p>
            <a:pPr>
              <a:spcBef>
                <a:spcPct val="50000"/>
              </a:spcBef>
            </a:pPr>
            <a:r>
              <a:rPr lang="zh-CN" altLang="en-US" sz="2400"/>
              <a:t>（</a:t>
            </a:r>
            <a:r>
              <a:rPr lang="en-US" altLang="zh-CN" sz="2400"/>
              <a:t>Rear+1</a:t>
            </a:r>
            <a:r>
              <a:rPr lang="zh-CN" altLang="en-US" sz="2400"/>
              <a:t>）</a:t>
            </a:r>
            <a:r>
              <a:rPr lang="en-US" altLang="zh-CN" sz="2400"/>
              <a:t>mod Capacity=Front</a:t>
            </a:r>
          </a:p>
          <a:p>
            <a:pPr>
              <a:spcBef>
                <a:spcPct val="50000"/>
              </a:spcBef>
            </a:pP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85016"/>
                                        </p:tgtEl>
                                        <p:attrNameLst>
                                          <p:attrName>style.visibility</p:attrName>
                                        </p:attrNameLst>
                                      </p:cBhvr>
                                      <p:to>
                                        <p:strVal val="visible"/>
                                      </p:to>
                                    </p:set>
                                    <p:anim calcmode="lin" valueType="num">
                                      <p:cBhvr>
                                        <p:cTn id="7" dur="500" fill="hold"/>
                                        <p:tgtEl>
                                          <p:spTgt spid="85016"/>
                                        </p:tgtEl>
                                        <p:attrNameLst>
                                          <p:attrName>ppt_x</p:attrName>
                                        </p:attrNameLst>
                                      </p:cBhvr>
                                      <p:tavLst>
                                        <p:tav tm="0">
                                          <p:val>
                                            <p:strVal val="#ppt_x"/>
                                          </p:val>
                                        </p:tav>
                                        <p:tav tm="100000">
                                          <p:val>
                                            <p:strVal val="#ppt_x"/>
                                          </p:val>
                                        </p:tav>
                                      </p:tavLst>
                                    </p:anim>
                                    <p:anim calcmode="lin" valueType="num">
                                      <p:cBhvr>
                                        <p:cTn id="8" dur="500" fill="hold"/>
                                        <p:tgtEl>
                                          <p:spTgt spid="85016"/>
                                        </p:tgtEl>
                                        <p:attrNameLst>
                                          <p:attrName>ppt_y</p:attrName>
                                        </p:attrNameLst>
                                      </p:cBhvr>
                                      <p:tavLst>
                                        <p:tav tm="0">
                                          <p:val>
                                            <p:strVal val="#ppt_y-#ppt_h/2"/>
                                          </p:val>
                                        </p:tav>
                                        <p:tav tm="100000">
                                          <p:val>
                                            <p:strVal val="#ppt_y"/>
                                          </p:val>
                                        </p:tav>
                                      </p:tavLst>
                                    </p:anim>
                                    <p:anim calcmode="lin" valueType="num">
                                      <p:cBhvr>
                                        <p:cTn id="9" dur="500" fill="hold"/>
                                        <p:tgtEl>
                                          <p:spTgt spid="85016"/>
                                        </p:tgtEl>
                                        <p:attrNameLst>
                                          <p:attrName>ppt_w</p:attrName>
                                        </p:attrNameLst>
                                      </p:cBhvr>
                                      <p:tavLst>
                                        <p:tav tm="0">
                                          <p:val>
                                            <p:strVal val="#ppt_w"/>
                                          </p:val>
                                        </p:tav>
                                        <p:tav tm="100000">
                                          <p:val>
                                            <p:strVal val="#ppt_w"/>
                                          </p:val>
                                        </p:tav>
                                      </p:tavLst>
                                    </p:anim>
                                    <p:anim calcmode="lin" valueType="num">
                                      <p:cBhvr>
                                        <p:cTn id="10" dur="500" fill="hold"/>
                                        <p:tgtEl>
                                          <p:spTgt spid="85016"/>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85017"/>
                                        </p:tgtEl>
                                        <p:attrNameLst>
                                          <p:attrName>style.visibility</p:attrName>
                                        </p:attrNameLst>
                                      </p:cBhvr>
                                      <p:to>
                                        <p:strVal val="visible"/>
                                      </p:to>
                                    </p:set>
                                    <p:anim calcmode="lin" valueType="num">
                                      <p:cBhvr>
                                        <p:cTn id="15" dur="500" fill="hold"/>
                                        <p:tgtEl>
                                          <p:spTgt spid="85017"/>
                                        </p:tgtEl>
                                        <p:attrNameLst>
                                          <p:attrName>ppt_x</p:attrName>
                                        </p:attrNameLst>
                                      </p:cBhvr>
                                      <p:tavLst>
                                        <p:tav tm="0">
                                          <p:val>
                                            <p:strVal val="#ppt_x"/>
                                          </p:val>
                                        </p:tav>
                                        <p:tav tm="100000">
                                          <p:val>
                                            <p:strVal val="#ppt_x"/>
                                          </p:val>
                                        </p:tav>
                                      </p:tavLst>
                                    </p:anim>
                                    <p:anim calcmode="lin" valueType="num">
                                      <p:cBhvr>
                                        <p:cTn id="16" dur="500" fill="hold"/>
                                        <p:tgtEl>
                                          <p:spTgt spid="85017"/>
                                        </p:tgtEl>
                                        <p:attrNameLst>
                                          <p:attrName>ppt_y</p:attrName>
                                        </p:attrNameLst>
                                      </p:cBhvr>
                                      <p:tavLst>
                                        <p:tav tm="0">
                                          <p:val>
                                            <p:strVal val="#ppt_y-#ppt_h/2"/>
                                          </p:val>
                                        </p:tav>
                                        <p:tav tm="100000">
                                          <p:val>
                                            <p:strVal val="#ppt_y"/>
                                          </p:val>
                                        </p:tav>
                                      </p:tavLst>
                                    </p:anim>
                                    <p:anim calcmode="lin" valueType="num">
                                      <p:cBhvr>
                                        <p:cTn id="17" dur="500" fill="hold"/>
                                        <p:tgtEl>
                                          <p:spTgt spid="85017"/>
                                        </p:tgtEl>
                                        <p:attrNameLst>
                                          <p:attrName>ppt_w</p:attrName>
                                        </p:attrNameLst>
                                      </p:cBhvr>
                                      <p:tavLst>
                                        <p:tav tm="0">
                                          <p:val>
                                            <p:strVal val="#ppt_w"/>
                                          </p:val>
                                        </p:tav>
                                        <p:tav tm="100000">
                                          <p:val>
                                            <p:strVal val="#ppt_w"/>
                                          </p:val>
                                        </p:tav>
                                      </p:tavLst>
                                    </p:anim>
                                    <p:anim calcmode="lin" valueType="num">
                                      <p:cBhvr>
                                        <p:cTn id="18" dur="500" fill="hold"/>
                                        <p:tgtEl>
                                          <p:spTgt spid="85017"/>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85018"/>
                                        </p:tgtEl>
                                        <p:attrNameLst>
                                          <p:attrName>style.visibility</p:attrName>
                                        </p:attrNameLst>
                                      </p:cBhvr>
                                      <p:to>
                                        <p:strVal val="visible"/>
                                      </p:to>
                                    </p:set>
                                    <p:anim calcmode="lin" valueType="num">
                                      <p:cBhvr>
                                        <p:cTn id="23" dur="500" fill="hold"/>
                                        <p:tgtEl>
                                          <p:spTgt spid="85018"/>
                                        </p:tgtEl>
                                        <p:attrNameLst>
                                          <p:attrName>ppt_x</p:attrName>
                                        </p:attrNameLst>
                                      </p:cBhvr>
                                      <p:tavLst>
                                        <p:tav tm="0">
                                          <p:val>
                                            <p:strVal val="#ppt_x"/>
                                          </p:val>
                                        </p:tav>
                                        <p:tav tm="100000">
                                          <p:val>
                                            <p:strVal val="#ppt_x"/>
                                          </p:val>
                                        </p:tav>
                                      </p:tavLst>
                                    </p:anim>
                                    <p:anim calcmode="lin" valueType="num">
                                      <p:cBhvr>
                                        <p:cTn id="24" dur="500" fill="hold"/>
                                        <p:tgtEl>
                                          <p:spTgt spid="85018"/>
                                        </p:tgtEl>
                                        <p:attrNameLst>
                                          <p:attrName>ppt_y</p:attrName>
                                        </p:attrNameLst>
                                      </p:cBhvr>
                                      <p:tavLst>
                                        <p:tav tm="0">
                                          <p:val>
                                            <p:strVal val="#ppt_y-#ppt_h/2"/>
                                          </p:val>
                                        </p:tav>
                                        <p:tav tm="100000">
                                          <p:val>
                                            <p:strVal val="#ppt_y"/>
                                          </p:val>
                                        </p:tav>
                                      </p:tavLst>
                                    </p:anim>
                                    <p:anim calcmode="lin" valueType="num">
                                      <p:cBhvr>
                                        <p:cTn id="25" dur="500" fill="hold"/>
                                        <p:tgtEl>
                                          <p:spTgt spid="85018"/>
                                        </p:tgtEl>
                                        <p:attrNameLst>
                                          <p:attrName>ppt_w</p:attrName>
                                        </p:attrNameLst>
                                      </p:cBhvr>
                                      <p:tavLst>
                                        <p:tav tm="0">
                                          <p:val>
                                            <p:strVal val="#ppt_w"/>
                                          </p:val>
                                        </p:tav>
                                        <p:tav tm="100000">
                                          <p:val>
                                            <p:strVal val="#ppt_w"/>
                                          </p:val>
                                        </p:tav>
                                      </p:tavLst>
                                    </p:anim>
                                    <p:anim calcmode="lin" valueType="num">
                                      <p:cBhvr>
                                        <p:cTn id="26" dur="500" fill="hold"/>
                                        <p:tgtEl>
                                          <p:spTgt spid="85018"/>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0" nodeType="clickEffect">
                                  <p:stCondLst>
                                    <p:cond delay="0"/>
                                  </p:stCondLst>
                                  <p:childTnLst>
                                    <p:animEffect transition="out" filter="blinds(horizontal)">
                                      <p:cBhvr>
                                        <p:cTn id="30" dur="500"/>
                                        <p:tgtEl>
                                          <p:spTgt spid="85014"/>
                                        </p:tgtEl>
                                      </p:cBhvr>
                                    </p:animEffect>
                                    <p:set>
                                      <p:cBhvr>
                                        <p:cTn id="31" dur="1" fill="hold">
                                          <p:stCondLst>
                                            <p:cond delay="499"/>
                                          </p:stCondLst>
                                        </p:cTn>
                                        <p:tgtEl>
                                          <p:spTgt spid="85014"/>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5019"/>
                                        </p:tgtEl>
                                        <p:attrNameLst>
                                          <p:attrName>style.visibility</p:attrName>
                                        </p:attrNameLst>
                                      </p:cBhvr>
                                      <p:to>
                                        <p:strVal val="visible"/>
                                      </p:to>
                                    </p:set>
                                    <p:animEffect transition="in" filter="blinds(horizontal)">
                                      <p:cBhvr>
                                        <p:cTn id="36" dur="500"/>
                                        <p:tgtEl>
                                          <p:spTgt spid="850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5020"/>
                                        </p:tgtEl>
                                        <p:attrNameLst>
                                          <p:attrName>style.visibility</p:attrName>
                                        </p:attrNameLst>
                                      </p:cBhvr>
                                      <p:to>
                                        <p:strVal val="visible"/>
                                      </p:to>
                                    </p:set>
                                    <p:animEffect transition="in" filter="blinds(horizontal)">
                                      <p:cBhvr>
                                        <p:cTn id="39" dur="500"/>
                                        <p:tgtEl>
                                          <p:spTgt spid="8502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5021"/>
                                        </p:tgtEl>
                                        <p:attrNameLst>
                                          <p:attrName>style.visibility</p:attrName>
                                        </p:attrNameLst>
                                      </p:cBhvr>
                                      <p:to>
                                        <p:strVal val="visible"/>
                                      </p:to>
                                    </p:set>
                                    <p:animEffect transition="in" filter="blinds(horizontal)">
                                      <p:cBhvr>
                                        <p:cTn id="42" dur="500"/>
                                        <p:tgtEl>
                                          <p:spTgt spid="850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5022"/>
                                        </p:tgtEl>
                                        <p:attrNameLst>
                                          <p:attrName>style.visibility</p:attrName>
                                        </p:attrNameLst>
                                      </p:cBhvr>
                                      <p:to>
                                        <p:strVal val="visible"/>
                                      </p:to>
                                    </p:set>
                                    <p:animEffect transition="in" filter="blinds(horizontal)">
                                      <p:cBhvr>
                                        <p:cTn id="47" dur="500"/>
                                        <p:tgtEl>
                                          <p:spTgt spid="850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grpId="0" nodeType="clickEffect">
                                  <p:stCondLst>
                                    <p:cond delay="0"/>
                                  </p:stCondLst>
                                  <p:childTnLst>
                                    <p:set>
                                      <p:cBhvr>
                                        <p:cTn id="51" dur="1" fill="hold">
                                          <p:stCondLst>
                                            <p:cond delay="0"/>
                                          </p:stCondLst>
                                        </p:cTn>
                                        <p:tgtEl>
                                          <p:spTgt spid="85023"/>
                                        </p:tgtEl>
                                        <p:attrNameLst>
                                          <p:attrName>style.visibility</p:attrName>
                                        </p:attrNameLst>
                                      </p:cBhvr>
                                      <p:to>
                                        <p:strVal val="visible"/>
                                      </p:to>
                                    </p:set>
                                    <p:anim calcmode="lin" valueType="num">
                                      <p:cBhvr>
                                        <p:cTn id="52" dur="500" fill="hold"/>
                                        <p:tgtEl>
                                          <p:spTgt spid="85023"/>
                                        </p:tgtEl>
                                        <p:attrNameLst>
                                          <p:attrName>ppt_x</p:attrName>
                                        </p:attrNameLst>
                                      </p:cBhvr>
                                      <p:tavLst>
                                        <p:tav tm="0">
                                          <p:val>
                                            <p:strVal val="#ppt_x"/>
                                          </p:val>
                                        </p:tav>
                                        <p:tav tm="100000">
                                          <p:val>
                                            <p:strVal val="#ppt_x"/>
                                          </p:val>
                                        </p:tav>
                                      </p:tavLst>
                                    </p:anim>
                                    <p:anim calcmode="lin" valueType="num">
                                      <p:cBhvr>
                                        <p:cTn id="53" dur="500" fill="hold"/>
                                        <p:tgtEl>
                                          <p:spTgt spid="85023"/>
                                        </p:tgtEl>
                                        <p:attrNameLst>
                                          <p:attrName>ppt_y</p:attrName>
                                        </p:attrNameLst>
                                      </p:cBhvr>
                                      <p:tavLst>
                                        <p:tav tm="0">
                                          <p:val>
                                            <p:strVal val="#ppt_y-#ppt_h/2"/>
                                          </p:val>
                                        </p:tav>
                                        <p:tav tm="100000">
                                          <p:val>
                                            <p:strVal val="#ppt_y"/>
                                          </p:val>
                                        </p:tav>
                                      </p:tavLst>
                                    </p:anim>
                                    <p:anim calcmode="lin" valueType="num">
                                      <p:cBhvr>
                                        <p:cTn id="54" dur="500" fill="hold"/>
                                        <p:tgtEl>
                                          <p:spTgt spid="85023"/>
                                        </p:tgtEl>
                                        <p:attrNameLst>
                                          <p:attrName>ppt_w</p:attrName>
                                        </p:attrNameLst>
                                      </p:cBhvr>
                                      <p:tavLst>
                                        <p:tav tm="0">
                                          <p:val>
                                            <p:strVal val="#ppt_w"/>
                                          </p:val>
                                        </p:tav>
                                        <p:tav tm="100000">
                                          <p:val>
                                            <p:strVal val="#ppt_w"/>
                                          </p:val>
                                        </p:tav>
                                      </p:tavLst>
                                    </p:anim>
                                    <p:anim calcmode="lin" valueType="num">
                                      <p:cBhvr>
                                        <p:cTn id="55" dur="500" fill="hold"/>
                                        <p:tgtEl>
                                          <p:spTgt spid="85023"/>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xit" presetSubtype="10" fill="hold" grpId="1" nodeType="clickEffect">
                                  <p:stCondLst>
                                    <p:cond delay="0"/>
                                  </p:stCondLst>
                                  <p:childTnLst>
                                    <p:animEffect transition="out" filter="blinds(horizontal)">
                                      <p:cBhvr>
                                        <p:cTn id="59" dur="500"/>
                                        <p:tgtEl>
                                          <p:spTgt spid="85022"/>
                                        </p:tgtEl>
                                      </p:cBhvr>
                                    </p:animEffect>
                                    <p:set>
                                      <p:cBhvr>
                                        <p:cTn id="60" dur="1" fill="hold">
                                          <p:stCondLst>
                                            <p:cond delay="499"/>
                                          </p:stCondLst>
                                        </p:cTn>
                                        <p:tgtEl>
                                          <p:spTgt spid="85022"/>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85024"/>
                                        </p:tgtEl>
                                        <p:attrNameLst>
                                          <p:attrName>style.visibility</p:attrName>
                                        </p:attrNameLst>
                                      </p:cBhvr>
                                      <p:to>
                                        <p:strVal val="visible"/>
                                      </p:to>
                                    </p:set>
                                    <p:animEffect transition="in" filter="blinds(horizontal)">
                                      <p:cBhvr>
                                        <p:cTn id="65" dur="500"/>
                                        <p:tgtEl>
                                          <p:spTgt spid="8502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5025"/>
                                        </p:tgtEl>
                                        <p:attrNameLst>
                                          <p:attrName>style.visibility</p:attrName>
                                        </p:attrNameLst>
                                      </p:cBhvr>
                                      <p:to>
                                        <p:strVal val="visible"/>
                                      </p:to>
                                    </p:set>
                                    <p:animEffect transition="in" filter="blinds(horizontal)">
                                      <p:cBhvr>
                                        <p:cTn id="70" dur="500"/>
                                        <p:tgtEl>
                                          <p:spTgt spid="8502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grpId="0" nodeType="clickEffect">
                                  <p:stCondLst>
                                    <p:cond delay="0"/>
                                  </p:stCondLst>
                                  <p:childTnLst>
                                    <p:set>
                                      <p:cBhvr>
                                        <p:cTn id="74" dur="1" fill="hold">
                                          <p:stCondLst>
                                            <p:cond delay="0"/>
                                          </p:stCondLst>
                                        </p:cTn>
                                        <p:tgtEl>
                                          <p:spTgt spid="85026"/>
                                        </p:tgtEl>
                                        <p:attrNameLst>
                                          <p:attrName>style.visibility</p:attrName>
                                        </p:attrNameLst>
                                      </p:cBhvr>
                                      <p:to>
                                        <p:strVal val="visible"/>
                                      </p:to>
                                    </p:set>
                                    <p:anim calcmode="lin" valueType="num">
                                      <p:cBhvr>
                                        <p:cTn id="75" dur="500" fill="hold"/>
                                        <p:tgtEl>
                                          <p:spTgt spid="85026"/>
                                        </p:tgtEl>
                                        <p:attrNameLst>
                                          <p:attrName>ppt_x</p:attrName>
                                        </p:attrNameLst>
                                      </p:cBhvr>
                                      <p:tavLst>
                                        <p:tav tm="0">
                                          <p:val>
                                            <p:strVal val="#ppt_x"/>
                                          </p:val>
                                        </p:tav>
                                        <p:tav tm="100000">
                                          <p:val>
                                            <p:strVal val="#ppt_x"/>
                                          </p:val>
                                        </p:tav>
                                      </p:tavLst>
                                    </p:anim>
                                    <p:anim calcmode="lin" valueType="num">
                                      <p:cBhvr>
                                        <p:cTn id="76" dur="500" fill="hold"/>
                                        <p:tgtEl>
                                          <p:spTgt spid="85026"/>
                                        </p:tgtEl>
                                        <p:attrNameLst>
                                          <p:attrName>ppt_y</p:attrName>
                                        </p:attrNameLst>
                                      </p:cBhvr>
                                      <p:tavLst>
                                        <p:tav tm="0">
                                          <p:val>
                                            <p:strVal val="#ppt_y-#ppt_h/2"/>
                                          </p:val>
                                        </p:tav>
                                        <p:tav tm="100000">
                                          <p:val>
                                            <p:strVal val="#ppt_y"/>
                                          </p:val>
                                        </p:tav>
                                      </p:tavLst>
                                    </p:anim>
                                    <p:anim calcmode="lin" valueType="num">
                                      <p:cBhvr>
                                        <p:cTn id="77" dur="500" fill="hold"/>
                                        <p:tgtEl>
                                          <p:spTgt spid="85026"/>
                                        </p:tgtEl>
                                        <p:attrNameLst>
                                          <p:attrName>ppt_w</p:attrName>
                                        </p:attrNameLst>
                                      </p:cBhvr>
                                      <p:tavLst>
                                        <p:tav tm="0">
                                          <p:val>
                                            <p:strVal val="#ppt_w"/>
                                          </p:val>
                                        </p:tav>
                                        <p:tav tm="100000">
                                          <p:val>
                                            <p:strVal val="#ppt_w"/>
                                          </p:val>
                                        </p:tav>
                                      </p:tavLst>
                                    </p:anim>
                                    <p:anim calcmode="lin" valueType="num">
                                      <p:cBhvr>
                                        <p:cTn id="78" dur="500" fill="hold"/>
                                        <p:tgtEl>
                                          <p:spTgt spid="85026"/>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xit" presetSubtype="10" fill="hold" grpId="1" nodeType="clickEffect">
                                  <p:stCondLst>
                                    <p:cond delay="0"/>
                                  </p:stCondLst>
                                  <p:childTnLst>
                                    <p:animEffect transition="out" filter="blinds(horizontal)">
                                      <p:cBhvr>
                                        <p:cTn id="82" dur="500"/>
                                        <p:tgtEl>
                                          <p:spTgt spid="85024"/>
                                        </p:tgtEl>
                                      </p:cBhvr>
                                    </p:animEffect>
                                    <p:set>
                                      <p:cBhvr>
                                        <p:cTn id="83" dur="1" fill="hold">
                                          <p:stCondLst>
                                            <p:cond delay="499"/>
                                          </p:stCondLst>
                                        </p:cTn>
                                        <p:tgtEl>
                                          <p:spTgt spid="85024"/>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85027"/>
                                        </p:tgtEl>
                                        <p:attrNameLst>
                                          <p:attrName>style.visibility</p:attrName>
                                        </p:attrNameLst>
                                      </p:cBhvr>
                                      <p:to>
                                        <p:strVal val="visible"/>
                                      </p:to>
                                    </p:set>
                                    <p:animEffect transition="in" filter="blinds(horizontal)">
                                      <p:cBhvr>
                                        <p:cTn id="88" dur="500"/>
                                        <p:tgtEl>
                                          <p:spTgt spid="8502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85028"/>
                                        </p:tgtEl>
                                        <p:attrNameLst>
                                          <p:attrName>style.visibility</p:attrName>
                                        </p:attrNameLst>
                                      </p:cBhvr>
                                      <p:to>
                                        <p:strVal val="visible"/>
                                      </p:to>
                                    </p:set>
                                    <p:animEffect transition="in" filter="blinds(horizontal)">
                                      <p:cBhvr>
                                        <p:cTn id="93" dur="500"/>
                                        <p:tgtEl>
                                          <p:spTgt spid="8502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7" presetClass="entr" presetSubtype="1" fill="hold" grpId="0" nodeType="clickEffect">
                                  <p:stCondLst>
                                    <p:cond delay="0"/>
                                  </p:stCondLst>
                                  <p:childTnLst>
                                    <p:set>
                                      <p:cBhvr>
                                        <p:cTn id="97" dur="1" fill="hold">
                                          <p:stCondLst>
                                            <p:cond delay="0"/>
                                          </p:stCondLst>
                                        </p:cTn>
                                        <p:tgtEl>
                                          <p:spTgt spid="85029"/>
                                        </p:tgtEl>
                                        <p:attrNameLst>
                                          <p:attrName>style.visibility</p:attrName>
                                        </p:attrNameLst>
                                      </p:cBhvr>
                                      <p:to>
                                        <p:strVal val="visible"/>
                                      </p:to>
                                    </p:set>
                                    <p:anim calcmode="lin" valueType="num">
                                      <p:cBhvr>
                                        <p:cTn id="98" dur="500" fill="hold"/>
                                        <p:tgtEl>
                                          <p:spTgt spid="85029"/>
                                        </p:tgtEl>
                                        <p:attrNameLst>
                                          <p:attrName>ppt_x</p:attrName>
                                        </p:attrNameLst>
                                      </p:cBhvr>
                                      <p:tavLst>
                                        <p:tav tm="0">
                                          <p:val>
                                            <p:strVal val="#ppt_x"/>
                                          </p:val>
                                        </p:tav>
                                        <p:tav tm="100000">
                                          <p:val>
                                            <p:strVal val="#ppt_x"/>
                                          </p:val>
                                        </p:tav>
                                      </p:tavLst>
                                    </p:anim>
                                    <p:anim calcmode="lin" valueType="num">
                                      <p:cBhvr>
                                        <p:cTn id="99" dur="500" fill="hold"/>
                                        <p:tgtEl>
                                          <p:spTgt spid="85029"/>
                                        </p:tgtEl>
                                        <p:attrNameLst>
                                          <p:attrName>ppt_y</p:attrName>
                                        </p:attrNameLst>
                                      </p:cBhvr>
                                      <p:tavLst>
                                        <p:tav tm="0">
                                          <p:val>
                                            <p:strVal val="#ppt_y-#ppt_h/2"/>
                                          </p:val>
                                        </p:tav>
                                        <p:tav tm="100000">
                                          <p:val>
                                            <p:strVal val="#ppt_y"/>
                                          </p:val>
                                        </p:tav>
                                      </p:tavLst>
                                    </p:anim>
                                    <p:anim calcmode="lin" valueType="num">
                                      <p:cBhvr>
                                        <p:cTn id="100" dur="500" fill="hold"/>
                                        <p:tgtEl>
                                          <p:spTgt spid="85029"/>
                                        </p:tgtEl>
                                        <p:attrNameLst>
                                          <p:attrName>ppt_w</p:attrName>
                                        </p:attrNameLst>
                                      </p:cBhvr>
                                      <p:tavLst>
                                        <p:tav tm="0">
                                          <p:val>
                                            <p:strVal val="#ppt_w"/>
                                          </p:val>
                                        </p:tav>
                                        <p:tav tm="100000">
                                          <p:val>
                                            <p:strVal val="#ppt_w"/>
                                          </p:val>
                                        </p:tav>
                                      </p:tavLst>
                                    </p:anim>
                                    <p:anim calcmode="lin" valueType="num">
                                      <p:cBhvr>
                                        <p:cTn id="101" dur="500" fill="hold"/>
                                        <p:tgtEl>
                                          <p:spTgt spid="85029"/>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xit" presetSubtype="10" fill="hold" grpId="1" nodeType="clickEffect">
                                  <p:stCondLst>
                                    <p:cond delay="0"/>
                                  </p:stCondLst>
                                  <p:childTnLst>
                                    <p:animEffect transition="out" filter="blinds(horizontal)">
                                      <p:cBhvr>
                                        <p:cTn id="105" dur="500"/>
                                        <p:tgtEl>
                                          <p:spTgt spid="85027"/>
                                        </p:tgtEl>
                                      </p:cBhvr>
                                    </p:animEffect>
                                    <p:set>
                                      <p:cBhvr>
                                        <p:cTn id="106" dur="1" fill="hold">
                                          <p:stCondLst>
                                            <p:cond delay="499"/>
                                          </p:stCondLst>
                                        </p:cTn>
                                        <p:tgtEl>
                                          <p:spTgt spid="85027"/>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85030"/>
                                        </p:tgtEl>
                                        <p:attrNameLst>
                                          <p:attrName>style.visibility</p:attrName>
                                        </p:attrNameLst>
                                      </p:cBhvr>
                                      <p:to>
                                        <p:strVal val="visible"/>
                                      </p:to>
                                    </p:set>
                                    <p:animEffect transition="in" filter="blinds(horizontal)">
                                      <p:cBhvr>
                                        <p:cTn id="111" dur="500"/>
                                        <p:tgtEl>
                                          <p:spTgt spid="8503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85031"/>
                                        </p:tgtEl>
                                        <p:attrNameLst>
                                          <p:attrName>style.visibility</p:attrName>
                                        </p:attrNameLst>
                                      </p:cBhvr>
                                      <p:to>
                                        <p:strVal val="visible"/>
                                      </p:to>
                                    </p:set>
                                    <p:animEffect transition="in" filter="blinds(horizontal)">
                                      <p:cBhvr>
                                        <p:cTn id="116" dur="500"/>
                                        <p:tgtEl>
                                          <p:spTgt spid="85031"/>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85032"/>
                                        </p:tgtEl>
                                        <p:attrNameLst>
                                          <p:attrName>style.visibility</p:attrName>
                                        </p:attrNameLst>
                                      </p:cBhvr>
                                      <p:to>
                                        <p:strVal val="visible"/>
                                      </p:to>
                                    </p:set>
                                    <p:animEffect transition="in" filter="blinds(horizontal)">
                                      <p:cBhvr>
                                        <p:cTn id="121" dur="500"/>
                                        <p:tgtEl>
                                          <p:spTgt spid="85032"/>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xit" presetSubtype="10" fill="hold" grpId="1" nodeType="clickEffect">
                                  <p:stCondLst>
                                    <p:cond delay="0"/>
                                  </p:stCondLst>
                                  <p:childTnLst>
                                    <p:animEffect transition="out" filter="blinds(horizontal)">
                                      <p:cBhvr>
                                        <p:cTn id="125" dur="500"/>
                                        <p:tgtEl>
                                          <p:spTgt spid="85030"/>
                                        </p:tgtEl>
                                      </p:cBhvr>
                                    </p:animEffect>
                                    <p:set>
                                      <p:cBhvr>
                                        <p:cTn id="126" dur="1" fill="hold">
                                          <p:stCondLst>
                                            <p:cond delay="499"/>
                                          </p:stCondLst>
                                        </p:cTn>
                                        <p:tgtEl>
                                          <p:spTgt spid="85030"/>
                                        </p:tgtEl>
                                        <p:attrNameLst>
                                          <p:attrName>style.visibility</p:attrName>
                                        </p:attrNameLst>
                                      </p:cBhvr>
                                      <p:to>
                                        <p:strVal val="hidden"/>
                                      </p:to>
                                    </p:set>
                                  </p:childTnLst>
                                </p:cTn>
                              </p:par>
                              <p:par>
                                <p:cTn id="127" presetID="3" presetClass="exit" presetSubtype="10" fill="hold" grpId="1" nodeType="withEffect">
                                  <p:stCondLst>
                                    <p:cond delay="0"/>
                                  </p:stCondLst>
                                  <p:childTnLst>
                                    <p:animEffect transition="out" filter="blinds(horizontal)">
                                      <p:cBhvr>
                                        <p:cTn id="128" dur="500"/>
                                        <p:tgtEl>
                                          <p:spTgt spid="85031"/>
                                        </p:tgtEl>
                                      </p:cBhvr>
                                    </p:animEffect>
                                    <p:set>
                                      <p:cBhvr>
                                        <p:cTn id="129" dur="1" fill="hold">
                                          <p:stCondLst>
                                            <p:cond delay="499"/>
                                          </p:stCondLst>
                                        </p:cTn>
                                        <p:tgtEl>
                                          <p:spTgt spid="85031"/>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ntr" presetSubtype="10" fill="hold" grpId="2" nodeType="clickEffect">
                                  <p:stCondLst>
                                    <p:cond delay="0"/>
                                  </p:stCondLst>
                                  <p:childTnLst>
                                    <p:set>
                                      <p:cBhvr>
                                        <p:cTn id="133" dur="1" fill="hold">
                                          <p:stCondLst>
                                            <p:cond delay="0"/>
                                          </p:stCondLst>
                                        </p:cTn>
                                        <p:tgtEl>
                                          <p:spTgt spid="85027"/>
                                        </p:tgtEl>
                                        <p:attrNameLst>
                                          <p:attrName>style.visibility</p:attrName>
                                        </p:attrNameLst>
                                      </p:cBhvr>
                                      <p:to>
                                        <p:strVal val="visible"/>
                                      </p:to>
                                    </p:set>
                                    <p:animEffect transition="in" filter="blinds(horizontal)">
                                      <p:cBhvr>
                                        <p:cTn id="134" dur="500"/>
                                        <p:tgtEl>
                                          <p:spTgt spid="85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14" grpId="0" animBg="1"/>
      <p:bldP spid="85016" grpId="0" animBg="1"/>
      <p:bldP spid="85017" grpId="0" animBg="1"/>
      <p:bldP spid="85018" grpId="0" animBg="1"/>
      <p:bldP spid="85019" grpId="0" animBg="1"/>
      <p:bldP spid="85020" grpId="0" animBg="1"/>
      <p:bldP spid="85021" grpId="0" animBg="1"/>
      <p:bldP spid="85022" grpId="0" animBg="1"/>
      <p:bldP spid="85022" grpId="1" animBg="1"/>
      <p:bldP spid="85023" grpId="0" animBg="1"/>
      <p:bldP spid="85024" grpId="0" animBg="1"/>
      <p:bldP spid="85024" grpId="1" animBg="1"/>
      <p:bldP spid="85025" grpId="0" animBg="1"/>
      <p:bldP spid="85026" grpId="0" animBg="1"/>
      <p:bldP spid="85027" grpId="0" animBg="1"/>
      <p:bldP spid="85027" grpId="1" animBg="1"/>
      <p:bldP spid="85027" grpId="2" animBg="1"/>
      <p:bldP spid="85028" grpId="0" animBg="1"/>
      <p:bldP spid="85029" grpId="0" animBg="1"/>
      <p:bldP spid="85030" grpId="0" animBg="1"/>
      <p:bldP spid="85030" grpId="1" animBg="1"/>
      <p:bldP spid="85031" grpId="0" animBg="1"/>
      <p:bldP spid="85031" grpId="1" animBg="1"/>
      <p:bldP spid="85032"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521" name="Group 2"/>
          <p:cNvGrpSpPr>
            <a:grpSpLocks/>
          </p:cNvGrpSpPr>
          <p:nvPr/>
        </p:nvGrpSpPr>
        <p:grpSpPr bwMode="auto">
          <a:xfrm>
            <a:off x="176213" y="785813"/>
            <a:ext cx="2016125" cy="1944687"/>
            <a:chOff x="0" y="0"/>
            <a:chExt cx="1270" cy="1225"/>
          </a:xfrm>
        </p:grpSpPr>
        <p:grpSp>
          <p:nvGrpSpPr>
            <p:cNvPr id="107522" name="Group 3"/>
            <p:cNvGrpSpPr>
              <a:grpSpLocks/>
            </p:cNvGrpSpPr>
            <p:nvPr/>
          </p:nvGrpSpPr>
          <p:grpSpPr bwMode="auto">
            <a:xfrm>
              <a:off x="0" y="0"/>
              <a:ext cx="1270" cy="1225"/>
              <a:chOff x="0" y="0"/>
              <a:chExt cx="1270" cy="1225"/>
            </a:xfrm>
          </p:grpSpPr>
          <p:sp>
            <p:nvSpPr>
              <p:cNvPr id="107523" name="Oval 4"/>
              <p:cNvSpPr>
                <a:spLocks noChangeArrowheads="1"/>
              </p:cNvSpPr>
              <p:nvPr/>
            </p:nvSpPr>
            <p:spPr bwMode="auto">
              <a:xfrm>
                <a:off x="440" y="438"/>
                <a:ext cx="363" cy="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7524" name="Group 5"/>
              <p:cNvGrpSpPr>
                <a:grpSpLocks/>
              </p:cNvGrpSpPr>
              <p:nvPr/>
            </p:nvGrpSpPr>
            <p:grpSpPr bwMode="auto">
              <a:xfrm>
                <a:off x="0" y="0"/>
                <a:ext cx="1270" cy="1225"/>
                <a:chOff x="0" y="0"/>
                <a:chExt cx="1225" cy="1188"/>
              </a:xfrm>
            </p:grpSpPr>
            <p:sp>
              <p:nvSpPr>
                <p:cNvPr id="107525" name="Oval 6"/>
                <p:cNvSpPr>
                  <a:spLocks noChangeArrowheads="1"/>
                </p:cNvSpPr>
                <p:nvPr/>
              </p:nvSpPr>
              <p:spPr bwMode="auto">
                <a:xfrm>
                  <a:off x="0" y="0"/>
                  <a:ext cx="1225" cy="11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26" name="Line 7"/>
                <p:cNvSpPr>
                  <a:spLocks noChangeShapeType="1"/>
                </p:cNvSpPr>
                <p:nvPr/>
              </p:nvSpPr>
              <p:spPr bwMode="auto">
                <a:xfrm>
                  <a:off x="589" y="0"/>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7" name="Line 8"/>
                <p:cNvSpPr>
                  <a:spLocks noChangeShapeType="1"/>
                </p:cNvSpPr>
                <p:nvPr/>
              </p:nvSpPr>
              <p:spPr bwMode="auto">
                <a:xfrm>
                  <a:off x="589" y="787"/>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8" name="Line 9"/>
                <p:cNvSpPr>
                  <a:spLocks noChangeShapeType="1"/>
                </p:cNvSpPr>
                <p:nvPr/>
              </p:nvSpPr>
              <p:spPr bwMode="auto">
                <a:xfrm flipV="1">
                  <a:off x="755" y="318"/>
                  <a:ext cx="40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9" name="Line 10"/>
                <p:cNvSpPr>
                  <a:spLocks noChangeShapeType="1"/>
                </p:cNvSpPr>
                <p:nvPr/>
              </p:nvSpPr>
              <p:spPr bwMode="auto">
                <a:xfrm flipV="1">
                  <a:off x="91" y="697"/>
                  <a:ext cx="354"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0" name="Line 11"/>
                <p:cNvSpPr>
                  <a:spLocks noChangeShapeType="1"/>
                </p:cNvSpPr>
                <p:nvPr/>
              </p:nvSpPr>
              <p:spPr bwMode="auto">
                <a:xfrm>
                  <a:off x="747" y="726"/>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1" name="Line 12"/>
                <p:cNvSpPr>
                  <a:spLocks noChangeShapeType="1"/>
                </p:cNvSpPr>
                <p:nvPr/>
              </p:nvSpPr>
              <p:spPr bwMode="auto">
                <a:xfrm>
                  <a:off x="45" y="350"/>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7532" name="Rectangle 13"/>
            <p:cNvSpPr>
              <a:spLocks noChangeArrowheads="1"/>
            </p:cNvSpPr>
            <p:nvPr/>
          </p:nvSpPr>
          <p:spPr bwMode="auto">
            <a:xfrm>
              <a:off x="597" y="28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1</a:t>
              </a:r>
            </a:p>
          </p:txBody>
        </p:sp>
        <p:sp>
          <p:nvSpPr>
            <p:cNvPr id="107533" name="Rectangle 14"/>
            <p:cNvSpPr>
              <a:spLocks noChangeArrowheads="1"/>
            </p:cNvSpPr>
            <p:nvPr/>
          </p:nvSpPr>
          <p:spPr bwMode="auto">
            <a:xfrm>
              <a:off x="771" y="499"/>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2</a:t>
              </a:r>
            </a:p>
          </p:txBody>
        </p:sp>
        <p:sp>
          <p:nvSpPr>
            <p:cNvPr id="107534" name="Rectangle 15"/>
            <p:cNvSpPr>
              <a:spLocks noChangeArrowheads="1"/>
            </p:cNvSpPr>
            <p:nvPr/>
          </p:nvSpPr>
          <p:spPr bwMode="auto">
            <a:xfrm>
              <a:off x="621" y="782"/>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3</a:t>
              </a:r>
            </a:p>
          </p:txBody>
        </p:sp>
        <p:sp>
          <p:nvSpPr>
            <p:cNvPr id="107535" name="Rectangle 16"/>
            <p:cNvSpPr>
              <a:spLocks noChangeArrowheads="1"/>
            </p:cNvSpPr>
            <p:nvPr/>
          </p:nvSpPr>
          <p:spPr bwMode="auto">
            <a:xfrm>
              <a:off x="370" y="80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4</a:t>
              </a:r>
            </a:p>
          </p:txBody>
        </p:sp>
        <p:sp>
          <p:nvSpPr>
            <p:cNvPr id="107536" name="Rectangle 17"/>
            <p:cNvSpPr>
              <a:spLocks noChangeArrowheads="1"/>
            </p:cNvSpPr>
            <p:nvPr/>
          </p:nvSpPr>
          <p:spPr bwMode="auto">
            <a:xfrm>
              <a:off x="227" y="545"/>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5</a:t>
              </a:r>
            </a:p>
          </p:txBody>
        </p:sp>
        <p:sp>
          <p:nvSpPr>
            <p:cNvPr id="107537" name="Rectangle 18"/>
            <p:cNvSpPr>
              <a:spLocks noChangeArrowheads="1"/>
            </p:cNvSpPr>
            <p:nvPr/>
          </p:nvSpPr>
          <p:spPr bwMode="auto">
            <a:xfrm>
              <a:off x="317" y="273"/>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0</a:t>
              </a:r>
            </a:p>
          </p:txBody>
        </p:sp>
      </p:grpSp>
      <p:sp>
        <p:nvSpPr>
          <p:cNvPr id="107538" name="Rectangle 19"/>
          <p:cNvSpPr>
            <a:spLocks noChangeArrowheads="1"/>
          </p:cNvSpPr>
          <p:nvPr/>
        </p:nvSpPr>
        <p:spPr bwMode="auto">
          <a:xfrm>
            <a:off x="2401888" y="1624013"/>
            <a:ext cx="6477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front</a:t>
            </a:r>
          </a:p>
        </p:txBody>
      </p:sp>
      <p:sp>
        <p:nvSpPr>
          <p:cNvPr id="107539" name="Line 20"/>
          <p:cNvSpPr>
            <a:spLocks noChangeShapeType="1"/>
          </p:cNvSpPr>
          <p:nvPr/>
        </p:nvSpPr>
        <p:spPr bwMode="auto">
          <a:xfrm>
            <a:off x="2416175" y="1930400"/>
            <a:ext cx="6477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0" name="Line 21"/>
          <p:cNvSpPr>
            <a:spLocks noChangeShapeType="1"/>
          </p:cNvSpPr>
          <p:nvPr/>
        </p:nvSpPr>
        <p:spPr bwMode="auto">
          <a:xfrm flipH="1" flipV="1">
            <a:off x="2233613" y="1776413"/>
            <a:ext cx="179387"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1" name="Rectangle 22"/>
          <p:cNvSpPr>
            <a:spLocks noChangeArrowheads="1"/>
          </p:cNvSpPr>
          <p:nvPr/>
        </p:nvSpPr>
        <p:spPr bwMode="auto">
          <a:xfrm>
            <a:off x="2428875" y="982663"/>
            <a:ext cx="5016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rear</a:t>
            </a:r>
          </a:p>
        </p:txBody>
      </p:sp>
      <p:sp>
        <p:nvSpPr>
          <p:cNvPr id="107542" name="Line 23"/>
          <p:cNvSpPr>
            <a:spLocks noChangeShapeType="1"/>
          </p:cNvSpPr>
          <p:nvPr/>
        </p:nvSpPr>
        <p:spPr bwMode="auto">
          <a:xfrm>
            <a:off x="2382838" y="1339850"/>
            <a:ext cx="6477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3" name="Line 24"/>
          <p:cNvSpPr>
            <a:spLocks noChangeShapeType="1"/>
          </p:cNvSpPr>
          <p:nvPr/>
        </p:nvSpPr>
        <p:spPr bwMode="auto">
          <a:xfrm flipH="1">
            <a:off x="2214563" y="1339850"/>
            <a:ext cx="182562" cy="2317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8" name="Rectangle 30"/>
          <p:cNvSpPr>
            <a:spLocks noChangeArrowheads="1"/>
          </p:cNvSpPr>
          <p:nvPr/>
        </p:nvSpPr>
        <p:spPr bwMode="auto">
          <a:xfrm>
            <a:off x="3071813" y="357188"/>
            <a:ext cx="5638800" cy="2286000"/>
          </a:xfrm>
          <a:prstGeom prst="rect">
            <a:avLst/>
          </a:prstGeom>
          <a:noFill/>
          <a:ln w="9525">
            <a:noFill/>
            <a:miter lim="800000"/>
          </a:ln>
        </p:spPr>
        <p:txBody>
          <a:bodyPr/>
          <a:lstStyle/>
          <a:p>
            <a:pPr>
              <a:lnSpc>
                <a:spcPct val="110000"/>
              </a:lnSpc>
              <a:spcBef>
                <a:spcPct val="20000"/>
              </a:spcBef>
              <a:defRPr/>
            </a:pPr>
            <a:r>
              <a:rPr lang="en-US" altLang="zh-CN" sz="2000" b="1" dirty="0">
                <a:solidFill>
                  <a:srgbClr val="0000FF"/>
                </a:solidFill>
                <a:latin typeface="+mj-lt"/>
                <a:ea typeface="宋体" panose="02010600030101010101" pitchFamily="2" charset="-122"/>
              </a:rPr>
              <a:t>Question:</a:t>
            </a:r>
          </a:p>
          <a:p>
            <a:pPr>
              <a:lnSpc>
                <a:spcPct val="110000"/>
              </a:lnSpc>
              <a:spcBef>
                <a:spcPct val="20000"/>
              </a:spcBef>
              <a:buFont typeface="Arial" panose="020B0604020202020204" pitchFamily="34" charset="0"/>
              <a:buChar char="•"/>
              <a:defRPr/>
            </a:pPr>
            <a:r>
              <a:rPr lang="en-US" altLang="zh-CN" sz="2000" b="1" dirty="0">
                <a:latin typeface="Comic Sans MS" panose="030F0702030302020204" pitchFamily="66" charset="0"/>
                <a:ea typeface="宋体" panose="02010600030101010101" pitchFamily="2" charset="-122"/>
              </a:rPr>
              <a:t>  While inserting, rear goes after front</a:t>
            </a:r>
          </a:p>
          <a:p>
            <a:pPr>
              <a:lnSpc>
                <a:spcPct val="110000"/>
              </a:lnSpc>
              <a:spcBef>
                <a:spcPct val="20000"/>
              </a:spcBef>
              <a:buFont typeface="Arial" panose="020B0604020202020204" pitchFamily="34" charset="0"/>
              <a:buChar char="•"/>
              <a:defRPr/>
            </a:pPr>
            <a:r>
              <a:rPr lang="en-US" altLang="zh-CN" sz="2000" b="1" dirty="0">
                <a:latin typeface="Comic Sans MS" panose="030F0702030302020204" pitchFamily="66" charset="0"/>
                <a:ea typeface="宋体" panose="02010600030101010101" pitchFamily="2" charset="-122"/>
              </a:rPr>
              <a:t>  While deleting front goes after rear</a:t>
            </a:r>
          </a:p>
          <a:p>
            <a:pPr>
              <a:lnSpc>
                <a:spcPct val="110000"/>
              </a:lnSpc>
              <a:spcBef>
                <a:spcPct val="20000"/>
              </a:spcBef>
              <a:buFont typeface="Arial" panose="020B0604020202020204" pitchFamily="34" charset="0"/>
              <a:buChar char="•"/>
              <a:defRPr/>
            </a:pPr>
            <a:r>
              <a:rPr lang="en-US" altLang="zh-CN" sz="2000" b="1" dirty="0">
                <a:latin typeface="Comic Sans MS" panose="030F0702030302020204" pitchFamily="66" charset="0"/>
                <a:ea typeface="宋体" panose="02010600030101010101" pitchFamily="2" charset="-122"/>
              </a:rPr>
              <a:t>  When the queue is full and empty, we   </a:t>
            </a:r>
          </a:p>
          <a:p>
            <a:pPr>
              <a:lnSpc>
                <a:spcPct val="110000"/>
              </a:lnSpc>
              <a:spcBef>
                <a:spcPct val="20000"/>
              </a:spcBef>
              <a:defRPr/>
            </a:pPr>
            <a:r>
              <a:rPr lang="en-US" altLang="zh-CN" sz="2000" b="1" dirty="0">
                <a:latin typeface="Comic Sans MS" panose="030F0702030302020204" pitchFamily="66" charset="0"/>
                <a:ea typeface="宋体" panose="02010600030101010101" pitchFamily="2" charset="-122"/>
              </a:rPr>
              <a:t>   both have </a:t>
            </a:r>
            <a:r>
              <a:rPr lang="en-US" altLang="zh-CN" sz="2000" b="1" dirty="0">
                <a:solidFill>
                  <a:srgbClr val="FF0000"/>
                </a:solidFill>
                <a:latin typeface="Comic Sans MS" panose="030F0702030302020204" pitchFamily="66" charset="0"/>
                <a:ea typeface="宋体" panose="02010600030101010101" pitchFamily="2" charset="-122"/>
              </a:rPr>
              <a:t>(</a:t>
            </a:r>
            <a:r>
              <a:rPr lang="en-US" altLang="zh-CN" sz="2000" b="1" dirty="0">
                <a:solidFill>
                  <a:schemeClr val="tx2"/>
                </a:solidFill>
                <a:latin typeface="Comic Sans MS" panose="030F0702030302020204" pitchFamily="66" charset="0"/>
                <a:ea typeface="宋体" panose="02010600030101010101" pitchFamily="2" charset="-122"/>
              </a:rPr>
              <a:t>rear+1)mod Capacity=front</a:t>
            </a:r>
            <a:r>
              <a:rPr lang="en-US" altLang="zh-CN" sz="2000" b="1" dirty="0">
                <a:latin typeface="Comic Sans MS" panose="030F0702030302020204" pitchFamily="66" charset="0"/>
                <a:ea typeface="宋体" panose="02010600030101010101" pitchFamily="2" charset="-122"/>
              </a:rPr>
              <a:t>. </a:t>
            </a:r>
          </a:p>
          <a:p>
            <a:pPr>
              <a:lnSpc>
                <a:spcPct val="110000"/>
              </a:lnSpc>
              <a:spcBef>
                <a:spcPct val="20000"/>
              </a:spcBef>
              <a:buFont typeface="Arial" panose="020B0604020202020204" pitchFamily="34" charset="0"/>
              <a:buChar char="•"/>
              <a:defRPr/>
            </a:pPr>
            <a:endParaRPr lang="en-US" altLang="zh-CN" sz="2800" b="1" dirty="0">
              <a:solidFill>
                <a:schemeClr val="accent1"/>
              </a:solidFill>
              <a:latin typeface="Comic Sans MS" panose="030F0702030302020204" pitchFamily="66" charset="0"/>
              <a:ea typeface="宋体" panose="02010600030101010101" pitchFamily="2" charset="-122"/>
            </a:endParaRPr>
          </a:p>
          <a:p>
            <a:pPr>
              <a:lnSpc>
                <a:spcPct val="110000"/>
              </a:lnSpc>
              <a:spcBef>
                <a:spcPct val="20000"/>
              </a:spcBef>
              <a:defRPr/>
            </a:pPr>
            <a:r>
              <a:rPr lang="en-US" altLang="zh-CN" sz="2000" b="1" dirty="0">
                <a:solidFill>
                  <a:srgbClr val="0000FF"/>
                </a:solidFill>
                <a:latin typeface="Comic Sans MS" panose="030F0702030302020204" pitchFamily="66" charset="0"/>
                <a:ea typeface="宋体" panose="02010600030101010101" pitchFamily="2" charset="-122"/>
              </a:rPr>
              <a:t>Solutions:</a:t>
            </a:r>
          </a:p>
          <a:p>
            <a:pPr marL="457200" indent="-457200">
              <a:lnSpc>
                <a:spcPct val="110000"/>
              </a:lnSpc>
              <a:spcBef>
                <a:spcPct val="20000"/>
              </a:spcBef>
              <a:buFont typeface="+mj-lt"/>
              <a:buAutoNum type="arabicPeriod"/>
              <a:defRPr/>
            </a:pPr>
            <a:r>
              <a:rPr lang="en-US" altLang="zh-CN" sz="1900" b="1" dirty="0">
                <a:latin typeface="Comic Sans MS" panose="030F0702030302020204" pitchFamily="66" charset="0"/>
                <a:ea typeface="宋体" panose="02010600030101010101" pitchFamily="2" charset="-122"/>
              </a:rPr>
              <a:t>Count the num of elements in the queue </a:t>
            </a:r>
          </a:p>
          <a:p>
            <a:pPr marL="342900" lvl="2" indent="-342900">
              <a:lnSpc>
                <a:spcPct val="110000"/>
              </a:lnSpc>
              <a:spcBef>
                <a:spcPct val="20000"/>
              </a:spcBef>
              <a:buFont typeface="+mj-lt"/>
              <a:buAutoNum type="arabicPeriod" startAt="2"/>
              <a:defRPr/>
            </a:pPr>
            <a:r>
              <a:rPr lang="en-US" altLang="zh-CN" sz="1700" b="1" dirty="0">
                <a:latin typeface="Comic Sans MS" panose="030F0702030302020204" pitchFamily="66" charset="0"/>
                <a:ea typeface="宋体" panose="02010600030101010101" pitchFamily="2" charset="-122"/>
              </a:rPr>
              <a:t> </a:t>
            </a:r>
            <a:r>
              <a:rPr lang="en-US" altLang="zh-CN" sz="1900" b="1" dirty="0">
                <a:latin typeface="Comic Sans MS" panose="030F0702030302020204" pitchFamily="66" charset="0"/>
                <a:ea typeface="宋体" panose="02010600030101010101" pitchFamily="2" charset="-122"/>
              </a:rPr>
              <a:t>The space pointed by front is always empty</a:t>
            </a:r>
          </a:p>
          <a:p>
            <a:pPr marL="355600" lvl="1">
              <a:lnSpc>
                <a:spcPct val="110000"/>
              </a:lnSpc>
              <a:spcBef>
                <a:spcPct val="20000"/>
              </a:spcBef>
              <a:buFontTx/>
              <a:buChar char="•"/>
              <a:defRPr/>
            </a:pPr>
            <a:r>
              <a:rPr lang="en-US" altLang="zh-CN" sz="1700" b="1" dirty="0">
                <a:latin typeface="Comic Sans MS" panose="030F0702030302020204" pitchFamily="66" charset="0"/>
                <a:ea typeface="宋体" panose="02010600030101010101" pitchFamily="2" charset="-122"/>
              </a:rPr>
              <a:t> when the queue is empty: </a:t>
            </a:r>
          </a:p>
          <a:p>
            <a:pPr marL="812800" lvl="2">
              <a:lnSpc>
                <a:spcPct val="110000"/>
              </a:lnSpc>
              <a:spcBef>
                <a:spcPct val="20000"/>
              </a:spcBef>
              <a:defRPr/>
            </a:pPr>
            <a:r>
              <a:rPr lang="en-US" altLang="zh-CN" sz="1700" b="1" dirty="0">
                <a:solidFill>
                  <a:srgbClr val="FF0000"/>
                </a:solidFill>
                <a:latin typeface="Comic Sans MS" panose="030F0702030302020204" pitchFamily="66" charset="0"/>
                <a:ea typeface="宋体" panose="02010600030101010101" pitchFamily="2" charset="-122"/>
              </a:rPr>
              <a:t> rear=front</a:t>
            </a:r>
          </a:p>
          <a:p>
            <a:pPr marL="355600" lvl="1">
              <a:lnSpc>
                <a:spcPct val="110000"/>
              </a:lnSpc>
              <a:spcBef>
                <a:spcPct val="20000"/>
              </a:spcBef>
              <a:buFontTx/>
              <a:buChar char="•"/>
              <a:defRPr/>
            </a:pPr>
            <a:r>
              <a:rPr lang="en-US" altLang="zh-CN" sz="1700" b="1" dirty="0">
                <a:latin typeface="Comic Sans MS" panose="030F0702030302020204" pitchFamily="66" charset="0"/>
                <a:ea typeface="宋体" panose="02010600030101010101" pitchFamily="2" charset="-122"/>
              </a:rPr>
              <a:t> when the queue is full: </a:t>
            </a:r>
          </a:p>
          <a:p>
            <a:pPr marL="812800" lvl="2">
              <a:lnSpc>
                <a:spcPct val="110000"/>
              </a:lnSpc>
              <a:spcBef>
                <a:spcPct val="20000"/>
              </a:spcBef>
              <a:defRPr/>
            </a:pPr>
            <a:r>
              <a:rPr lang="en-US" altLang="zh-CN" sz="1700" b="1" dirty="0">
                <a:solidFill>
                  <a:srgbClr val="FF0000"/>
                </a:solidFill>
                <a:latin typeface="Comic Sans MS" panose="030F0702030302020204" pitchFamily="66" charset="0"/>
                <a:ea typeface="宋体" panose="02010600030101010101" pitchFamily="2" charset="-122"/>
              </a:rPr>
              <a:t> (rear+1) mod Capacity=front</a:t>
            </a:r>
          </a:p>
          <a:p>
            <a:pPr marL="355600" lvl="1">
              <a:lnSpc>
                <a:spcPct val="110000"/>
              </a:lnSpc>
              <a:spcBef>
                <a:spcPct val="20000"/>
              </a:spcBef>
              <a:buFontTx/>
              <a:buChar char="•"/>
              <a:defRPr/>
            </a:pPr>
            <a:endParaRPr lang="en-US" altLang="zh-CN" sz="1700" b="1" dirty="0">
              <a:latin typeface="Comic Sans MS" panose="030F0702030302020204" pitchFamily="66" charset="0"/>
              <a:ea typeface="宋体" panose="02010600030101010101" pitchFamily="2" charset="-122"/>
            </a:endParaRPr>
          </a:p>
          <a:p>
            <a:pPr>
              <a:lnSpc>
                <a:spcPct val="110000"/>
              </a:lnSpc>
              <a:spcBef>
                <a:spcPct val="20000"/>
              </a:spcBef>
              <a:buFontTx/>
              <a:buChar char="•"/>
              <a:defRPr/>
            </a:pPr>
            <a:endParaRPr lang="en-US" altLang="zh-CN" sz="1900" b="1" dirty="0">
              <a:latin typeface="Comic Sans MS" panose="030F0702030302020204" pitchFamily="66" charset="0"/>
              <a:ea typeface="宋体" panose="02010600030101010101" pitchFamily="2" charset="-122"/>
            </a:endParaRPr>
          </a:p>
          <a:p>
            <a:pPr>
              <a:lnSpc>
                <a:spcPct val="110000"/>
              </a:lnSpc>
              <a:spcBef>
                <a:spcPct val="20000"/>
              </a:spcBef>
              <a:buFontTx/>
              <a:buChar char="•"/>
              <a:defRPr/>
            </a:pPr>
            <a:endParaRPr lang="en-US" altLang="zh-CN" sz="1900" b="1" dirty="0">
              <a:latin typeface="Comic Sans MS" panose="030F0702030302020204" pitchFamily="66" charset="0"/>
              <a:ea typeface="宋体" panose="02010600030101010101" pitchFamily="2" charset="-122"/>
            </a:endParaRPr>
          </a:p>
        </p:txBody>
      </p:sp>
      <p:sp>
        <p:nvSpPr>
          <p:cNvPr id="107573" name="TextBox 58"/>
          <p:cNvSpPr txBox="1">
            <a:spLocks noChangeArrowheads="1"/>
          </p:cNvSpPr>
          <p:nvPr/>
        </p:nvSpPr>
        <p:spPr bwMode="auto">
          <a:xfrm>
            <a:off x="214313" y="2786063"/>
            <a:ext cx="2500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Empty circular queue</a:t>
            </a:r>
            <a:endParaRPr lang="zh-CN" altLang="en-US"/>
          </a:p>
        </p:txBody>
      </p:sp>
      <p:grpSp>
        <p:nvGrpSpPr>
          <p:cNvPr id="2" name="组合 1">
            <a:extLst>
              <a:ext uri="{FF2B5EF4-FFF2-40B4-BE49-F238E27FC236}">
                <a16:creationId xmlns:a16="http://schemas.microsoft.com/office/drawing/2014/main" id="{D29C825D-A35B-4F45-BC87-8A091447EC69}"/>
              </a:ext>
            </a:extLst>
          </p:cNvPr>
          <p:cNvGrpSpPr/>
          <p:nvPr/>
        </p:nvGrpSpPr>
        <p:grpSpPr>
          <a:xfrm>
            <a:off x="176213" y="3563938"/>
            <a:ext cx="2878137" cy="2806700"/>
            <a:chOff x="176213" y="3563938"/>
            <a:chExt cx="2878137" cy="2806700"/>
          </a:xfrm>
        </p:grpSpPr>
        <p:grpSp>
          <p:nvGrpSpPr>
            <p:cNvPr id="107545" name="Group 2"/>
            <p:cNvGrpSpPr>
              <a:grpSpLocks/>
            </p:cNvGrpSpPr>
            <p:nvPr/>
          </p:nvGrpSpPr>
          <p:grpSpPr bwMode="auto">
            <a:xfrm>
              <a:off x="176213" y="3984625"/>
              <a:ext cx="2016125" cy="1944688"/>
              <a:chOff x="0" y="0"/>
              <a:chExt cx="1270" cy="1225"/>
            </a:xfrm>
          </p:grpSpPr>
          <p:grpSp>
            <p:nvGrpSpPr>
              <p:cNvPr id="107546" name="Group 3"/>
              <p:cNvGrpSpPr>
                <a:grpSpLocks/>
              </p:cNvGrpSpPr>
              <p:nvPr/>
            </p:nvGrpSpPr>
            <p:grpSpPr bwMode="auto">
              <a:xfrm>
                <a:off x="0" y="0"/>
                <a:ext cx="1270" cy="1225"/>
                <a:chOff x="0" y="0"/>
                <a:chExt cx="1270" cy="1225"/>
              </a:xfrm>
            </p:grpSpPr>
            <p:sp>
              <p:nvSpPr>
                <p:cNvPr id="107547" name="Oval 4"/>
                <p:cNvSpPr>
                  <a:spLocks noChangeArrowheads="1"/>
                </p:cNvSpPr>
                <p:nvPr/>
              </p:nvSpPr>
              <p:spPr bwMode="auto">
                <a:xfrm>
                  <a:off x="440" y="438"/>
                  <a:ext cx="363" cy="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7548" name="Group 5"/>
                <p:cNvGrpSpPr>
                  <a:grpSpLocks/>
                </p:cNvGrpSpPr>
                <p:nvPr/>
              </p:nvGrpSpPr>
              <p:grpSpPr bwMode="auto">
                <a:xfrm>
                  <a:off x="0" y="0"/>
                  <a:ext cx="1270" cy="1225"/>
                  <a:chOff x="0" y="0"/>
                  <a:chExt cx="1225" cy="1188"/>
                </a:xfrm>
              </p:grpSpPr>
              <p:sp>
                <p:nvSpPr>
                  <p:cNvPr id="107549" name="Oval 6"/>
                  <p:cNvSpPr>
                    <a:spLocks noChangeArrowheads="1"/>
                  </p:cNvSpPr>
                  <p:nvPr/>
                </p:nvSpPr>
                <p:spPr bwMode="auto">
                  <a:xfrm>
                    <a:off x="0" y="0"/>
                    <a:ext cx="1225" cy="11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50" name="Line 7"/>
                  <p:cNvSpPr>
                    <a:spLocks noChangeShapeType="1"/>
                  </p:cNvSpPr>
                  <p:nvPr/>
                </p:nvSpPr>
                <p:spPr bwMode="auto">
                  <a:xfrm>
                    <a:off x="589" y="0"/>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1" name="Line 8"/>
                  <p:cNvSpPr>
                    <a:spLocks noChangeShapeType="1"/>
                  </p:cNvSpPr>
                  <p:nvPr/>
                </p:nvSpPr>
                <p:spPr bwMode="auto">
                  <a:xfrm>
                    <a:off x="589" y="787"/>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2" name="Line 9"/>
                  <p:cNvSpPr>
                    <a:spLocks noChangeShapeType="1"/>
                  </p:cNvSpPr>
                  <p:nvPr/>
                </p:nvSpPr>
                <p:spPr bwMode="auto">
                  <a:xfrm flipV="1">
                    <a:off x="755" y="318"/>
                    <a:ext cx="408"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3" name="Line 10"/>
                  <p:cNvSpPr>
                    <a:spLocks noChangeShapeType="1"/>
                  </p:cNvSpPr>
                  <p:nvPr/>
                </p:nvSpPr>
                <p:spPr bwMode="auto">
                  <a:xfrm flipV="1">
                    <a:off x="91" y="697"/>
                    <a:ext cx="354"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4" name="Line 11"/>
                  <p:cNvSpPr>
                    <a:spLocks noChangeShapeType="1"/>
                  </p:cNvSpPr>
                  <p:nvPr/>
                </p:nvSpPr>
                <p:spPr bwMode="auto">
                  <a:xfrm>
                    <a:off x="747" y="726"/>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5" name="Line 12"/>
                  <p:cNvSpPr>
                    <a:spLocks noChangeShapeType="1"/>
                  </p:cNvSpPr>
                  <p:nvPr/>
                </p:nvSpPr>
                <p:spPr bwMode="auto">
                  <a:xfrm>
                    <a:off x="45" y="350"/>
                    <a:ext cx="387"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7556" name="Rectangle 13"/>
              <p:cNvSpPr>
                <a:spLocks noChangeArrowheads="1"/>
              </p:cNvSpPr>
              <p:nvPr/>
            </p:nvSpPr>
            <p:spPr bwMode="auto">
              <a:xfrm>
                <a:off x="597" y="28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1</a:t>
                </a:r>
              </a:p>
            </p:txBody>
          </p:sp>
          <p:sp>
            <p:nvSpPr>
              <p:cNvPr id="107557" name="Rectangle 14"/>
              <p:cNvSpPr>
                <a:spLocks noChangeArrowheads="1"/>
              </p:cNvSpPr>
              <p:nvPr/>
            </p:nvSpPr>
            <p:spPr bwMode="auto">
              <a:xfrm>
                <a:off x="771" y="499"/>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2</a:t>
                </a:r>
              </a:p>
            </p:txBody>
          </p:sp>
          <p:sp>
            <p:nvSpPr>
              <p:cNvPr id="107558" name="Rectangle 15"/>
              <p:cNvSpPr>
                <a:spLocks noChangeArrowheads="1"/>
              </p:cNvSpPr>
              <p:nvPr/>
            </p:nvSpPr>
            <p:spPr bwMode="auto">
              <a:xfrm>
                <a:off x="621" y="782"/>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3</a:t>
                </a:r>
              </a:p>
            </p:txBody>
          </p:sp>
          <p:sp>
            <p:nvSpPr>
              <p:cNvPr id="107559" name="Rectangle 16"/>
              <p:cNvSpPr>
                <a:spLocks noChangeArrowheads="1"/>
              </p:cNvSpPr>
              <p:nvPr/>
            </p:nvSpPr>
            <p:spPr bwMode="auto">
              <a:xfrm>
                <a:off x="370" y="801"/>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4</a:t>
                </a:r>
              </a:p>
            </p:txBody>
          </p:sp>
          <p:sp>
            <p:nvSpPr>
              <p:cNvPr id="107560" name="Rectangle 17"/>
              <p:cNvSpPr>
                <a:spLocks noChangeArrowheads="1"/>
              </p:cNvSpPr>
              <p:nvPr/>
            </p:nvSpPr>
            <p:spPr bwMode="auto">
              <a:xfrm>
                <a:off x="227" y="545"/>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5</a:t>
                </a:r>
              </a:p>
            </p:txBody>
          </p:sp>
          <p:sp>
            <p:nvSpPr>
              <p:cNvPr id="107561" name="Rectangle 18"/>
              <p:cNvSpPr>
                <a:spLocks noChangeArrowheads="1"/>
              </p:cNvSpPr>
              <p:nvPr/>
            </p:nvSpPr>
            <p:spPr bwMode="auto">
              <a:xfrm>
                <a:off x="317" y="273"/>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0</a:t>
                </a:r>
              </a:p>
            </p:txBody>
          </p:sp>
        </p:grpSp>
        <p:sp>
          <p:nvSpPr>
            <p:cNvPr id="107562" name="Rectangle 19"/>
            <p:cNvSpPr>
              <a:spLocks noChangeArrowheads="1"/>
            </p:cNvSpPr>
            <p:nvPr/>
          </p:nvSpPr>
          <p:spPr bwMode="auto">
            <a:xfrm>
              <a:off x="2401888" y="4822825"/>
              <a:ext cx="6477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front</a:t>
              </a:r>
            </a:p>
          </p:txBody>
        </p:sp>
        <p:sp>
          <p:nvSpPr>
            <p:cNvPr id="107563" name="Line 20"/>
            <p:cNvSpPr>
              <a:spLocks noChangeShapeType="1"/>
            </p:cNvSpPr>
            <p:nvPr/>
          </p:nvSpPr>
          <p:spPr bwMode="auto">
            <a:xfrm>
              <a:off x="2406650" y="5129213"/>
              <a:ext cx="6477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64" name="Line 21"/>
            <p:cNvSpPr>
              <a:spLocks noChangeShapeType="1"/>
            </p:cNvSpPr>
            <p:nvPr/>
          </p:nvSpPr>
          <p:spPr bwMode="auto">
            <a:xfrm flipH="1" flipV="1">
              <a:off x="2233613" y="4975225"/>
              <a:ext cx="179387"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65" name="Rectangle 22"/>
            <p:cNvSpPr>
              <a:spLocks noChangeArrowheads="1"/>
            </p:cNvSpPr>
            <p:nvPr/>
          </p:nvSpPr>
          <p:spPr bwMode="auto">
            <a:xfrm>
              <a:off x="1457325" y="3563938"/>
              <a:ext cx="5016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Times New Roman" charset="0"/>
                </a:rPr>
                <a:t>rear</a:t>
              </a:r>
            </a:p>
          </p:txBody>
        </p:sp>
        <p:sp>
          <p:nvSpPr>
            <p:cNvPr id="107566" name="Line 23"/>
            <p:cNvSpPr>
              <a:spLocks noChangeShapeType="1"/>
            </p:cNvSpPr>
            <p:nvPr/>
          </p:nvSpPr>
          <p:spPr bwMode="auto">
            <a:xfrm>
              <a:off x="1317625" y="3929063"/>
              <a:ext cx="6477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67" name="Line 24"/>
            <p:cNvSpPr>
              <a:spLocks noChangeShapeType="1"/>
            </p:cNvSpPr>
            <p:nvPr/>
          </p:nvSpPr>
          <p:spPr bwMode="auto">
            <a:xfrm flipH="1">
              <a:off x="1785938" y="3929063"/>
              <a:ext cx="182562" cy="2317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68" name="Text Box 25"/>
            <p:cNvSpPr txBox="1">
              <a:spLocks noChangeArrowheads="1"/>
            </p:cNvSpPr>
            <p:nvPr/>
          </p:nvSpPr>
          <p:spPr bwMode="auto">
            <a:xfrm>
              <a:off x="176213" y="474662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0000"/>
                  </a:solidFill>
                  <a:latin typeface="Arial" charset="0"/>
                </a:rPr>
                <a:t>F</a:t>
              </a:r>
            </a:p>
          </p:txBody>
        </p:sp>
        <p:sp>
          <p:nvSpPr>
            <p:cNvPr id="107569" name="Text Box 26"/>
            <p:cNvSpPr txBox="1">
              <a:spLocks noChangeArrowheads="1"/>
            </p:cNvSpPr>
            <p:nvPr/>
          </p:nvSpPr>
          <p:spPr bwMode="auto">
            <a:xfrm>
              <a:off x="481013" y="528002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0000"/>
                  </a:solidFill>
                  <a:latin typeface="Arial" charset="0"/>
                </a:rPr>
                <a:t>E</a:t>
              </a:r>
            </a:p>
          </p:txBody>
        </p:sp>
        <p:sp>
          <p:nvSpPr>
            <p:cNvPr id="107570" name="Text Box 27"/>
            <p:cNvSpPr txBox="1">
              <a:spLocks noChangeArrowheads="1"/>
            </p:cNvSpPr>
            <p:nvPr/>
          </p:nvSpPr>
          <p:spPr bwMode="auto">
            <a:xfrm>
              <a:off x="1319213" y="544671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0000"/>
                  </a:solidFill>
                  <a:latin typeface="Arial" charset="0"/>
                </a:rPr>
                <a:t>D</a:t>
              </a:r>
            </a:p>
          </p:txBody>
        </p:sp>
        <p:sp>
          <p:nvSpPr>
            <p:cNvPr id="107571" name="Text Box 28"/>
            <p:cNvSpPr txBox="1">
              <a:spLocks noChangeArrowheads="1"/>
            </p:cNvSpPr>
            <p:nvPr/>
          </p:nvSpPr>
          <p:spPr bwMode="auto">
            <a:xfrm>
              <a:off x="557213" y="421322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0000"/>
                  </a:solidFill>
                  <a:latin typeface="Arial" charset="0"/>
                </a:rPr>
                <a:t>H</a:t>
              </a:r>
            </a:p>
          </p:txBody>
        </p:sp>
        <p:sp>
          <p:nvSpPr>
            <p:cNvPr id="107572" name="Text Box 29"/>
            <p:cNvSpPr txBox="1">
              <a:spLocks noChangeArrowheads="1"/>
            </p:cNvSpPr>
            <p:nvPr/>
          </p:nvSpPr>
          <p:spPr bwMode="auto">
            <a:xfrm>
              <a:off x="1395413" y="413702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0000"/>
                  </a:solidFill>
                  <a:latin typeface="Arial" charset="0"/>
                </a:rPr>
                <a:t>I</a:t>
              </a:r>
            </a:p>
          </p:txBody>
        </p:sp>
        <p:sp>
          <p:nvSpPr>
            <p:cNvPr id="107574" name="TextBox 59"/>
            <p:cNvSpPr txBox="1">
              <a:spLocks noChangeArrowheads="1"/>
            </p:cNvSpPr>
            <p:nvPr/>
          </p:nvSpPr>
          <p:spPr bwMode="auto">
            <a:xfrm>
              <a:off x="214313" y="6000750"/>
              <a:ext cx="257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full circular queue</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18">
                                            <p:txEl>
                                              <p:pRg st="0" end="0"/>
                                            </p:txEl>
                                          </p:spTgt>
                                        </p:tgtEl>
                                        <p:attrNameLst>
                                          <p:attrName>style.visibility</p:attrName>
                                        </p:attrNameLst>
                                      </p:cBhvr>
                                      <p:to>
                                        <p:strVal val="visible"/>
                                      </p:to>
                                    </p:set>
                                    <p:animEffect transition="in" filter="blinds(horizontal)">
                                      <p:cBhvr>
                                        <p:cTn id="7" dur="500"/>
                                        <p:tgtEl>
                                          <p:spTgt spid="727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718">
                                            <p:txEl>
                                              <p:pRg st="1" end="1"/>
                                            </p:txEl>
                                          </p:spTgt>
                                        </p:tgtEl>
                                        <p:attrNameLst>
                                          <p:attrName>style.visibility</p:attrName>
                                        </p:attrNameLst>
                                      </p:cBhvr>
                                      <p:to>
                                        <p:strVal val="visible"/>
                                      </p:to>
                                    </p:set>
                                    <p:animEffect transition="in" filter="blinds(horizontal)">
                                      <p:cBhvr>
                                        <p:cTn id="12" dur="500"/>
                                        <p:tgtEl>
                                          <p:spTgt spid="727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718">
                                            <p:txEl>
                                              <p:pRg st="2" end="2"/>
                                            </p:txEl>
                                          </p:spTgt>
                                        </p:tgtEl>
                                        <p:attrNameLst>
                                          <p:attrName>style.visibility</p:attrName>
                                        </p:attrNameLst>
                                      </p:cBhvr>
                                      <p:to>
                                        <p:strVal val="visible"/>
                                      </p:to>
                                    </p:set>
                                    <p:animEffect transition="in" filter="blinds(horizontal)">
                                      <p:cBhvr>
                                        <p:cTn id="17" dur="500"/>
                                        <p:tgtEl>
                                          <p:spTgt spid="727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718">
                                            <p:txEl>
                                              <p:pRg st="3" end="3"/>
                                            </p:txEl>
                                          </p:spTgt>
                                        </p:tgtEl>
                                        <p:attrNameLst>
                                          <p:attrName>style.visibility</p:attrName>
                                        </p:attrNameLst>
                                      </p:cBhvr>
                                      <p:to>
                                        <p:strVal val="visible"/>
                                      </p:to>
                                    </p:set>
                                    <p:animEffect transition="in" filter="blinds(horizontal)">
                                      <p:cBhvr>
                                        <p:cTn id="22" dur="500"/>
                                        <p:tgtEl>
                                          <p:spTgt spid="727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2718">
                                            <p:txEl>
                                              <p:pRg st="4" end="4"/>
                                            </p:txEl>
                                          </p:spTgt>
                                        </p:tgtEl>
                                        <p:attrNameLst>
                                          <p:attrName>style.visibility</p:attrName>
                                        </p:attrNameLst>
                                      </p:cBhvr>
                                      <p:to>
                                        <p:strVal val="visible"/>
                                      </p:to>
                                    </p:set>
                                    <p:animEffect transition="in" filter="blinds(horizontal)">
                                      <p:cBhvr>
                                        <p:cTn id="27" dur="500"/>
                                        <p:tgtEl>
                                          <p:spTgt spid="727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2718">
                                            <p:txEl>
                                              <p:pRg st="6" end="6"/>
                                            </p:txEl>
                                          </p:spTgt>
                                        </p:tgtEl>
                                        <p:attrNameLst>
                                          <p:attrName>style.visibility</p:attrName>
                                        </p:attrNameLst>
                                      </p:cBhvr>
                                      <p:to>
                                        <p:strVal val="visible"/>
                                      </p:to>
                                    </p:set>
                                    <p:animEffect transition="in" filter="blinds(horizontal)">
                                      <p:cBhvr>
                                        <p:cTn id="32" dur="500"/>
                                        <p:tgtEl>
                                          <p:spTgt spid="7271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2718">
                                            <p:txEl>
                                              <p:pRg st="7" end="7"/>
                                            </p:txEl>
                                          </p:spTgt>
                                        </p:tgtEl>
                                        <p:attrNameLst>
                                          <p:attrName>style.visibility</p:attrName>
                                        </p:attrNameLst>
                                      </p:cBhvr>
                                      <p:to>
                                        <p:strVal val="visible"/>
                                      </p:to>
                                    </p:set>
                                    <p:animEffect transition="in" filter="blinds(horizontal)">
                                      <p:cBhvr>
                                        <p:cTn id="37" dur="500"/>
                                        <p:tgtEl>
                                          <p:spTgt spid="7271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2718">
                                            <p:txEl>
                                              <p:pRg st="8" end="8"/>
                                            </p:txEl>
                                          </p:spTgt>
                                        </p:tgtEl>
                                        <p:attrNameLst>
                                          <p:attrName>style.visibility</p:attrName>
                                        </p:attrNameLst>
                                      </p:cBhvr>
                                      <p:to>
                                        <p:strVal val="visible"/>
                                      </p:to>
                                    </p:set>
                                    <p:animEffect transition="in" filter="blinds(horizontal)">
                                      <p:cBhvr>
                                        <p:cTn id="42" dur="500"/>
                                        <p:tgtEl>
                                          <p:spTgt spid="72718">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2718">
                                            <p:txEl>
                                              <p:pRg st="9" end="9"/>
                                            </p:txEl>
                                          </p:spTgt>
                                        </p:tgtEl>
                                        <p:attrNameLst>
                                          <p:attrName>style.visibility</p:attrName>
                                        </p:attrNameLst>
                                      </p:cBhvr>
                                      <p:to>
                                        <p:strVal val="visible"/>
                                      </p:to>
                                    </p:set>
                                    <p:animEffect transition="in" filter="blinds(horizontal)">
                                      <p:cBhvr>
                                        <p:cTn id="45" dur="500"/>
                                        <p:tgtEl>
                                          <p:spTgt spid="7271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2718">
                                            <p:txEl>
                                              <p:pRg st="10" end="10"/>
                                            </p:txEl>
                                          </p:spTgt>
                                        </p:tgtEl>
                                        <p:attrNameLst>
                                          <p:attrName>style.visibility</p:attrName>
                                        </p:attrNameLst>
                                      </p:cBhvr>
                                      <p:to>
                                        <p:strVal val="visible"/>
                                      </p:to>
                                    </p:set>
                                    <p:animEffect transition="in" filter="blinds(horizontal)">
                                      <p:cBhvr>
                                        <p:cTn id="50" dur="500"/>
                                        <p:tgtEl>
                                          <p:spTgt spid="72718">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72718">
                                            <p:txEl>
                                              <p:pRg st="11" end="11"/>
                                            </p:txEl>
                                          </p:spTgt>
                                        </p:tgtEl>
                                        <p:attrNameLst>
                                          <p:attrName>style.visibility</p:attrName>
                                        </p:attrNameLst>
                                      </p:cBhvr>
                                      <p:to>
                                        <p:strVal val="visible"/>
                                      </p:to>
                                    </p:set>
                                    <p:animEffect transition="in" filter="blinds(horizontal)">
                                      <p:cBhvr>
                                        <p:cTn id="53" dur="500"/>
                                        <p:tgtEl>
                                          <p:spTgt spid="72718">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2718">
                                            <p:txEl>
                                              <p:pRg st="12" end="12"/>
                                            </p:txEl>
                                          </p:spTgt>
                                        </p:tgtEl>
                                        <p:attrNameLst>
                                          <p:attrName>style.visibility</p:attrName>
                                        </p:attrNameLst>
                                      </p:cBhvr>
                                      <p:to>
                                        <p:strVal val="visible"/>
                                      </p:to>
                                    </p:set>
                                    <p:animEffect transition="in" filter="blinds(horizontal)">
                                      <p:cBhvr>
                                        <p:cTn id="58" dur="500"/>
                                        <p:tgtEl>
                                          <p:spTgt spid="72718">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75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757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7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zh-CN" b="1">
                <a:sym typeface="Webdings" charset="2"/>
              </a:rPr>
              <a:t>The List ADT</a:t>
            </a:r>
          </a:p>
        </p:txBody>
      </p:sp>
      <p:sp>
        <p:nvSpPr>
          <p:cNvPr id="12292" name="Text Box 4"/>
          <p:cNvSpPr txBox="1">
            <a:spLocks noChangeArrowheads="1"/>
          </p:cNvSpPr>
          <p:nvPr/>
        </p:nvSpPr>
        <p:spPr bwMode="auto">
          <a:xfrm>
            <a:off x="762000" y="1882775"/>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solidFill>
                  <a:schemeClr val="hlink"/>
                </a:solidFill>
              </a:rPr>
              <a:t>Object</a:t>
            </a:r>
            <a:r>
              <a:rPr lang="en-US" altLang="zh-CN" sz="2400" b="1"/>
              <a:t>:   A</a:t>
            </a:r>
            <a:r>
              <a:rPr lang="en-US" altLang="zh-CN" sz="2400" b="1" baseline="-25000"/>
              <a:t>1</a:t>
            </a:r>
            <a:r>
              <a:rPr lang="en-US" altLang="zh-CN" sz="2400" b="1"/>
              <a:t>,A</a:t>
            </a:r>
            <a:r>
              <a:rPr lang="en-US" altLang="zh-CN" sz="2400" b="1" baseline="-25000"/>
              <a:t>2</a:t>
            </a:r>
            <a:r>
              <a:rPr lang="en-US" altLang="zh-CN" sz="2400" b="1"/>
              <a:t>,  </a:t>
            </a:r>
            <a:r>
              <a:rPr lang="en-US" altLang="zh-CN" sz="2400" b="1">
                <a:sym typeface="Symbol" charset="2"/>
              </a:rPr>
              <a:t></a:t>
            </a:r>
            <a:r>
              <a:rPr lang="en-US" altLang="zh-CN" sz="2400" b="1"/>
              <a:t> , A</a:t>
            </a:r>
            <a:r>
              <a:rPr lang="en-US" altLang="zh-CN" sz="2400" b="1" i="1" baseline="-25000"/>
              <a:t>N</a:t>
            </a:r>
            <a:endParaRPr lang="en-US" altLang="zh-CN" sz="2400" b="1"/>
          </a:p>
        </p:txBody>
      </p:sp>
      <p:sp>
        <p:nvSpPr>
          <p:cNvPr id="12293" name="Text Box 5"/>
          <p:cNvSpPr txBox="1">
            <a:spLocks noChangeArrowheads="1"/>
          </p:cNvSpPr>
          <p:nvPr/>
        </p:nvSpPr>
        <p:spPr bwMode="auto">
          <a:xfrm>
            <a:off x="762000" y="2478088"/>
            <a:ext cx="7924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63563" indent="-563563">
              <a:defRPr>
                <a:solidFill>
                  <a:schemeClr val="tx1"/>
                </a:solidFill>
                <a:latin typeface="Comic Sans MS" charset="0"/>
                <a:ea typeface="宋体" charset="0"/>
              </a:defRPr>
            </a:lvl1pPr>
            <a:lvl2pPr>
              <a:defRPr>
                <a:solidFill>
                  <a:schemeClr val="tx1"/>
                </a:solidFill>
                <a:latin typeface="Comic Sans MS" charset="0"/>
                <a:ea typeface="宋体" charset="0"/>
              </a:defRPr>
            </a:lvl2pPr>
            <a:lvl3pPr>
              <a:defRPr>
                <a:solidFill>
                  <a:schemeClr val="tx1"/>
                </a:solidFill>
                <a:latin typeface="Comic Sans MS" charset="0"/>
                <a:ea typeface="宋体" charset="0"/>
              </a:defRPr>
            </a:lvl3pPr>
            <a:lvl4pPr>
              <a:defRPr>
                <a:solidFill>
                  <a:schemeClr val="tx1"/>
                </a:solidFill>
                <a:latin typeface="Comic Sans MS" charset="0"/>
                <a:ea typeface="宋体" charset="0"/>
              </a:defRPr>
            </a:lvl4pPr>
            <a:lvl5pPr>
              <a:defRPr>
                <a:solidFill>
                  <a:schemeClr val="tx1"/>
                </a:solidFill>
                <a:latin typeface="Comic Sans MS" charset="0"/>
                <a:ea typeface="宋体" charset="0"/>
              </a:defRPr>
            </a:lvl5pPr>
            <a:lvl6pPr fontAlgn="base">
              <a:spcBef>
                <a:spcPct val="0"/>
              </a:spcBef>
              <a:spcAft>
                <a:spcPct val="0"/>
              </a:spcAft>
              <a:defRPr>
                <a:solidFill>
                  <a:schemeClr val="tx1"/>
                </a:solidFill>
                <a:latin typeface="Comic Sans MS" charset="0"/>
                <a:ea typeface="宋体" charset="0"/>
              </a:defRPr>
            </a:lvl6pPr>
            <a:lvl7pPr fontAlgn="base">
              <a:spcBef>
                <a:spcPct val="0"/>
              </a:spcBef>
              <a:spcAft>
                <a:spcPct val="0"/>
              </a:spcAft>
              <a:defRPr>
                <a:solidFill>
                  <a:schemeClr val="tx1"/>
                </a:solidFill>
                <a:latin typeface="Comic Sans MS" charset="0"/>
                <a:ea typeface="宋体" charset="0"/>
              </a:defRPr>
            </a:lvl7pPr>
            <a:lvl8pPr fontAlgn="base">
              <a:spcBef>
                <a:spcPct val="0"/>
              </a:spcBef>
              <a:spcAft>
                <a:spcPct val="0"/>
              </a:spcAft>
              <a:defRPr>
                <a:solidFill>
                  <a:schemeClr val="tx1"/>
                </a:solidFill>
                <a:latin typeface="Comic Sans MS" charset="0"/>
                <a:ea typeface="宋体" charset="0"/>
              </a:defRPr>
            </a:lvl8pPr>
            <a:lvl9pPr fontAlgn="base">
              <a:spcBef>
                <a:spcPct val="0"/>
              </a:spcBef>
              <a:spcAft>
                <a:spcPct val="0"/>
              </a:spcAft>
              <a:defRPr>
                <a:solidFill>
                  <a:schemeClr val="tx1"/>
                </a:solidFill>
                <a:latin typeface="Comic Sans MS" charset="0"/>
                <a:ea typeface="宋体" charset="0"/>
              </a:defRPr>
            </a:lvl9pPr>
          </a:lstStyle>
          <a:p>
            <a:pPr>
              <a:spcBef>
                <a:spcPct val="50000"/>
              </a:spcBef>
            </a:pPr>
            <a:r>
              <a:rPr lang="en-US" altLang="zh-CN" sz="2400" b="1">
                <a:solidFill>
                  <a:schemeClr val="hlink"/>
                </a:solidFill>
              </a:rPr>
              <a:t>Operations</a:t>
            </a:r>
            <a:r>
              <a:rPr lang="en-US" altLang="zh-CN" sz="2400" b="1"/>
              <a:t>:</a:t>
            </a:r>
          </a:p>
          <a:p>
            <a:pPr fontAlgn="ctr">
              <a:lnSpc>
                <a:spcPct val="80000"/>
              </a:lnSpc>
            </a:pPr>
            <a:r>
              <a:rPr lang="en-US" altLang="zh-CN" sz="3600" b="1">
                <a:sym typeface="Wingdings" charset="2"/>
              </a:rPr>
              <a:t> </a:t>
            </a:r>
            <a:r>
              <a:rPr lang="en-US" altLang="zh-CN" sz="2000" b="1" i="1">
                <a:solidFill>
                  <a:srgbClr val="0000FF"/>
                </a:solidFill>
                <a:sym typeface="Wingdings" charset="2"/>
              </a:rPr>
              <a:t>Length</a:t>
            </a:r>
            <a:r>
              <a:rPr lang="en-US" altLang="zh-CN" sz="2000" b="1">
                <a:sym typeface="Wingdings" charset="2"/>
              </a:rPr>
              <a:t>: Finding the length, </a:t>
            </a:r>
            <a:r>
              <a:rPr lang="en-US" altLang="zh-CN" sz="2400" b="1" i="1">
                <a:sym typeface="Wingdings" charset="2"/>
              </a:rPr>
              <a:t>N</a:t>
            </a:r>
            <a:r>
              <a:rPr lang="en-US" altLang="zh-CN" sz="2000" b="1">
                <a:sym typeface="Wingdings" charset="2"/>
              </a:rPr>
              <a:t>, of a list.</a:t>
            </a:r>
            <a:endParaRPr lang="en-US" altLang="zh-CN" sz="3600" b="1">
              <a:sym typeface="Wingdings" charset="2"/>
            </a:endParaRPr>
          </a:p>
          <a:p>
            <a:pPr fontAlgn="ctr">
              <a:lnSpc>
                <a:spcPct val="80000"/>
              </a:lnSpc>
            </a:pPr>
            <a:r>
              <a:rPr lang="en-US" altLang="zh-CN" sz="3600" b="1">
                <a:sym typeface="Wingdings" charset="2"/>
              </a:rPr>
              <a:t> </a:t>
            </a:r>
            <a:r>
              <a:rPr lang="en-US" altLang="zh-CN" sz="2000" b="1" i="1">
                <a:solidFill>
                  <a:srgbClr val="0000FF"/>
                </a:solidFill>
                <a:sym typeface="Wingdings" charset="2"/>
              </a:rPr>
              <a:t>PrintList</a:t>
            </a:r>
            <a:r>
              <a:rPr lang="en-US" altLang="zh-CN" sz="2000" b="1">
                <a:sym typeface="Wingdings" charset="2"/>
              </a:rPr>
              <a:t>: Printing all the items in a list.</a:t>
            </a:r>
          </a:p>
          <a:p>
            <a:pPr fontAlgn="ctr">
              <a:lnSpc>
                <a:spcPct val="80000"/>
              </a:lnSpc>
            </a:pPr>
            <a:r>
              <a:rPr lang="en-US" altLang="zh-CN" sz="3600" b="1">
                <a:sym typeface="Wingdings" charset="2"/>
              </a:rPr>
              <a:t> </a:t>
            </a:r>
            <a:r>
              <a:rPr lang="en-US" altLang="zh-CN" sz="2000" b="1" i="1">
                <a:solidFill>
                  <a:srgbClr val="0000FF"/>
                </a:solidFill>
                <a:sym typeface="Wingdings" charset="2"/>
              </a:rPr>
              <a:t>MakeEmpty</a:t>
            </a:r>
            <a:r>
              <a:rPr lang="en-US" altLang="zh-CN" sz="2000" b="1">
                <a:sym typeface="Wingdings" charset="2"/>
              </a:rPr>
              <a:t>: Making an empty list.</a:t>
            </a:r>
            <a:endParaRPr lang="en-US" altLang="zh-CN" sz="3600" b="1">
              <a:sym typeface="Wingdings" charset="2"/>
            </a:endParaRPr>
          </a:p>
          <a:p>
            <a:pPr fontAlgn="ctr">
              <a:lnSpc>
                <a:spcPct val="80000"/>
              </a:lnSpc>
            </a:pPr>
            <a:r>
              <a:rPr lang="en-US" altLang="zh-CN" sz="3600" b="1">
                <a:sym typeface="Wingdings" charset="2"/>
              </a:rPr>
              <a:t> </a:t>
            </a:r>
            <a:r>
              <a:rPr lang="en-US" altLang="zh-CN" sz="2000" b="1" i="1">
                <a:solidFill>
                  <a:srgbClr val="0000FF"/>
                </a:solidFill>
                <a:sym typeface="Wingdings" charset="2"/>
              </a:rPr>
              <a:t>Findkth</a:t>
            </a:r>
            <a:r>
              <a:rPr lang="en-US" altLang="zh-CN" sz="2000" b="1" i="1">
                <a:sym typeface="Wingdings" charset="2"/>
              </a:rPr>
              <a:t>:</a:t>
            </a:r>
            <a:r>
              <a:rPr lang="en-US" altLang="zh-CN" sz="3600" b="1">
                <a:sym typeface="Wingdings" charset="2"/>
              </a:rPr>
              <a:t> </a:t>
            </a:r>
            <a:r>
              <a:rPr lang="en-US" altLang="zh-CN" sz="2000" b="1">
                <a:sym typeface="Wingdings" charset="2"/>
              </a:rPr>
              <a:t>Finding the </a:t>
            </a:r>
            <a:r>
              <a:rPr lang="en-US" altLang="zh-CN" sz="2400" b="1" i="1">
                <a:sym typeface="Wingdings" charset="2"/>
              </a:rPr>
              <a:t>k-</a:t>
            </a:r>
            <a:r>
              <a:rPr lang="en-US" altLang="zh-CN" sz="2000" b="1">
                <a:sym typeface="Wingdings" charset="2"/>
              </a:rPr>
              <a:t>th item from a list, 0 </a:t>
            </a:r>
            <a:r>
              <a:rPr lang="en-US" altLang="zh-CN" sz="2000" b="1">
                <a:sym typeface="Symbol" charset="2"/>
              </a:rPr>
              <a:t> </a:t>
            </a:r>
            <a:r>
              <a:rPr lang="en-US" altLang="zh-CN" sz="2400" b="1" i="1">
                <a:sym typeface="Wingdings" charset="2"/>
              </a:rPr>
              <a:t>k &lt; N</a:t>
            </a:r>
            <a:r>
              <a:rPr lang="en-US" altLang="zh-CN" sz="2000" b="1">
                <a:sym typeface="Wingdings" charset="2"/>
              </a:rPr>
              <a:t>.</a:t>
            </a:r>
            <a:endParaRPr lang="en-US" altLang="zh-CN" sz="3600" b="1">
              <a:sym typeface="Wingdings" charset="2"/>
            </a:endParaRPr>
          </a:p>
          <a:p>
            <a:pPr fontAlgn="ctr">
              <a:lnSpc>
                <a:spcPct val="80000"/>
              </a:lnSpc>
            </a:pPr>
            <a:r>
              <a:rPr lang="en-US" altLang="zh-CN" sz="3600" b="1">
                <a:sym typeface="Wingdings" charset="2"/>
              </a:rPr>
              <a:t> </a:t>
            </a:r>
            <a:r>
              <a:rPr lang="en-US" altLang="zh-CN" sz="2000" b="1" i="1">
                <a:solidFill>
                  <a:srgbClr val="0000FF"/>
                </a:solidFill>
                <a:sym typeface="Wingdings" charset="2"/>
              </a:rPr>
              <a:t>Insert</a:t>
            </a:r>
            <a:r>
              <a:rPr lang="en-US" altLang="zh-CN" sz="2000" b="1">
                <a:sym typeface="Wingdings" charset="2"/>
              </a:rPr>
              <a:t>:</a:t>
            </a:r>
            <a:r>
              <a:rPr lang="en-US" altLang="zh-CN" sz="3600" b="1">
                <a:sym typeface="Wingdings" charset="2"/>
              </a:rPr>
              <a:t> </a:t>
            </a:r>
            <a:r>
              <a:rPr lang="en-US" altLang="zh-CN" sz="2000" b="1">
                <a:sym typeface="Wingdings" charset="2"/>
              </a:rPr>
              <a:t>Inserting a new item into the </a:t>
            </a:r>
            <a:r>
              <a:rPr lang="en-US" altLang="zh-CN" sz="2400" b="1" i="1">
                <a:sym typeface="Wingdings" charset="2"/>
              </a:rPr>
              <a:t>k</a:t>
            </a:r>
            <a:r>
              <a:rPr lang="en-US" altLang="zh-CN" sz="2000" b="1">
                <a:sym typeface="Wingdings" charset="2"/>
              </a:rPr>
              <a:t>-th item of a list, 0 </a:t>
            </a:r>
            <a:r>
              <a:rPr lang="en-US" altLang="zh-CN" sz="2000" b="1">
                <a:sym typeface="Symbol" charset="2"/>
              </a:rPr>
              <a:t> </a:t>
            </a:r>
            <a:r>
              <a:rPr lang="en-US" altLang="zh-CN" sz="2400" b="1" i="1">
                <a:sym typeface="Wingdings" charset="2"/>
              </a:rPr>
              <a:t>k &lt; N</a:t>
            </a:r>
            <a:r>
              <a:rPr lang="en-US" altLang="zh-CN" sz="2000" b="1">
                <a:sym typeface="Wingdings" charset="2"/>
              </a:rPr>
              <a:t>.</a:t>
            </a:r>
            <a:endParaRPr lang="en-US" altLang="zh-CN" sz="3600" b="1">
              <a:sym typeface="Wingdings" charset="2"/>
            </a:endParaRPr>
          </a:p>
          <a:p>
            <a:pPr fontAlgn="ctr">
              <a:lnSpc>
                <a:spcPct val="80000"/>
              </a:lnSpc>
            </a:pPr>
            <a:r>
              <a:rPr lang="en-US" altLang="zh-CN" sz="3600" b="1">
                <a:sym typeface="Wingdings" charset="2"/>
              </a:rPr>
              <a:t> </a:t>
            </a:r>
            <a:r>
              <a:rPr lang="en-US" altLang="zh-CN" sz="2000" b="1" i="1">
                <a:solidFill>
                  <a:srgbClr val="0000FF"/>
                </a:solidFill>
                <a:sym typeface="Wingdings" charset="2"/>
              </a:rPr>
              <a:t>Delete</a:t>
            </a:r>
            <a:r>
              <a:rPr lang="en-US" altLang="zh-CN" sz="2000" b="1" i="1">
                <a:sym typeface="Wingdings" charset="2"/>
              </a:rPr>
              <a:t>:</a:t>
            </a:r>
            <a:r>
              <a:rPr lang="en-US" altLang="zh-CN" sz="3600" b="1">
                <a:sym typeface="Wingdings" charset="2"/>
              </a:rPr>
              <a:t> </a:t>
            </a:r>
            <a:r>
              <a:rPr lang="en-US" altLang="zh-CN" sz="2000" b="1">
                <a:sym typeface="Wingdings" charset="2"/>
              </a:rPr>
              <a:t>Deleting an item from a list.</a:t>
            </a:r>
          </a:p>
          <a:p>
            <a:pPr fontAlgn="ctr">
              <a:lnSpc>
                <a:spcPct val="80000"/>
              </a:lnSpc>
            </a:pPr>
            <a:r>
              <a:rPr lang="en-US" altLang="zh-CN" sz="3600" b="1">
                <a:sym typeface="Wingdings" charset="2"/>
              </a:rPr>
              <a:t> </a:t>
            </a:r>
            <a:r>
              <a:rPr lang="en-US" altLang="zh-CN" sz="2000" b="1">
                <a:solidFill>
                  <a:srgbClr val="0000FF"/>
                </a:solidFill>
                <a:sym typeface="Wingdings" charset="2"/>
              </a:rPr>
              <a:t>Finding next</a:t>
            </a:r>
          </a:p>
          <a:p>
            <a:pPr fontAlgn="ctr">
              <a:lnSpc>
                <a:spcPct val="80000"/>
              </a:lnSpc>
            </a:pPr>
            <a:r>
              <a:rPr lang="en-US" altLang="zh-CN" sz="3600" b="1">
                <a:sym typeface="Wingdings" charset="2"/>
              </a:rPr>
              <a:t>  …</a:t>
            </a:r>
            <a:endParaRPr lang="en-US" altLang="zh-CN" sz="2000" b="1">
              <a:sym typeface="Wingdings" charset="2"/>
            </a:endParaRPr>
          </a:p>
        </p:txBody>
      </p:sp>
      <p:sp>
        <p:nvSpPr>
          <p:cNvPr id="12294" name="AutoShape 6"/>
          <p:cNvSpPr>
            <a:spLocks noChangeArrowheads="1"/>
          </p:cNvSpPr>
          <p:nvPr/>
        </p:nvSpPr>
        <p:spPr bwMode="auto">
          <a:xfrm>
            <a:off x="6443663" y="3141663"/>
            <a:ext cx="2514600" cy="914400"/>
          </a:xfrm>
          <a:prstGeom prst="wedgeEllipseCallout">
            <a:avLst>
              <a:gd name="adj1" fmla="val -79606"/>
              <a:gd name="adj2" fmla="val 126042"/>
            </a:avLst>
          </a:prstGeom>
          <a:gradFill rotWithShape="0">
            <a:gsLst>
              <a:gs pos="0">
                <a:srgbClr val="C0C0C0"/>
              </a:gs>
              <a:gs pos="100000">
                <a:srgbClr val="FFFFFF"/>
              </a:gs>
            </a:gsLst>
            <a:lin ang="18900000" scaled="1"/>
          </a:gradFill>
          <a:ln w="9525">
            <a:solidFill>
              <a:schemeClr val="tx1"/>
            </a:solidFill>
            <a:miter lim="800000"/>
            <a:headEnd/>
            <a:tailEnd/>
          </a:ln>
        </p:spPr>
        <p:txBody>
          <a:bodyPr anchor="ctr"/>
          <a:lstStyle/>
          <a:p>
            <a:pPr algn="ctr"/>
            <a:r>
              <a:rPr lang="en-US" altLang="zh-CN" sz="2400" b="1">
                <a:latin typeface="Times New Roman" charset="0"/>
              </a:rPr>
              <a:t>Why into?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up)">
                                      <p:cBhvr>
                                        <p:cTn id="7" dur="500"/>
                                        <p:tgtEl>
                                          <p:spTgt spid="1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wipe(up)">
                                      <p:cBhvr>
                                        <p:cTn id="12" dur="500"/>
                                        <p:tgtEl>
                                          <p:spTgt spid="12293"/>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strips(upRight)">
                                      <p:cBhvr>
                                        <p:cTn id="17"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p:bldP spid="1229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 name="PROBLEMREMARK" val="p=L;&#10;while (p-&gt;next!=NULL &amp;&amp; p-&gt;next-&gt;data!=x)&#10;&#10;"/>
</p:tagLst>
</file>

<file path=ppt/tags/tag1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Score&quot;:1.0,&quot;Answers&quot;:[&quot;p!=NULL&quot;],&quot;CaseSensitive&quot;:false,&quot;FuzzyMatch&quot;:false},{&quot;Num&quot;:2,&quot;Score&quot;:1.0,&quot;Answers&quot;:[&quot;p-&gt;next=p-&gt;next-&gt;next;&quot;],&quot;CaseSensitive&quot;:false,&quot;FuzzyMatch&quot;:false}]"/>
  <p:tag name="PROBLEMSCORE" val="2.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7.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1. abc*+d-&#10;2.abc+*d/"/>
  <p:tag name="PROBLEMVOICEALLOWED" val="False"/>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Crayons</Template>
  <TotalTime>458</TotalTime>
  <Words>6448</Words>
  <Application>Microsoft Office PowerPoint</Application>
  <PresentationFormat>全屏显示(4:3)</PresentationFormat>
  <Paragraphs>1408</Paragraphs>
  <Slides>83</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99" baseType="lpstr">
      <vt:lpstr>Arial Unicode MS</vt:lpstr>
      <vt:lpstr>Monotype Sorts</vt:lpstr>
      <vt:lpstr>Times New Roman MT Extra Bold</vt:lpstr>
      <vt:lpstr>宋体</vt:lpstr>
      <vt:lpstr>微软雅黑</vt:lpstr>
      <vt:lpstr>微软雅黑</vt:lpstr>
      <vt:lpstr>Arial</vt:lpstr>
      <vt:lpstr>Comic Sans MS</vt:lpstr>
      <vt:lpstr>Courier New</vt:lpstr>
      <vt:lpstr>Symbol</vt:lpstr>
      <vt:lpstr>Tahoma</vt:lpstr>
      <vt:lpstr>Times New Roman</vt:lpstr>
      <vt:lpstr>Wingdings</vt:lpstr>
      <vt:lpstr>Crayons</vt:lpstr>
      <vt:lpstr>MS_ClipArt_Gallery.2</vt:lpstr>
      <vt:lpstr>Equation.3</vt:lpstr>
      <vt:lpstr>Chapter 3 List, Stack &amp; Queue</vt:lpstr>
      <vt:lpstr> Data Types</vt:lpstr>
      <vt:lpstr>PowerPoint 演示文稿</vt:lpstr>
      <vt:lpstr>User Defined Data Type</vt:lpstr>
      <vt:lpstr>User Defined Data Type</vt:lpstr>
      <vt:lpstr>PowerPoint 演示文稿</vt:lpstr>
      <vt:lpstr>Abstract Data Types </vt:lpstr>
      <vt:lpstr>List（线性表）</vt:lpstr>
      <vt:lpstr>The List ADT</vt:lpstr>
      <vt:lpstr>Array Implementation (Sequential List 顺序表)</vt:lpstr>
      <vt:lpstr>PowerPoint 演示文稿</vt:lpstr>
      <vt:lpstr>PowerPoint 演示文稿</vt:lpstr>
      <vt:lpstr>PowerPoint 演示文稿</vt:lpstr>
      <vt:lpstr>PowerPoint 演示文稿</vt:lpstr>
      <vt:lpstr>PowerPoint 演示文稿</vt:lpstr>
      <vt:lpstr>PowerPoint 演示文稿</vt:lpstr>
      <vt:lpstr>ADT SeqList</vt:lpstr>
      <vt:lpstr>PowerPoint 演示文稿</vt:lpstr>
      <vt:lpstr>Malloc &amp; free</vt:lpstr>
      <vt:lpstr>Linked Lists (链表)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Doubly linked 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PowerPoint 演示文稿</vt:lpstr>
      <vt:lpstr>PowerPoint 演示文稿</vt:lpstr>
      <vt:lpstr>PowerPoint 演示文稿</vt:lpstr>
      <vt:lpstr>PowerPoint 演示文稿</vt:lpstr>
      <vt:lpstr>PowerPoint 演示文稿</vt:lpstr>
      <vt:lpstr>PowerPoint 演示文稿</vt:lpstr>
      <vt:lpstr>vocabulary</vt:lpstr>
      <vt:lpstr>What is a stack(堆栈)?</vt:lpstr>
      <vt:lpstr>PowerPoint 演示文稿</vt:lpstr>
      <vt:lpstr>Stack ADT</vt:lpstr>
      <vt:lpstr>PowerPoint 演示文稿</vt:lpstr>
      <vt:lpstr>Linked List Implementation</vt:lpstr>
      <vt:lpstr>PowerPoint 演示文稿</vt:lpstr>
      <vt:lpstr>PowerPoint 演示文稿</vt:lpstr>
      <vt:lpstr>Array Implementation</vt:lpstr>
      <vt:lpstr>PowerPoint 演示文稿</vt:lpstr>
      <vt:lpstr>PowerPoint 演示文稿</vt:lpstr>
      <vt:lpstr>PowerPoint 演示文稿</vt:lpstr>
      <vt:lpstr>Array implementation of stacks</vt:lpstr>
      <vt:lpstr>PowerPoint 演示文稿</vt:lpstr>
      <vt:lpstr>Application</vt:lpstr>
      <vt:lpstr>Application</vt:lpstr>
      <vt:lpstr>PowerPoint 演示文稿</vt:lpstr>
      <vt:lpstr>PowerPoint 演示文稿</vt:lpstr>
      <vt:lpstr>Evaluating Postfix Expressions</vt:lpstr>
      <vt:lpstr>PowerPoint 演示文稿</vt:lpstr>
      <vt:lpstr>PowerPoint 演示文稿</vt:lpstr>
      <vt:lpstr>PowerPoint 演示文稿</vt:lpstr>
      <vt:lpstr>Stack Algorithm (without paren.)</vt:lpstr>
      <vt:lpstr>PowerPoint 演示文稿</vt:lpstr>
      <vt:lpstr>Stack Algorithm (with paren.)</vt:lpstr>
      <vt:lpstr>PowerPoint 演示文稿</vt:lpstr>
      <vt:lpstr>PowerPoint 演示文稿</vt:lpstr>
      <vt:lpstr>QUEUE</vt:lpstr>
      <vt:lpstr>The Queue ADT</vt:lpstr>
      <vt:lpstr>Array Implementation of Queues</vt:lpstr>
      <vt:lpstr>PowerPoint 演示文稿</vt:lpstr>
      <vt:lpstr>PowerPoint 演示文稿</vt:lpstr>
      <vt:lpstr>PowerPoint 演示文稿</vt:lpstr>
      <vt:lpstr>Initialize the queue.</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List, Stack &amp; Queue</dc:title>
  <dc:creator>127593@cnmicrosoft.net</dc:creator>
  <cp:lastModifiedBy>usi Y</cp:lastModifiedBy>
  <cp:revision>31</cp:revision>
  <dcterms:created xsi:type="dcterms:W3CDTF">2020-09-26T08:24:38Z</dcterms:created>
  <dcterms:modified xsi:type="dcterms:W3CDTF">2023-10-15T12:44:53Z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