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4" autoAdjust="0"/>
    <p:restoredTop sz="94660"/>
  </p:normalViewPr>
  <p:slideViewPr>
    <p:cSldViewPr snapToGrid="0">
      <p:cViewPr varScale="1">
        <p:scale>
          <a:sx n="69" d="100"/>
          <a:sy n="69" d="100"/>
        </p:scale>
        <p:origin x="101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F31E2-F6A8-4686-AA02-3FFFFF008F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D4B3-EFAB-4E3B-8B5E-38853FE393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F31E2-F6A8-4686-AA02-3FFFFF008F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D4B3-EFAB-4E3B-8B5E-38853FE393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F31E2-F6A8-4686-AA02-3FFFFF008F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D4B3-EFAB-4E3B-8B5E-38853FE393C7}" type="slidenum">
              <a:rPr lang="zh-CN" altLang="en-US" smtClean="0"/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F31E2-F6A8-4686-AA02-3FFFFF008F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D4B3-EFAB-4E3B-8B5E-38853FE393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F31E2-F6A8-4686-AA02-3FFFFF008F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D4B3-EFAB-4E3B-8B5E-38853FE393C7}" type="slidenum">
              <a:rPr lang="zh-CN" altLang="en-US" smtClean="0"/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F31E2-F6A8-4686-AA02-3FFFFF008F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D4B3-EFAB-4E3B-8B5E-38853FE393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F31E2-F6A8-4686-AA02-3FFFFF008F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D4B3-EFAB-4E3B-8B5E-38853FE393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F31E2-F6A8-4686-AA02-3FFFFF008F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D4B3-EFAB-4E3B-8B5E-38853FE393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F31E2-F6A8-4686-AA02-3FFFFF008F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D4B3-EFAB-4E3B-8B5E-38853FE393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F31E2-F6A8-4686-AA02-3FFFFF008F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D4B3-EFAB-4E3B-8B5E-38853FE393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F31E2-F6A8-4686-AA02-3FFFFF008F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D4B3-EFAB-4E3B-8B5E-38853FE393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F31E2-F6A8-4686-AA02-3FFFFF008F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D4B3-EFAB-4E3B-8B5E-38853FE393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F31E2-F6A8-4686-AA02-3FFFFF008F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D4B3-EFAB-4E3B-8B5E-38853FE393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F31E2-F6A8-4686-AA02-3FFFFF008F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D4B3-EFAB-4E3B-8B5E-38853FE393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F31E2-F6A8-4686-AA02-3FFFFF008F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D4B3-EFAB-4E3B-8B5E-38853FE393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F31E2-F6A8-4686-AA02-3FFFFF008F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D4B3-EFAB-4E3B-8B5E-38853FE393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F31E2-F6A8-4686-AA02-3FFFFF008F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D92D4B3-EFAB-4E3B-8B5E-38853FE393C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72111" y="2132864"/>
            <a:ext cx="7766936" cy="1646302"/>
          </a:xfrm>
        </p:spPr>
        <p:txBody>
          <a:bodyPr/>
          <a:lstStyle/>
          <a:p>
            <a:pPr algn="ctr"/>
            <a:r>
              <a:rPr lang="zh-CN" altLang="en-US" dirty="0" smtClean="0"/>
              <a:t>思想道德与法治</a:t>
            </a:r>
            <a:br>
              <a:rPr lang="en-US" altLang="zh-CN" dirty="0" smtClean="0"/>
            </a:br>
            <a:r>
              <a:rPr lang="zh-CN" altLang="en-US" dirty="0" smtClean="0"/>
              <a:t>课程实践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6029" y="1749772"/>
            <a:ext cx="9984040" cy="388077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/>
              <a:t>本</a:t>
            </a:r>
            <a:r>
              <a:rPr lang="zh-CN" altLang="en-US" sz="2400" dirty="0" smtClean="0"/>
              <a:t>学期实践课程教学时间</a:t>
            </a:r>
            <a:r>
              <a:rPr lang="zh-CN" altLang="en-US" sz="2400" dirty="0"/>
              <a:t>：第</a:t>
            </a:r>
            <a:r>
              <a:rPr lang="en-US" altLang="zh-CN" sz="2400" dirty="0"/>
              <a:t>14</a:t>
            </a:r>
            <a:r>
              <a:rPr lang="en-US" altLang="zh-CN" sz="2400" dirty="0"/>
              <a:t>-16</a:t>
            </a:r>
            <a:r>
              <a:rPr lang="zh-CN" altLang="en-US" sz="2400" dirty="0" smtClean="0"/>
              <a:t>周</a:t>
            </a:r>
            <a:endParaRPr lang="en-US" altLang="zh-CN" sz="2400" dirty="0" smtClean="0"/>
          </a:p>
          <a:p>
            <a:pPr>
              <a:lnSpc>
                <a:spcPct val="200000"/>
              </a:lnSpc>
            </a:pPr>
            <a:r>
              <a:rPr lang="zh-CN" altLang="en-US" sz="2400" dirty="0"/>
              <a:t>占</a:t>
            </a:r>
            <a:r>
              <a:rPr lang="zh-CN" altLang="en-US" sz="2400" dirty="0" smtClean="0"/>
              <a:t>比：</a:t>
            </a:r>
            <a:r>
              <a:rPr lang="en-US" altLang="zh-CN" sz="2400" dirty="0" smtClean="0"/>
              <a:t>20%</a:t>
            </a:r>
            <a:endParaRPr lang="en-US" altLang="zh-CN" sz="2400" dirty="0" smtClean="0"/>
          </a:p>
          <a:p>
            <a:pPr>
              <a:lnSpc>
                <a:spcPct val="200000"/>
              </a:lnSpc>
            </a:pPr>
            <a:r>
              <a:rPr lang="zh-CN" altLang="zh-CN" sz="2400" dirty="0"/>
              <a:t>字数</a:t>
            </a:r>
            <a:r>
              <a:rPr lang="en-US" altLang="zh-CN" sz="2400" dirty="0"/>
              <a:t>3000</a:t>
            </a:r>
            <a:r>
              <a:rPr lang="zh-CN" altLang="zh-CN" sz="2400" dirty="0"/>
              <a:t>—</a:t>
            </a:r>
            <a:r>
              <a:rPr lang="en-US" altLang="zh-CN" sz="2400" dirty="0"/>
              <a:t>5000</a:t>
            </a:r>
            <a:r>
              <a:rPr lang="zh-CN" altLang="zh-CN" sz="2400" dirty="0"/>
              <a:t>字</a:t>
            </a:r>
            <a:r>
              <a:rPr lang="zh-CN" altLang="zh-CN" sz="2400" dirty="0" smtClean="0"/>
              <a:t>左右</a:t>
            </a:r>
            <a:endParaRPr lang="en-US" altLang="zh-CN" sz="2400" dirty="0" smtClean="0"/>
          </a:p>
          <a:p>
            <a:pPr>
              <a:lnSpc>
                <a:spcPct val="200000"/>
              </a:lnSpc>
            </a:pPr>
            <a:r>
              <a:rPr lang="zh-CN" altLang="en-US" sz="2400" dirty="0" smtClean="0"/>
              <a:t>小组人数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人左右</a:t>
            </a:r>
            <a:endParaRPr lang="en-US" altLang="zh-CN" sz="2400" dirty="0" smtClean="0"/>
          </a:p>
          <a:p>
            <a:pPr>
              <a:lnSpc>
                <a:spcPct val="200000"/>
              </a:lnSpc>
            </a:pPr>
            <a:r>
              <a:rPr lang="zh-CN" altLang="zh-CN" sz="2400" dirty="0" smtClean="0"/>
              <a:t>第</a:t>
            </a:r>
            <a:r>
              <a:rPr lang="en-US" altLang="zh-CN" sz="2400" dirty="0" smtClean="0"/>
              <a:t>16</a:t>
            </a:r>
            <a:r>
              <a:rPr lang="zh-CN" altLang="zh-CN" sz="2400" dirty="0"/>
              <a:t>周周五</a:t>
            </a:r>
            <a:r>
              <a:rPr lang="zh-CN" altLang="zh-CN" sz="2400" dirty="0" smtClean="0"/>
              <a:t>之前</a:t>
            </a:r>
            <a:r>
              <a:rPr lang="zh-CN" altLang="en-US" sz="2400" dirty="0" smtClean="0"/>
              <a:t>发到老师</a:t>
            </a:r>
            <a:r>
              <a:rPr lang="zh-CN" altLang="en-US" sz="2400" dirty="0" smtClean="0"/>
              <a:t>邮箱</a:t>
            </a:r>
            <a:r>
              <a:rPr lang="en-US" altLang="zh-CN" sz="2400" dirty="0" smtClean="0"/>
              <a:t>guangxiang122@126.com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6639" y="112643"/>
            <a:ext cx="8596668" cy="1320800"/>
          </a:xfrm>
        </p:spPr>
        <p:txBody>
          <a:bodyPr/>
          <a:lstStyle/>
          <a:p>
            <a:r>
              <a:rPr lang="zh-CN" altLang="en-US" dirty="0" smtClean="0"/>
              <a:t>调研报告逻辑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6639" y="709476"/>
            <a:ext cx="7664909" cy="3880773"/>
          </a:xfrm>
        </p:spPr>
        <p:txBody>
          <a:bodyPr>
            <a:noAutofit/>
          </a:bodyPr>
          <a:lstStyle/>
          <a:p>
            <a:r>
              <a:rPr lang="zh-CN" altLang="en-US" sz="2400" dirty="0" smtClean="0"/>
              <a:t>为什么要研究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</a:t>
            </a:r>
            <a:r>
              <a:rPr lang="zh-CN" altLang="en-US" sz="2400" dirty="0" smtClean="0"/>
              <a:t>研究背景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</a:t>
            </a:r>
            <a:r>
              <a:rPr lang="zh-CN" altLang="en-US" sz="2400" dirty="0" smtClean="0"/>
              <a:t>目的和意义</a:t>
            </a:r>
            <a:endParaRPr lang="en-US" altLang="zh-CN" sz="2400" dirty="0" smtClean="0"/>
          </a:p>
          <a:p>
            <a:r>
              <a:rPr lang="zh-CN" altLang="en-US" sz="2400" dirty="0" smtClean="0"/>
              <a:t>研究是怎么做的（研究流程）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</a:t>
            </a:r>
            <a:r>
              <a:rPr lang="zh-CN" altLang="en-US" sz="2400" dirty="0" smtClean="0"/>
              <a:t>研究</a:t>
            </a:r>
            <a:r>
              <a:rPr lang="zh-CN" altLang="en-US" sz="2400" dirty="0"/>
              <a:t>对象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</a:t>
            </a:r>
            <a:r>
              <a:rPr lang="zh-CN" altLang="en-US" sz="2400" dirty="0"/>
              <a:t>研究方式（调查量表，访谈，实验。。。。）</a:t>
            </a:r>
            <a:endParaRPr lang="en-US" altLang="zh-CN" sz="2400" dirty="0"/>
          </a:p>
          <a:p>
            <a:r>
              <a:rPr lang="zh-CN" altLang="en-US" sz="2400" dirty="0" smtClean="0"/>
              <a:t>研究结果是什么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      </a:t>
            </a:r>
            <a:r>
              <a:rPr lang="zh-CN" altLang="en-US" sz="2400" dirty="0"/>
              <a:t>数据分析</a:t>
            </a:r>
            <a:r>
              <a:rPr lang="zh-CN" altLang="en-US" sz="2400" dirty="0" smtClean="0"/>
              <a:t>（百分比，  </a:t>
            </a:r>
            <a:r>
              <a:rPr lang="en-US" altLang="zh-CN" sz="2400" dirty="0"/>
              <a:t>SPSS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</a:t>
            </a:r>
            <a:r>
              <a:rPr lang="zh-CN" altLang="en-US" sz="2400" dirty="0" smtClean="0"/>
              <a:t>讨论（是什么原因有这样的结果）</a:t>
            </a:r>
            <a:endParaRPr lang="en-US" altLang="zh-CN" sz="2400" dirty="0" smtClean="0"/>
          </a:p>
          <a:p>
            <a:r>
              <a:rPr lang="zh-CN" altLang="en-US" sz="2400" dirty="0" smtClean="0"/>
              <a:t>研究说明了什么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      </a:t>
            </a:r>
            <a:r>
              <a:rPr lang="zh-CN" altLang="en-US" sz="2400" dirty="0" smtClean="0"/>
              <a:t>结论（解决问题）</a:t>
            </a:r>
            <a:endParaRPr lang="en-US" altLang="zh-CN" sz="24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2763079" y="6258315"/>
            <a:ext cx="6599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一般逻辑：提出问题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分析问题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解决问题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791" y="0"/>
            <a:ext cx="5348288" cy="671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59ea772a-8281-48ae-85c6-cfcaa705a103"/>
  <p:tag name="COMMONDATA" val="eyJoZGlkIjoiYzdkMWZlZmQxN2ExYjg0ZTMwNjUzNTAwMmU5MDJjOTgifQ=="/>
</p:tagLst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270</Words>
  <Application>WPS 演示</Application>
  <PresentationFormat>宽屏</PresentationFormat>
  <Paragraphs>26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宋体</vt:lpstr>
      <vt:lpstr>Wingdings</vt:lpstr>
      <vt:lpstr>Wingdings 3</vt:lpstr>
      <vt:lpstr>Arial</vt:lpstr>
      <vt:lpstr>方正姚体</vt:lpstr>
      <vt:lpstr>Trebuchet MS</vt:lpstr>
      <vt:lpstr>华文新魏</vt:lpstr>
      <vt:lpstr>微软雅黑</vt:lpstr>
      <vt:lpstr>Arial Unicode MS</vt:lpstr>
      <vt:lpstr>Calibri</vt:lpstr>
      <vt:lpstr>平面</vt:lpstr>
      <vt:lpstr>思想道德与法治 课程实践</vt:lpstr>
      <vt:lpstr>相关要求</vt:lpstr>
      <vt:lpstr>调研报告逻辑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思想道德与法治 课程实践</dc:title>
  <dc:creator>dell</dc:creator>
  <cp:lastModifiedBy>dell</cp:lastModifiedBy>
  <cp:revision>5</cp:revision>
  <dcterms:created xsi:type="dcterms:W3CDTF">2022-09-20T00:41:00Z</dcterms:created>
  <dcterms:modified xsi:type="dcterms:W3CDTF">2023-04-18T08:28:23Z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F33B279079C447E6AF0FD372748E91FE_12</vt:lpwstr>
  </property>
  <property fmtid="{D5CDD505-2E9C-101B-9397-08002B2CF9AE}" pid="3" name="KSOProductBuildVer">
    <vt:lpwstr>2052-11.1.0.14036</vt:lpwstr>
  </property>
</Properties>
</file>