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59"/>
  </p:notesMasterIdLst>
  <p:handoutMasterIdLst>
    <p:handoutMasterId r:id="rId60"/>
  </p:handoutMasterIdLst>
  <p:sldIdLst>
    <p:sldId id="319" r:id="rId5"/>
    <p:sldId id="257" r:id="rId6"/>
    <p:sldId id="462" r:id="rId7"/>
    <p:sldId id="474" r:id="rId8"/>
    <p:sldId id="475" r:id="rId9"/>
    <p:sldId id="476" r:id="rId10"/>
    <p:sldId id="477" r:id="rId11"/>
    <p:sldId id="478" r:id="rId12"/>
    <p:sldId id="479" r:id="rId13"/>
    <p:sldId id="480" r:id="rId14"/>
    <p:sldId id="514" r:id="rId15"/>
    <p:sldId id="481" r:id="rId16"/>
    <p:sldId id="482" r:id="rId17"/>
    <p:sldId id="483" r:id="rId18"/>
    <p:sldId id="484" r:id="rId19"/>
    <p:sldId id="485" r:id="rId20"/>
    <p:sldId id="518" r:id="rId21"/>
    <p:sldId id="486" r:id="rId22"/>
    <p:sldId id="487" r:id="rId23"/>
    <p:sldId id="488" r:id="rId24"/>
    <p:sldId id="489" r:id="rId25"/>
    <p:sldId id="490" r:id="rId26"/>
    <p:sldId id="519" r:id="rId27"/>
    <p:sldId id="491" r:id="rId28"/>
    <p:sldId id="492" r:id="rId29"/>
    <p:sldId id="493" r:id="rId30"/>
    <p:sldId id="494" r:id="rId31"/>
    <p:sldId id="495" r:id="rId32"/>
    <p:sldId id="496" r:id="rId33"/>
    <p:sldId id="497" r:id="rId34"/>
    <p:sldId id="520" r:id="rId35"/>
    <p:sldId id="498" r:id="rId36"/>
    <p:sldId id="521" r:id="rId37"/>
    <p:sldId id="499" r:id="rId38"/>
    <p:sldId id="500" r:id="rId39"/>
    <p:sldId id="501" r:id="rId40"/>
    <p:sldId id="502" r:id="rId41"/>
    <p:sldId id="517" r:id="rId42"/>
    <p:sldId id="503" r:id="rId43"/>
    <p:sldId id="504" r:id="rId44"/>
    <p:sldId id="516" r:id="rId45"/>
    <p:sldId id="505" r:id="rId46"/>
    <p:sldId id="506" r:id="rId47"/>
    <p:sldId id="507" r:id="rId48"/>
    <p:sldId id="508" r:id="rId49"/>
    <p:sldId id="515" r:id="rId50"/>
    <p:sldId id="509" r:id="rId51"/>
    <p:sldId id="473" r:id="rId52"/>
    <p:sldId id="510" r:id="rId53"/>
    <p:sldId id="511" r:id="rId54"/>
    <p:sldId id="512" r:id="rId55"/>
    <p:sldId id="445" r:id="rId56"/>
    <p:sldId id="446" r:id="rId57"/>
    <p:sldId id="513" r:id="rId58"/>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9" autoAdjust="0"/>
    <p:restoredTop sz="81205" autoAdjust="0"/>
  </p:normalViewPr>
  <p:slideViewPr>
    <p:cSldViewPr>
      <p:cViewPr varScale="1">
        <p:scale>
          <a:sx n="53" d="100"/>
          <a:sy n="53" d="100"/>
        </p:scale>
        <p:origin x="634" y="1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F7C0BF43-3E1F-4FE0-835E-A6C7862849F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ltLang="zh-CN"/>
          </a:p>
        </p:txBody>
      </p:sp>
      <p:sp>
        <p:nvSpPr>
          <p:cNvPr id="122883" name="Rectangle 3">
            <a:extLst>
              <a:ext uri="{FF2B5EF4-FFF2-40B4-BE49-F238E27FC236}">
                <a16:creationId xmlns:a16="http://schemas.microsoft.com/office/drawing/2014/main" id="{B8966702-0DA7-4FDE-ABD2-97E41906F82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ltLang="zh-CN"/>
          </a:p>
        </p:txBody>
      </p:sp>
      <p:sp>
        <p:nvSpPr>
          <p:cNvPr id="122884" name="Rectangle 4">
            <a:extLst>
              <a:ext uri="{FF2B5EF4-FFF2-40B4-BE49-F238E27FC236}">
                <a16:creationId xmlns:a16="http://schemas.microsoft.com/office/drawing/2014/main" id="{7C4B11F9-40A8-4C7D-93AB-4C01566256F4}"/>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ltLang="zh-CN"/>
          </a:p>
        </p:txBody>
      </p:sp>
      <p:sp>
        <p:nvSpPr>
          <p:cNvPr id="122885" name="Rectangle 5">
            <a:extLst>
              <a:ext uri="{FF2B5EF4-FFF2-40B4-BE49-F238E27FC236}">
                <a16:creationId xmlns:a16="http://schemas.microsoft.com/office/drawing/2014/main" id="{2EBDC273-110E-49D2-9DFC-08F0C431628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68E1B8F0-AFBB-403C-8C83-747C05EB0DD6}"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3262EF7-478D-4978-B77C-054F3195E61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altLang="zh-CN"/>
          </a:p>
        </p:txBody>
      </p:sp>
      <p:sp>
        <p:nvSpPr>
          <p:cNvPr id="64515" name="Rectangle 3">
            <a:extLst>
              <a:ext uri="{FF2B5EF4-FFF2-40B4-BE49-F238E27FC236}">
                <a16:creationId xmlns:a16="http://schemas.microsoft.com/office/drawing/2014/main" id="{E3885B34-93F3-4C68-920B-C61A25AC9A5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altLang="zh-CN"/>
          </a:p>
        </p:txBody>
      </p:sp>
      <p:sp>
        <p:nvSpPr>
          <p:cNvPr id="58372" name="Rectangle 4">
            <a:extLst>
              <a:ext uri="{FF2B5EF4-FFF2-40B4-BE49-F238E27FC236}">
                <a16:creationId xmlns:a16="http://schemas.microsoft.com/office/drawing/2014/main" id="{CEF948A0-0D3C-4913-866C-41E588834D3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a:extLst>
              <a:ext uri="{FF2B5EF4-FFF2-40B4-BE49-F238E27FC236}">
                <a16:creationId xmlns:a16="http://schemas.microsoft.com/office/drawing/2014/main" id="{E4B167F6-9A8A-4B45-8B3E-91FE2C05144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4518" name="Rectangle 6">
            <a:extLst>
              <a:ext uri="{FF2B5EF4-FFF2-40B4-BE49-F238E27FC236}">
                <a16:creationId xmlns:a16="http://schemas.microsoft.com/office/drawing/2014/main" id="{55C80870-635D-408E-A42A-38474CC2BCD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altLang="zh-CN"/>
          </a:p>
        </p:txBody>
      </p:sp>
      <p:sp>
        <p:nvSpPr>
          <p:cNvPr id="64519" name="Rectangle 7">
            <a:extLst>
              <a:ext uri="{FF2B5EF4-FFF2-40B4-BE49-F238E27FC236}">
                <a16:creationId xmlns:a16="http://schemas.microsoft.com/office/drawing/2014/main" id="{4974B57F-D02E-495C-959B-C22ED17E14A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5A46A70E-F799-4A5F-955C-48F3EAA727B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27D7AEBF-4E08-4B74-94C9-A9881C55FB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43343B9-9BAC-4736-8B6D-08A574C08994}" type="slidenum">
              <a:rPr lang="en-US" altLang="zh-CN" sz="1200">
                <a:solidFill>
                  <a:schemeClr val="tx1"/>
                </a:solidFill>
              </a:rPr>
              <a:pPr eaLnBrk="1" hangingPunct="1"/>
              <a:t>1</a:t>
            </a:fld>
            <a:endParaRPr lang="en-US" altLang="zh-CN" sz="1200">
              <a:solidFill>
                <a:schemeClr val="tx1"/>
              </a:solidFill>
            </a:endParaRPr>
          </a:p>
        </p:txBody>
      </p:sp>
      <p:sp>
        <p:nvSpPr>
          <p:cNvPr id="59395" name="Rectangle 2">
            <a:extLst>
              <a:ext uri="{FF2B5EF4-FFF2-40B4-BE49-F238E27FC236}">
                <a16:creationId xmlns:a16="http://schemas.microsoft.com/office/drawing/2014/main" id="{D1AE46A1-C280-4983-8081-6A57ADFA87C0}"/>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95D1318E-C3BC-4C48-A993-7AD3F9A8B9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ADA8BCC7-21CF-4994-86B9-97C8F599D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28EC0D0-58E3-4DA6-A6DB-7CB90E1BA59B}" type="slidenum">
              <a:rPr lang="en-US" altLang="zh-CN" sz="1200">
                <a:solidFill>
                  <a:schemeClr val="tx1"/>
                </a:solidFill>
              </a:rPr>
              <a:pPr eaLnBrk="1" hangingPunct="1"/>
              <a:t>10</a:t>
            </a:fld>
            <a:endParaRPr lang="en-US" altLang="zh-CN" sz="1200">
              <a:solidFill>
                <a:schemeClr val="tx1"/>
              </a:solidFill>
            </a:endParaRPr>
          </a:p>
        </p:txBody>
      </p:sp>
      <p:sp>
        <p:nvSpPr>
          <p:cNvPr id="68611" name="Rectangle 2">
            <a:extLst>
              <a:ext uri="{FF2B5EF4-FFF2-40B4-BE49-F238E27FC236}">
                <a16:creationId xmlns:a16="http://schemas.microsoft.com/office/drawing/2014/main" id="{6D1EC937-75FD-4271-AEA6-2D10A3CA5A8F}"/>
              </a:ext>
            </a:extLst>
          </p:cNvPr>
          <p:cNvSpPr>
            <a:spLocks noRot="1" noChangeArrowheads="1" noTextEdit="1"/>
          </p:cNvSpPr>
          <p:nvPr>
            <p:ph type="sldImg"/>
          </p:nvPr>
        </p:nvSpPr>
        <p:spPr>
          <a:ln/>
        </p:spPr>
      </p:sp>
      <p:sp>
        <p:nvSpPr>
          <p:cNvPr id="68612" name="Rectangle 3">
            <a:extLst>
              <a:ext uri="{FF2B5EF4-FFF2-40B4-BE49-F238E27FC236}">
                <a16:creationId xmlns:a16="http://schemas.microsoft.com/office/drawing/2014/main" id="{1CE250F9-C016-4455-882C-FDE5F3ED71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Dual Core</a:t>
            </a:r>
          </a:p>
          <a:p>
            <a:pPr eaLnBrk="1" hangingPunct="1"/>
            <a:r>
              <a:rPr lang="en-US" altLang="zh-CN"/>
              <a:t>Hyper-Threading</a:t>
            </a: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AA500C8-EC52-45A7-804C-C8C7CB0A63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0EB7A46-6D34-412A-8518-DC7F3DD8372D}" type="slidenum">
              <a:rPr lang="en-US" altLang="zh-CN" sz="1200">
                <a:solidFill>
                  <a:schemeClr val="tx1"/>
                </a:solidFill>
              </a:rPr>
              <a:pPr eaLnBrk="1" hangingPunct="1"/>
              <a:t>11</a:t>
            </a:fld>
            <a:endParaRPr lang="en-US" altLang="zh-CN" sz="1200">
              <a:solidFill>
                <a:schemeClr val="tx1"/>
              </a:solidFill>
            </a:endParaRPr>
          </a:p>
        </p:txBody>
      </p:sp>
      <p:sp>
        <p:nvSpPr>
          <p:cNvPr id="69635" name="Rectangle 2">
            <a:extLst>
              <a:ext uri="{FF2B5EF4-FFF2-40B4-BE49-F238E27FC236}">
                <a16:creationId xmlns:a16="http://schemas.microsoft.com/office/drawing/2014/main" id="{E58846DC-113A-4917-8390-DEF9CA877887}"/>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49E07012-D817-4A06-AADB-D6DA1FD42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2D28CC1-692E-4BDE-9A15-7767E10E0C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FA306DF5-D54C-440D-B3AA-DB92FE6F7AEC}" type="slidenum">
              <a:rPr lang="en-US" altLang="zh-CN" sz="1200">
                <a:solidFill>
                  <a:schemeClr val="tx1"/>
                </a:solidFill>
              </a:rPr>
              <a:pPr eaLnBrk="1" hangingPunct="1"/>
              <a:t>12</a:t>
            </a:fld>
            <a:endParaRPr lang="en-US" altLang="zh-CN" sz="1200">
              <a:solidFill>
                <a:schemeClr val="tx1"/>
              </a:solidFill>
            </a:endParaRPr>
          </a:p>
        </p:txBody>
      </p:sp>
      <p:sp>
        <p:nvSpPr>
          <p:cNvPr id="70659" name="Rectangle 2">
            <a:extLst>
              <a:ext uri="{FF2B5EF4-FFF2-40B4-BE49-F238E27FC236}">
                <a16:creationId xmlns:a16="http://schemas.microsoft.com/office/drawing/2014/main" id="{255D9C78-CFE4-4AB2-8DA4-4BEEB6E59DE4}"/>
              </a:ext>
            </a:extLst>
          </p:cNvPr>
          <p:cNvSpPr>
            <a:spLocks noRot="1" noChangeArrowheads="1" noTextEdit="1"/>
          </p:cNvSpPr>
          <p:nvPr>
            <p:ph type="sldImg"/>
          </p:nvPr>
        </p:nvSpPr>
        <p:spPr>
          <a:ln/>
        </p:spPr>
      </p:sp>
      <p:sp>
        <p:nvSpPr>
          <p:cNvPr id="70660" name="Rectangle 3">
            <a:extLst>
              <a:ext uri="{FF2B5EF4-FFF2-40B4-BE49-F238E27FC236}">
                <a16:creationId xmlns:a16="http://schemas.microsoft.com/office/drawing/2014/main" id="{718AA012-BA2C-48B0-9AD2-8F1D9943EE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56B6D28-731F-432C-BD47-AC1CAF434A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A435F8B-8EA5-4BEA-A3C5-DA7B77A04CD2}" type="slidenum">
              <a:rPr lang="en-US" altLang="zh-CN" sz="1200">
                <a:solidFill>
                  <a:schemeClr val="tx1"/>
                </a:solidFill>
              </a:rPr>
              <a:pPr eaLnBrk="1" hangingPunct="1"/>
              <a:t>13</a:t>
            </a:fld>
            <a:endParaRPr lang="en-US" altLang="zh-CN" sz="1200">
              <a:solidFill>
                <a:schemeClr val="tx1"/>
              </a:solidFill>
            </a:endParaRPr>
          </a:p>
        </p:txBody>
      </p:sp>
      <p:sp>
        <p:nvSpPr>
          <p:cNvPr id="71683" name="Rectangle 2">
            <a:extLst>
              <a:ext uri="{FF2B5EF4-FFF2-40B4-BE49-F238E27FC236}">
                <a16:creationId xmlns:a16="http://schemas.microsoft.com/office/drawing/2014/main" id="{1A96CED8-A186-4104-AC4B-4CE0EAFC44D3}"/>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17F7EA23-9725-4F27-8F91-5D1F06C704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4B1E841-4933-48C9-AD5C-69C71E8F26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3908D00B-4A19-4080-B3B8-4734943A509A}" type="slidenum">
              <a:rPr lang="en-US" altLang="zh-CN" sz="1200">
                <a:solidFill>
                  <a:schemeClr val="tx1"/>
                </a:solidFill>
              </a:rPr>
              <a:pPr eaLnBrk="1" hangingPunct="1"/>
              <a:t>14</a:t>
            </a:fld>
            <a:endParaRPr lang="en-US" altLang="zh-CN" sz="1200">
              <a:solidFill>
                <a:schemeClr val="tx1"/>
              </a:solidFill>
            </a:endParaRPr>
          </a:p>
        </p:txBody>
      </p:sp>
      <p:sp>
        <p:nvSpPr>
          <p:cNvPr id="72707" name="Rectangle 2">
            <a:extLst>
              <a:ext uri="{FF2B5EF4-FFF2-40B4-BE49-F238E27FC236}">
                <a16:creationId xmlns:a16="http://schemas.microsoft.com/office/drawing/2014/main" id="{5A63E586-6BAF-4B98-9E6B-7A8DFB1F055B}"/>
              </a:ext>
            </a:extLst>
          </p:cNvPr>
          <p:cNvSpPr>
            <a:spLocks noRot="1" noChangeArrowheads="1" noTextEdit="1"/>
          </p:cNvSpPr>
          <p:nvPr>
            <p:ph type="sldImg"/>
          </p:nvPr>
        </p:nvSpPr>
        <p:spPr>
          <a:ln/>
        </p:spPr>
      </p:sp>
      <p:sp>
        <p:nvSpPr>
          <p:cNvPr id="72708" name="Rectangle 3">
            <a:extLst>
              <a:ext uri="{FF2B5EF4-FFF2-40B4-BE49-F238E27FC236}">
                <a16:creationId xmlns:a16="http://schemas.microsoft.com/office/drawing/2014/main" id="{921EEB40-860D-4DE4-8D68-C9125AC984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452D9C7-8F08-49FA-AEB7-0F375456CE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303215E-D564-4E2D-9119-DB809FC575A6}" type="slidenum">
              <a:rPr lang="en-US" altLang="zh-CN" sz="1200">
                <a:solidFill>
                  <a:schemeClr val="tx1"/>
                </a:solidFill>
              </a:rPr>
              <a:pPr eaLnBrk="1" hangingPunct="1"/>
              <a:t>15</a:t>
            </a:fld>
            <a:endParaRPr lang="en-US" altLang="zh-CN" sz="1200">
              <a:solidFill>
                <a:schemeClr val="tx1"/>
              </a:solidFill>
            </a:endParaRPr>
          </a:p>
        </p:txBody>
      </p:sp>
      <p:sp>
        <p:nvSpPr>
          <p:cNvPr id="73731" name="Rectangle 2">
            <a:extLst>
              <a:ext uri="{FF2B5EF4-FFF2-40B4-BE49-F238E27FC236}">
                <a16:creationId xmlns:a16="http://schemas.microsoft.com/office/drawing/2014/main" id="{A25E2F73-A986-4FD9-B4BB-4B7A5DCF6AAE}"/>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447F514A-A5EE-4D73-A817-2EAE18CEB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0B759D0-E0BB-43D8-B104-E97E6A9494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3EDA1FEC-91AD-44DE-A4A9-F6DFFCA380D6}" type="slidenum">
              <a:rPr lang="en-US" altLang="zh-CN" sz="1200">
                <a:solidFill>
                  <a:schemeClr val="tx1"/>
                </a:solidFill>
              </a:rPr>
              <a:pPr eaLnBrk="1" hangingPunct="1"/>
              <a:t>16</a:t>
            </a:fld>
            <a:endParaRPr lang="en-US" altLang="zh-CN" sz="1200">
              <a:solidFill>
                <a:schemeClr val="tx1"/>
              </a:solidFill>
            </a:endParaRPr>
          </a:p>
        </p:txBody>
      </p:sp>
      <p:sp>
        <p:nvSpPr>
          <p:cNvPr id="74755" name="Rectangle 2">
            <a:extLst>
              <a:ext uri="{FF2B5EF4-FFF2-40B4-BE49-F238E27FC236}">
                <a16:creationId xmlns:a16="http://schemas.microsoft.com/office/drawing/2014/main" id="{81A9ACBA-2127-4141-902B-BA28A77DBE0E}"/>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4518D777-7F2B-4653-99EB-445DC861B1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246F5015-25F4-4DF1-A948-44830AB0B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B3238CE-0B1D-475C-9515-FE08301CE68E}" type="slidenum">
              <a:rPr lang="en-US" altLang="zh-CN" sz="1200">
                <a:solidFill>
                  <a:schemeClr val="tx1"/>
                </a:solidFill>
              </a:rPr>
              <a:pPr eaLnBrk="1" hangingPunct="1"/>
              <a:t>18</a:t>
            </a:fld>
            <a:endParaRPr lang="en-US" altLang="zh-CN" sz="1200">
              <a:solidFill>
                <a:schemeClr val="tx1"/>
              </a:solidFill>
            </a:endParaRPr>
          </a:p>
        </p:txBody>
      </p:sp>
      <p:sp>
        <p:nvSpPr>
          <p:cNvPr id="75779" name="Rectangle 2">
            <a:extLst>
              <a:ext uri="{FF2B5EF4-FFF2-40B4-BE49-F238E27FC236}">
                <a16:creationId xmlns:a16="http://schemas.microsoft.com/office/drawing/2014/main" id="{45A74888-D67E-4B91-971B-39C427C0457D}"/>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77060E6D-20FF-465A-A2CB-6113AE829F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6B0731F1-3F74-49E0-BF72-CC6B706E37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5A42C05-B9B2-43F5-BF8E-D92F272C9ADA}" type="slidenum">
              <a:rPr lang="en-US" altLang="zh-CN" sz="1200">
                <a:solidFill>
                  <a:schemeClr val="tx1"/>
                </a:solidFill>
              </a:rPr>
              <a:pPr eaLnBrk="1" hangingPunct="1"/>
              <a:t>19</a:t>
            </a:fld>
            <a:endParaRPr lang="en-US" altLang="zh-CN" sz="1200">
              <a:solidFill>
                <a:schemeClr val="tx1"/>
              </a:solidFill>
            </a:endParaRPr>
          </a:p>
        </p:txBody>
      </p:sp>
      <p:sp>
        <p:nvSpPr>
          <p:cNvPr id="76803" name="Rectangle 2">
            <a:extLst>
              <a:ext uri="{FF2B5EF4-FFF2-40B4-BE49-F238E27FC236}">
                <a16:creationId xmlns:a16="http://schemas.microsoft.com/office/drawing/2014/main" id="{B62FC5AD-A615-43A4-8A30-2F306CC6932E}"/>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03BD417E-A48D-442A-B3BF-42E45CCF58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600E887-8688-4C85-8FC8-59CF7190FE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57934E9-8E0C-47DB-AC2C-6D652DD8E8BD}" type="slidenum">
              <a:rPr lang="en-US" altLang="zh-CN" sz="1200">
                <a:solidFill>
                  <a:schemeClr val="tx1"/>
                </a:solidFill>
              </a:rPr>
              <a:pPr eaLnBrk="1" hangingPunct="1"/>
              <a:t>20</a:t>
            </a:fld>
            <a:endParaRPr lang="en-US" altLang="zh-CN" sz="1200">
              <a:solidFill>
                <a:schemeClr val="tx1"/>
              </a:solidFill>
            </a:endParaRPr>
          </a:p>
        </p:txBody>
      </p:sp>
      <p:sp>
        <p:nvSpPr>
          <p:cNvPr id="77827" name="Rectangle 2">
            <a:extLst>
              <a:ext uri="{FF2B5EF4-FFF2-40B4-BE49-F238E27FC236}">
                <a16:creationId xmlns:a16="http://schemas.microsoft.com/office/drawing/2014/main" id="{7EC8E9A4-1D58-491E-AB33-8070353E5D54}"/>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95CFFA39-ED8E-4A41-B093-F76CD5512B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3387D4B7-C76D-498C-BC03-94A09F1D88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7DE716C-62A0-4B5C-B6DA-25B942091554}" type="slidenum">
              <a:rPr lang="en-US" altLang="zh-CN" sz="1200">
                <a:solidFill>
                  <a:schemeClr val="tx1"/>
                </a:solidFill>
              </a:rPr>
              <a:pPr eaLnBrk="1" hangingPunct="1"/>
              <a:t>2</a:t>
            </a:fld>
            <a:endParaRPr lang="en-US" altLang="zh-CN" sz="1200">
              <a:solidFill>
                <a:schemeClr val="tx1"/>
              </a:solidFill>
            </a:endParaRPr>
          </a:p>
        </p:txBody>
      </p:sp>
      <p:sp>
        <p:nvSpPr>
          <p:cNvPr id="60419" name="Rectangle 2">
            <a:extLst>
              <a:ext uri="{FF2B5EF4-FFF2-40B4-BE49-F238E27FC236}">
                <a16:creationId xmlns:a16="http://schemas.microsoft.com/office/drawing/2014/main" id="{B1DCD041-4AA2-4783-9CC3-73DDD775D644}"/>
              </a:ext>
            </a:extLst>
          </p:cNvPr>
          <p:cNvSpPr>
            <a:spLocks noRot="1" noChangeArrowheads="1" noTextEdit="1"/>
          </p:cNvSpPr>
          <p:nvPr>
            <p:ph type="sldImg"/>
          </p:nvPr>
        </p:nvSpPr>
        <p:spPr>
          <a:ln/>
        </p:spPr>
      </p:sp>
      <p:sp>
        <p:nvSpPr>
          <p:cNvPr id="60420" name="Rectangle 3">
            <a:extLst>
              <a:ext uri="{FF2B5EF4-FFF2-40B4-BE49-F238E27FC236}">
                <a16:creationId xmlns:a16="http://schemas.microsoft.com/office/drawing/2014/main" id="{B3E6D521-79F1-4E37-8870-0BED4F591E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3AC628F5-CE6D-447F-8E4F-04A5B56716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EAB5FB4-93CA-4A06-8969-D24B8C007DD8}" type="slidenum">
              <a:rPr lang="en-US" altLang="zh-CN" sz="1200">
                <a:solidFill>
                  <a:schemeClr val="tx1"/>
                </a:solidFill>
              </a:rPr>
              <a:pPr eaLnBrk="1" hangingPunct="1"/>
              <a:t>21</a:t>
            </a:fld>
            <a:endParaRPr lang="en-US" altLang="zh-CN" sz="1200">
              <a:solidFill>
                <a:schemeClr val="tx1"/>
              </a:solidFill>
            </a:endParaRPr>
          </a:p>
        </p:txBody>
      </p:sp>
      <p:sp>
        <p:nvSpPr>
          <p:cNvPr id="78851" name="Rectangle 2">
            <a:extLst>
              <a:ext uri="{FF2B5EF4-FFF2-40B4-BE49-F238E27FC236}">
                <a16:creationId xmlns:a16="http://schemas.microsoft.com/office/drawing/2014/main" id="{E21B1A20-0245-41FC-9ECC-DB1EBB6CEC11}"/>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64197480-C8A9-4A04-9A98-EB5C85755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A6343A97-A145-490C-A42B-B7810F78A2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9618DDD-7DBF-493D-A6EB-95DD3C870957}" type="slidenum">
              <a:rPr lang="en-US" altLang="zh-CN" sz="1200">
                <a:solidFill>
                  <a:schemeClr val="tx1"/>
                </a:solidFill>
              </a:rPr>
              <a:pPr eaLnBrk="1" hangingPunct="1"/>
              <a:t>22</a:t>
            </a:fld>
            <a:endParaRPr lang="en-US" altLang="zh-CN" sz="1200">
              <a:solidFill>
                <a:schemeClr val="tx1"/>
              </a:solidFill>
            </a:endParaRPr>
          </a:p>
        </p:txBody>
      </p:sp>
      <p:sp>
        <p:nvSpPr>
          <p:cNvPr id="79875" name="Rectangle 2">
            <a:extLst>
              <a:ext uri="{FF2B5EF4-FFF2-40B4-BE49-F238E27FC236}">
                <a16:creationId xmlns:a16="http://schemas.microsoft.com/office/drawing/2014/main" id="{50C2F58B-40E6-4028-8E4C-42632E60D555}"/>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8076450B-526E-4DAC-B7D9-4A3073D084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F2E516F-B9ED-403E-9DDB-66794145FD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BCB1300-1C90-4820-8AA8-85A6EA6F6668}" type="slidenum">
              <a:rPr lang="en-US" altLang="zh-CN" sz="1200">
                <a:solidFill>
                  <a:schemeClr val="tx1"/>
                </a:solidFill>
              </a:rPr>
              <a:pPr eaLnBrk="1" hangingPunct="1"/>
              <a:t>24</a:t>
            </a:fld>
            <a:endParaRPr lang="en-US" altLang="zh-CN" sz="1200">
              <a:solidFill>
                <a:schemeClr val="tx1"/>
              </a:solidFill>
            </a:endParaRPr>
          </a:p>
        </p:txBody>
      </p:sp>
      <p:sp>
        <p:nvSpPr>
          <p:cNvPr id="80899" name="Rectangle 2">
            <a:extLst>
              <a:ext uri="{FF2B5EF4-FFF2-40B4-BE49-F238E27FC236}">
                <a16:creationId xmlns:a16="http://schemas.microsoft.com/office/drawing/2014/main" id="{A7A4937E-3033-419E-83C2-F773212CFF05}"/>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20DFFF7F-09EB-44AF-BE9B-4073DFD0DF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591A8960-FD25-4EC9-8308-3D739C6ABE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39DD0692-F2FB-42C4-8F5F-71284E496A86}" type="slidenum">
              <a:rPr lang="en-US" altLang="zh-CN" sz="1200">
                <a:solidFill>
                  <a:schemeClr val="tx1"/>
                </a:solidFill>
              </a:rPr>
              <a:pPr eaLnBrk="1" hangingPunct="1"/>
              <a:t>25</a:t>
            </a:fld>
            <a:endParaRPr lang="en-US" altLang="zh-CN" sz="1200">
              <a:solidFill>
                <a:schemeClr val="tx1"/>
              </a:solidFill>
            </a:endParaRPr>
          </a:p>
        </p:txBody>
      </p:sp>
      <p:sp>
        <p:nvSpPr>
          <p:cNvPr id="81923" name="Rectangle 2">
            <a:extLst>
              <a:ext uri="{FF2B5EF4-FFF2-40B4-BE49-F238E27FC236}">
                <a16:creationId xmlns:a16="http://schemas.microsoft.com/office/drawing/2014/main" id="{AA9F6EC9-CE42-41AC-BF47-16EDB07AA55E}"/>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405A3BDC-18C1-4E89-BAE6-F4D83497A3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CF2BCC8-78BA-442E-B2FD-D331810ADB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D0364A3-DA78-4BCF-A80F-1BF090AEF948}" type="slidenum">
              <a:rPr lang="en-US" altLang="zh-CN" sz="1200">
                <a:solidFill>
                  <a:schemeClr val="tx1"/>
                </a:solidFill>
              </a:rPr>
              <a:pPr eaLnBrk="1" hangingPunct="1"/>
              <a:t>26</a:t>
            </a:fld>
            <a:endParaRPr lang="en-US" altLang="zh-CN" sz="1200">
              <a:solidFill>
                <a:schemeClr val="tx1"/>
              </a:solidFill>
            </a:endParaRPr>
          </a:p>
        </p:txBody>
      </p:sp>
      <p:sp>
        <p:nvSpPr>
          <p:cNvPr id="82947" name="Rectangle 2">
            <a:extLst>
              <a:ext uri="{FF2B5EF4-FFF2-40B4-BE49-F238E27FC236}">
                <a16:creationId xmlns:a16="http://schemas.microsoft.com/office/drawing/2014/main" id="{F3F60FC6-161B-41B3-A2EB-9A2905D8D194}"/>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4553EC3F-7B24-40B6-9A81-858EB0336B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8DB590AF-269D-46B7-9146-AB396D7946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B5E825D-4A2E-423D-8F84-16D701D3F871}" type="slidenum">
              <a:rPr lang="en-US" altLang="zh-CN" sz="1200">
                <a:solidFill>
                  <a:schemeClr val="tx1"/>
                </a:solidFill>
              </a:rPr>
              <a:pPr eaLnBrk="1" hangingPunct="1"/>
              <a:t>27</a:t>
            </a:fld>
            <a:endParaRPr lang="en-US" altLang="zh-CN" sz="1200">
              <a:solidFill>
                <a:schemeClr val="tx1"/>
              </a:solidFill>
            </a:endParaRPr>
          </a:p>
        </p:txBody>
      </p:sp>
      <p:sp>
        <p:nvSpPr>
          <p:cNvPr id="83971" name="Rectangle 2">
            <a:extLst>
              <a:ext uri="{FF2B5EF4-FFF2-40B4-BE49-F238E27FC236}">
                <a16:creationId xmlns:a16="http://schemas.microsoft.com/office/drawing/2014/main" id="{071FB9FD-9FFD-4100-9566-C65A85E03114}"/>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5D2B3B28-387C-4BFC-A3BC-1DA0A97842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23C2991-370A-4A79-8BDC-60E3E722BC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9CE1792-D4C7-4749-87BE-94AD6F9E3A10}" type="slidenum">
              <a:rPr lang="en-US" altLang="zh-CN" sz="1200">
                <a:solidFill>
                  <a:schemeClr val="tx1"/>
                </a:solidFill>
              </a:rPr>
              <a:pPr eaLnBrk="1" hangingPunct="1"/>
              <a:t>28</a:t>
            </a:fld>
            <a:endParaRPr lang="en-US" altLang="zh-CN" sz="1200">
              <a:solidFill>
                <a:schemeClr val="tx1"/>
              </a:solidFill>
            </a:endParaRPr>
          </a:p>
        </p:txBody>
      </p:sp>
      <p:sp>
        <p:nvSpPr>
          <p:cNvPr id="84995" name="Rectangle 2">
            <a:extLst>
              <a:ext uri="{FF2B5EF4-FFF2-40B4-BE49-F238E27FC236}">
                <a16:creationId xmlns:a16="http://schemas.microsoft.com/office/drawing/2014/main" id="{99337D1F-0012-46CC-A33A-A1DBECB94B50}"/>
              </a:ext>
            </a:extLst>
          </p:cNvPr>
          <p:cNvSpPr>
            <a:spLocks noRot="1" noChangeArrowheads="1" noTextEdit="1"/>
          </p:cNvSpPr>
          <p:nvPr>
            <p:ph type="sldImg"/>
          </p:nvPr>
        </p:nvSpPr>
        <p:spPr>
          <a:ln/>
        </p:spPr>
      </p:sp>
      <p:sp>
        <p:nvSpPr>
          <p:cNvPr id="84996" name="Rectangle 3">
            <a:extLst>
              <a:ext uri="{FF2B5EF4-FFF2-40B4-BE49-F238E27FC236}">
                <a16:creationId xmlns:a16="http://schemas.microsoft.com/office/drawing/2014/main" id="{9D40A8E8-5354-4FD2-B8B4-5AEE349694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DB818497-B5A3-4ED5-B6C9-B11C96E991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C3ED0A6-0CF0-4A06-9B14-9CC4C251F3AF}" type="slidenum">
              <a:rPr lang="en-US" altLang="zh-CN" sz="1200">
                <a:solidFill>
                  <a:schemeClr val="tx1"/>
                </a:solidFill>
              </a:rPr>
              <a:pPr eaLnBrk="1" hangingPunct="1"/>
              <a:t>29</a:t>
            </a:fld>
            <a:endParaRPr lang="en-US" altLang="zh-CN" sz="1200">
              <a:solidFill>
                <a:schemeClr val="tx1"/>
              </a:solidFill>
            </a:endParaRPr>
          </a:p>
        </p:txBody>
      </p:sp>
      <p:sp>
        <p:nvSpPr>
          <p:cNvPr id="86019" name="Rectangle 2">
            <a:extLst>
              <a:ext uri="{FF2B5EF4-FFF2-40B4-BE49-F238E27FC236}">
                <a16:creationId xmlns:a16="http://schemas.microsoft.com/office/drawing/2014/main" id="{FA445EFE-C368-4C3D-BF57-A6A8ACCA6F90}"/>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6FC26110-AFE7-4351-A00E-29CF7600A7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6B8F17D-B552-49B3-88B3-23B3737168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CA7212E-7BE1-4CBF-B3E0-BBDC4153FA3B}" type="slidenum">
              <a:rPr lang="en-US" altLang="zh-CN" sz="1200">
                <a:solidFill>
                  <a:schemeClr val="tx1"/>
                </a:solidFill>
              </a:rPr>
              <a:pPr eaLnBrk="1" hangingPunct="1"/>
              <a:t>30</a:t>
            </a:fld>
            <a:endParaRPr lang="en-US" altLang="zh-CN" sz="1200">
              <a:solidFill>
                <a:schemeClr val="tx1"/>
              </a:solidFill>
            </a:endParaRPr>
          </a:p>
        </p:txBody>
      </p:sp>
      <p:sp>
        <p:nvSpPr>
          <p:cNvPr id="87043" name="Rectangle 2">
            <a:extLst>
              <a:ext uri="{FF2B5EF4-FFF2-40B4-BE49-F238E27FC236}">
                <a16:creationId xmlns:a16="http://schemas.microsoft.com/office/drawing/2014/main" id="{98359ECF-C6F1-4889-A392-DCC6EB63FBEC}"/>
              </a:ext>
            </a:extLst>
          </p:cNvPr>
          <p:cNvSpPr>
            <a:spLocks noRot="1" noChangeArrowheads="1" noTextEdit="1"/>
          </p:cNvSpPr>
          <p:nvPr>
            <p:ph type="sldImg"/>
          </p:nvPr>
        </p:nvSpPr>
        <p:spPr>
          <a:ln/>
        </p:spPr>
      </p:sp>
      <p:sp>
        <p:nvSpPr>
          <p:cNvPr id="87044" name="Rectangle 3">
            <a:extLst>
              <a:ext uri="{FF2B5EF4-FFF2-40B4-BE49-F238E27FC236}">
                <a16:creationId xmlns:a16="http://schemas.microsoft.com/office/drawing/2014/main" id="{AD5F4C68-2B9C-44A7-84C9-00E6416B9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820C716E-75C2-4C05-BE79-0E2AFFF4BB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F352408B-8E28-49AC-8DE5-70757A0AC9C2}" type="slidenum">
              <a:rPr lang="en-US" altLang="zh-CN" sz="1200">
                <a:solidFill>
                  <a:schemeClr val="tx1"/>
                </a:solidFill>
              </a:rPr>
              <a:pPr eaLnBrk="1" hangingPunct="1"/>
              <a:t>32</a:t>
            </a:fld>
            <a:endParaRPr lang="en-US" altLang="zh-CN" sz="1200">
              <a:solidFill>
                <a:schemeClr val="tx1"/>
              </a:solidFill>
            </a:endParaRPr>
          </a:p>
        </p:txBody>
      </p:sp>
      <p:sp>
        <p:nvSpPr>
          <p:cNvPr id="88067" name="Rectangle 2">
            <a:extLst>
              <a:ext uri="{FF2B5EF4-FFF2-40B4-BE49-F238E27FC236}">
                <a16:creationId xmlns:a16="http://schemas.microsoft.com/office/drawing/2014/main" id="{82681CE3-3B8C-47CA-8201-C22EF04D8651}"/>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FB4E88F7-1078-4513-A2FD-514ABD61C6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CF6D6B9A-C7B3-4ECC-BB4F-465D22FE1C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E445696-4AD7-41A9-A26E-64701561A8FE}" type="slidenum">
              <a:rPr lang="en-US" altLang="zh-CN" sz="1200">
                <a:solidFill>
                  <a:schemeClr val="tx1"/>
                </a:solidFill>
              </a:rPr>
              <a:pPr eaLnBrk="1" hangingPunct="1"/>
              <a:t>3</a:t>
            </a:fld>
            <a:endParaRPr lang="en-US" altLang="zh-CN" sz="1200">
              <a:solidFill>
                <a:schemeClr val="tx1"/>
              </a:solidFill>
            </a:endParaRPr>
          </a:p>
        </p:txBody>
      </p:sp>
      <p:sp>
        <p:nvSpPr>
          <p:cNvPr id="61443" name="Rectangle 2">
            <a:extLst>
              <a:ext uri="{FF2B5EF4-FFF2-40B4-BE49-F238E27FC236}">
                <a16:creationId xmlns:a16="http://schemas.microsoft.com/office/drawing/2014/main" id="{010A8C56-162D-462A-B07B-632DB06120F6}"/>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128C02BE-A560-4BD8-9C1A-0073354FD3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D4D027E8-59F1-475B-A2A6-82F10E2CD3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DAF7DCD-057B-4BC3-AD45-B1F13F79EC12}" type="slidenum">
              <a:rPr lang="en-US" altLang="zh-CN" sz="1200">
                <a:solidFill>
                  <a:schemeClr val="tx1"/>
                </a:solidFill>
              </a:rPr>
              <a:pPr eaLnBrk="1" hangingPunct="1"/>
              <a:t>34</a:t>
            </a:fld>
            <a:endParaRPr lang="en-US" altLang="zh-CN" sz="1200">
              <a:solidFill>
                <a:schemeClr val="tx1"/>
              </a:solidFill>
            </a:endParaRPr>
          </a:p>
        </p:txBody>
      </p:sp>
      <p:sp>
        <p:nvSpPr>
          <p:cNvPr id="89091" name="Rectangle 2">
            <a:extLst>
              <a:ext uri="{FF2B5EF4-FFF2-40B4-BE49-F238E27FC236}">
                <a16:creationId xmlns:a16="http://schemas.microsoft.com/office/drawing/2014/main" id="{1EF8AE03-843B-4C38-BFB8-B6DF96FA6F4B}"/>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2A42D00C-10F4-4BB4-9605-02D9A8F6D8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3A09C16-11A1-4DCD-8CB9-D2B17176EA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72515B4-8416-4ACA-9310-AAA1BF6E6F20}" type="slidenum">
              <a:rPr lang="en-US" altLang="zh-CN" sz="1200">
                <a:solidFill>
                  <a:schemeClr val="tx1"/>
                </a:solidFill>
              </a:rPr>
              <a:pPr eaLnBrk="1" hangingPunct="1"/>
              <a:t>35</a:t>
            </a:fld>
            <a:endParaRPr lang="en-US" altLang="zh-CN" sz="1200">
              <a:solidFill>
                <a:schemeClr val="tx1"/>
              </a:solidFill>
            </a:endParaRPr>
          </a:p>
        </p:txBody>
      </p:sp>
      <p:sp>
        <p:nvSpPr>
          <p:cNvPr id="90115" name="Rectangle 2">
            <a:extLst>
              <a:ext uri="{FF2B5EF4-FFF2-40B4-BE49-F238E27FC236}">
                <a16:creationId xmlns:a16="http://schemas.microsoft.com/office/drawing/2014/main" id="{3B698633-7CAE-4D19-BDF6-BD5040857A15}"/>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D703CD33-630D-4A96-A07C-8CF6C5097B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7DFC9A9-E19A-4501-A364-A2219CADEA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FC0FBB1-73B2-4151-9D3C-7AB536CFE749}" type="slidenum">
              <a:rPr lang="en-US" altLang="zh-CN" sz="1200">
                <a:solidFill>
                  <a:schemeClr val="tx1"/>
                </a:solidFill>
              </a:rPr>
              <a:pPr eaLnBrk="1" hangingPunct="1"/>
              <a:t>36</a:t>
            </a:fld>
            <a:endParaRPr lang="en-US" altLang="zh-CN" sz="1200">
              <a:solidFill>
                <a:schemeClr val="tx1"/>
              </a:solidFill>
            </a:endParaRPr>
          </a:p>
        </p:txBody>
      </p:sp>
      <p:sp>
        <p:nvSpPr>
          <p:cNvPr id="91139" name="Rectangle 2">
            <a:extLst>
              <a:ext uri="{FF2B5EF4-FFF2-40B4-BE49-F238E27FC236}">
                <a16:creationId xmlns:a16="http://schemas.microsoft.com/office/drawing/2014/main" id="{A42888AC-559C-49D4-AA45-8BEEBCFD9DDA}"/>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60F7F496-E8A8-4746-9981-291DB1C0A6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0D1A6CF2-3ED5-4611-B084-9FEDC79100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24837CA-A469-485B-AFB5-253E73940AB7}" type="slidenum">
              <a:rPr lang="en-US" altLang="zh-CN" sz="1200">
                <a:solidFill>
                  <a:schemeClr val="tx1"/>
                </a:solidFill>
              </a:rPr>
              <a:pPr eaLnBrk="1" hangingPunct="1"/>
              <a:t>37</a:t>
            </a:fld>
            <a:endParaRPr lang="en-US" altLang="zh-CN" sz="1200">
              <a:solidFill>
                <a:schemeClr val="tx1"/>
              </a:solidFill>
            </a:endParaRPr>
          </a:p>
        </p:txBody>
      </p:sp>
      <p:sp>
        <p:nvSpPr>
          <p:cNvPr id="92163" name="Rectangle 2">
            <a:extLst>
              <a:ext uri="{FF2B5EF4-FFF2-40B4-BE49-F238E27FC236}">
                <a16:creationId xmlns:a16="http://schemas.microsoft.com/office/drawing/2014/main" id="{EEF3C35F-F09E-4A61-B6B7-C8340255185A}"/>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836DCC1D-045F-4A25-8712-1B6C3306B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9E7876B6-07D1-49D7-952F-D16B253E56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FC47541-6EE6-4632-8751-3D2A31C1D8B0}" type="slidenum">
              <a:rPr lang="en-US" altLang="zh-CN" sz="1200">
                <a:solidFill>
                  <a:schemeClr val="tx1"/>
                </a:solidFill>
              </a:rPr>
              <a:pPr eaLnBrk="1" hangingPunct="1"/>
              <a:t>38</a:t>
            </a:fld>
            <a:endParaRPr lang="en-US" altLang="zh-CN" sz="1200">
              <a:solidFill>
                <a:schemeClr val="tx1"/>
              </a:solidFill>
            </a:endParaRPr>
          </a:p>
        </p:txBody>
      </p:sp>
      <p:sp>
        <p:nvSpPr>
          <p:cNvPr id="93187" name="Rectangle 2">
            <a:extLst>
              <a:ext uri="{FF2B5EF4-FFF2-40B4-BE49-F238E27FC236}">
                <a16:creationId xmlns:a16="http://schemas.microsoft.com/office/drawing/2014/main" id="{C8351265-8EA5-4C66-ACA5-D3224F6310A5}"/>
              </a:ext>
            </a:extLst>
          </p:cNvPr>
          <p:cNvSpPr>
            <a:spLocks noRot="1" noChangeArrowheads="1" noTextEdit="1"/>
          </p:cNvSpPr>
          <p:nvPr>
            <p:ph type="sldImg"/>
          </p:nvPr>
        </p:nvSpPr>
        <p:spPr>
          <a:ln/>
        </p:spPr>
      </p:sp>
      <p:sp>
        <p:nvSpPr>
          <p:cNvPr id="93188" name="Rectangle 3">
            <a:extLst>
              <a:ext uri="{FF2B5EF4-FFF2-40B4-BE49-F238E27FC236}">
                <a16:creationId xmlns:a16="http://schemas.microsoft.com/office/drawing/2014/main" id="{67B7D10C-DAF9-4594-8C98-666A20372C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F5E74890-FF1E-45F0-AE9E-957FC5C892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58DBF47-D0A3-41D1-900D-5D3D6E820510}" type="slidenum">
              <a:rPr lang="en-US" altLang="zh-CN" sz="1200">
                <a:solidFill>
                  <a:schemeClr val="tx1"/>
                </a:solidFill>
              </a:rPr>
              <a:pPr eaLnBrk="1" hangingPunct="1"/>
              <a:t>39</a:t>
            </a:fld>
            <a:endParaRPr lang="en-US" altLang="zh-CN" sz="1200">
              <a:solidFill>
                <a:schemeClr val="tx1"/>
              </a:solidFill>
            </a:endParaRPr>
          </a:p>
        </p:txBody>
      </p:sp>
      <p:sp>
        <p:nvSpPr>
          <p:cNvPr id="94211" name="Rectangle 2">
            <a:extLst>
              <a:ext uri="{FF2B5EF4-FFF2-40B4-BE49-F238E27FC236}">
                <a16:creationId xmlns:a16="http://schemas.microsoft.com/office/drawing/2014/main" id="{CF27E685-15B6-44EC-B0C6-12717060C5DB}"/>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C9986BE5-90EE-433E-AAD2-13DF22D2D1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1C55DFD8-4B75-4CD2-B0AE-046196A215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38766941-8F91-4D70-ADA0-596ECD38A0F3}" type="slidenum">
              <a:rPr lang="en-US" altLang="zh-CN" sz="1200">
                <a:solidFill>
                  <a:schemeClr val="tx1"/>
                </a:solidFill>
              </a:rPr>
              <a:pPr eaLnBrk="1" hangingPunct="1"/>
              <a:t>40</a:t>
            </a:fld>
            <a:endParaRPr lang="en-US" altLang="zh-CN" sz="1200">
              <a:solidFill>
                <a:schemeClr val="tx1"/>
              </a:solidFill>
            </a:endParaRPr>
          </a:p>
        </p:txBody>
      </p:sp>
      <p:sp>
        <p:nvSpPr>
          <p:cNvPr id="95235" name="Rectangle 2">
            <a:extLst>
              <a:ext uri="{FF2B5EF4-FFF2-40B4-BE49-F238E27FC236}">
                <a16:creationId xmlns:a16="http://schemas.microsoft.com/office/drawing/2014/main" id="{40B0047F-9163-4632-9EEC-30824E7C6E7A}"/>
              </a:ext>
            </a:extLst>
          </p:cNvPr>
          <p:cNvSpPr>
            <a:spLocks noRot="1" noChangeArrowheads="1" noTextEdit="1"/>
          </p:cNvSpPr>
          <p:nvPr>
            <p:ph type="sldImg"/>
          </p:nvPr>
        </p:nvSpPr>
        <p:spPr>
          <a:ln/>
        </p:spPr>
      </p:sp>
      <p:sp>
        <p:nvSpPr>
          <p:cNvPr id="95236" name="Rectangle 3">
            <a:extLst>
              <a:ext uri="{FF2B5EF4-FFF2-40B4-BE49-F238E27FC236}">
                <a16:creationId xmlns:a16="http://schemas.microsoft.com/office/drawing/2014/main" id="{C6B21B48-C45C-4FDD-9D88-C41DEF0DB9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A60FA5F-148D-405D-B853-253C656D48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AB83C70-1113-47A4-9AC9-D8894C5727D0}" type="slidenum">
              <a:rPr lang="en-US" altLang="zh-CN" sz="1200">
                <a:solidFill>
                  <a:schemeClr val="tx1"/>
                </a:solidFill>
              </a:rPr>
              <a:pPr eaLnBrk="1" hangingPunct="1"/>
              <a:t>41</a:t>
            </a:fld>
            <a:endParaRPr lang="en-US" altLang="zh-CN" sz="1200">
              <a:solidFill>
                <a:schemeClr val="tx1"/>
              </a:solidFill>
            </a:endParaRPr>
          </a:p>
        </p:txBody>
      </p:sp>
      <p:sp>
        <p:nvSpPr>
          <p:cNvPr id="96259" name="Rectangle 1026">
            <a:extLst>
              <a:ext uri="{FF2B5EF4-FFF2-40B4-BE49-F238E27FC236}">
                <a16:creationId xmlns:a16="http://schemas.microsoft.com/office/drawing/2014/main" id="{471C3D09-26F2-4F98-8C63-9C7851E576A4}"/>
              </a:ext>
            </a:extLst>
          </p:cNvPr>
          <p:cNvSpPr>
            <a:spLocks noRot="1" noChangeArrowheads="1" noTextEdit="1"/>
          </p:cNvSpPr>
          <p:nvPr>
            <p:ph type="sldImg"/>
          </p:nvPr>
        </p:nvSpPr>
        <p:spPr>
          <a:ln/>
        </p:spPr>
      </p:sp>
      <p:sp>
        <p:nvSpPr>
          <p:cNvPr id="96260" name="Rectangle 1027">
            <a:extLst>
              <a:ext uri="{FF2B5EF4-FFF2-40B4-BE49-F238E27FC236}">
                <a16:creationId xmlns:a16="http://schemas.microsoft.com/office/drawing/2014/main" id="{647C22FC-BB02-45FA-BA10-294796A912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1B48846-7AC4-499E-8CC7-CFF634383F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5E17099-84C8-4C2D-B175-432B36A9C6B2}" type="slidenum">
              <a:rPr lang="en-US" altLang="zh-CN" sz="1200">
                <a:solidFill>
                  <a:schemeClr val="tx1"/>
                </a:solidFill>
              </a:rPr>
              <a:pPr eaLnBrk="1" hangingPunct="1"/>
              <a:t>42</a:t>
            </a:fld>
            <a:endParaRPr lang="en-US" altLang="zh-CN" sz="1200">
              <a:solidFill>
                <a:schemeClr val="tx1"/>
              </a:solidFill>
            </a:endParaRPr>
          </a:p>
        </p:txBody>
      </p:sp>
      <p:sp>
        <p:nvSpPr>
          <p:cNvPr id="97283" name="Rectangle 2">
            <a:extLst>
              <a:ext uri="{FF2B5EF4-FFF2-40B4-BE49-F238E27FC236}">
                <a16:creationId xmlns:a16="http://schemas.microsoft.com/office/drawing/2014/main" id="{68E08140-25B7-46EB-8894-7397A66307FC}"/>
              </a:ext>
            </a:extLst>
          </p:cNvPr>
          <p:cNvSpPr>
            <a:spLocks noRot="1" noChangeArrowheads="1" noTextEdit="1"/>
          </p:cNvSpPr>
          <p:nvPr>
            <p:ph type="sldImg"/>
          </p:nvPr>
        </p:nvSpPr>
        <p:spPr>
          <a:ln/>
        </p:spPr>
      </p:sp>
      <p:sp>
        <p:nvSpPr>
          <p:cNvPr id="97284" name="Rectangle 3">
            <a:extLst>
              <a:ext uri="{FF2B5EF4-FFF2-40B4-BE49-F238E27FC236}">
                <a16:creationId xmlns:a16="http://schemas.microsoft.com/office/drawing/2014/main" id="{2E22D854-7548-4AF8-92EE-1280B264B9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DE142A6-7213-489F-81A5-8214170B7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010F75A-0A7B-4253-8207-22F89C1D12FF}" type="slidenum">
              <a:rPr lang="en-US" altLang="zh-CN" sz="1200">
                <a:solidFill>
                  <a:schemeClr val="tx1"/>
                </a:solidFill>
              </a:rPr>
              <a:pPr eaLnBrk="1" hangingPunct="1"/>
              <a:t>43</a:t>
            </a:fld>
            <a:endParaRPr lang="en-US" altLang="zh-CN" sz="1200">
              <a:solidFill>
                <a:schemeClr val="tx1"/>
              </a:solidFill>
            </a:endParaRPr>
          </a:p>
        </p:txBody>
      </p:sp>
      <p:sp>
        <p:nvSpPr>
          <p:cNvPr id="98307" name="Rectangle 2">
            <a:extLst>
              <a:ext uri="{FF2B5EF4-FFF2-40B4-BE49-F238E27FC236}">
                <a16:creationId xmlns:a16="http://schemas.microsoft.com/office/drawing/2014/main" id="{37D86E92-9D36-4522-993E-8636A47C0C65}"/>
              </a:ext>
            </a:extLst>
          </p:cNvPr>
          <p:cNvSpPr>
            <a:spLocks noRot="1" noChangeArrowheads="1" noTextEdit="1"/>
          </p:cNvSpPr>
          <p:nvPr>
            <p:ph type="sldImg"/>
          </p:nvPr>
        </p:nvSpPr>
        <p:spPr>
          <a:ln/>
        </p:spPr>
      </p:sp>
      <p:sp>
        <p:nvSpPr>
          <p:cNvPr id="98308" name="Rectangle 3">
            <a:extLst>
              <a:ext uri="{FF2B5EF4-FFF2-40B4-BE49-F238E27FC236}">
                <a16:creationId xmlns:a16="http://schemas.microsoft.com/office/drawing/2014/main" id="{1288E49D-788C-486E-932A-DE61385F1A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8A4BBF0-2B4D-4987-83C0-727A950FA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D15736DF-DDA2-4269-8299-265BAF9DDA96}" type="slidenum">
              <a:rPr lang="en-US" altLang="zh-CN" sz="1200">
                <a:solidFill>
                  <a:schemeClr val="tx1"/>
                </a:solidFill>
              </a:rPr>
              <a:pPr eaLnBrk="1" hangingPunct="1"/>
              <a:t>4</a:t>
            </a:fld>
            <a:endParaRPr lang="en-US" altLang="zh-CN" sz="1200">
              <a:solidFill>
                <a:schemeClr val="tx1"/>
              </a:solidFill>
            </a:endParaRPr>
          </a:p>
        </p:txBody>
      </p:sp>
      <p:sp>
        <p:nvSpPr>
          <p:cNvPr id="62467" name="Rectangle 2">
            <a:extLst>
              <a:ext uri="{FF2B5EF4-FFF2-40B4-BE49-F238E27FC236}">
                <a16:creationId xmlns:a16="http://schemas.microsoft.com/office/drawing/2014/main" id="{D9550FC1-1A0F-4127-81DF-A7624B9BE6AE}"/>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C9E8DC8E-7ED5-4171-9B3D-3C967BFBB5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0AB9EAC-4FC0-4CD5-B2E4-9C61DE2D52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DECB158-CF21-41E9-B98E-0C9A634CFF77}" type="slidenum">
              <a:rPr lang="en-US" altLang="zh-CN" sz="1200">
                <a:solidFill>
                  <a:schemeClr val="tx1"/>
                </a:solidFill>
              </a:rPr>
              <a:pPr eaLnBrk="1" hangingPunct="1"/>
              <a:t>44</a:t>
            </a:fld>
            <a:endParaRPr lang="en-US" altLang="zh-CN" sz="1200">
              <a:solidFill>
                <a:schemeClr val="tx1"/>
              </a:solidFill>
            </a:endParaRPr>
          </a:p>
        </p:txBody>
      </p:sp>
      <p:sp>
        <p:nvSpPr>
          <p:cNvPr id="99331" name="Rectangle 2">
            <a:extLst>
              <a:ext uri="{FF2B5EF4-FFF2-40B4-BE49-F238E27FC236}">
                <a16:creationId xmlns:a16="http://schemas.microsoft.com/office/drawing/2014/main" id="{ABF32804-8B43-44AD-BCEB-F9FAC2A577EC}"/>
              </a:ext>
            </a:extLst>
          </p:cNvPr>
          <p:cNvSpPr>
            <a:spLocks noRot="1" noChangeArrowheads="1" noTextEdit="1"/>
          </p:cNvSpPr>
          <p:nvPr>
            <p:ph type="sldImg"/>
          </p:nvPr>
        </p:nvSpPr>
        <p:spPr>
          <a:ln/>
        </p:spPr>
      </p:sp>
      <p:sp>
        <p:nvSpPr>
          <p:cNvPr id="99332" name="Rectangle 3">
            <a:extLst>
              <a:ext uri="{FF2B5EF4-FFF2-40B4-BE49-F238E27FC236}">
                <a16:creationId xmlns:a16="http://schemas.microsoft.com/office/drawing/2014/main" id="{369D1F10-C326-4033-A78E-A98FF33CC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2E603C8F-2436-4D74-9430-387DB588C8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10937AA-549F-4B45-A4B7-0E50D6FEBEA4}" type="slidenum">
              <a:rPr lang="en-US" altLang="zh-CN" sz="1200">
                <a:solidFill>
                  <a:schemeClr val="tx1"/>
                </a:solidFill>
              </a:rPr>
              <a:pPr eaLnBrk="1" hangingPunct="1"/>
              <a:t>45</a:t>
            </a:fld>
            <a:endParaRPr lang="en-US" altLang="zh-CN" sz="1200">
              <a:solidFill>
                <a:schemeClr val="tx1"/>
              </a:solidFill>
            </a:endParaRPr>
          </a:p>
        </p:txBody>
      </p:sp>
      <p:sp>
        <p:nvSpPr>
          <p:cNvPr id="100355" name="Rectangle 2">
            <a:extLst>
              <a:ext uri="{FF2B5EF4-FFF2-40B4-BE49-F238E27FC236}">
                <a16:creationId xmlns:a16="http://schemas.microsoft.com/office/drawing/2014/main" id="{F2EC20E2-5341-4E5B-8EF3-99D93AD8BE44}"/>
              </a:ext>
            </a:extLst>
          </p:cNvPr>
          <p:cNvSpPr>
            <a:spLocks noRot="1" noChangeArrowheads="1" noTextEdit="1"/>
          </p:cNvSpPr>
          <p:nvPr>
            <p:ph type="sldImg"/>
          </p:nvPr>
        </p:nvSpPr>
        <p:spPr>
          <a:ln/>
        </p:spPr>
      </p:sp>
      <p:sp>
        <p:nvSpPr>
          <p:cNvPr id="100356" name="Rectangle 3">
            <a:extLst>
              <a:ext uri="{FF2B5EF4-FFF2-40B4-BE49-F238E27FC236}">
                <a16:creationId xmlns:a16="http://schemas.microsoft.com/office/drawing/2014/main" id="{E22B5F44-0C6F-4744-8AAA-59CEAA00E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7854086F-1349-4287-925D-E8134CD1F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8364209-5C17-4210-A862-5BA5B503C146}" type="slidenum">
              <a:rPr lang="en-US" altLang="zh-CN" sz="1200">
                <a:solidFill>
                  <a:schemeClr val="tx1"/>
                </a:solidFill>
              </a:rPr>
              <a:pPr eaLnBrk="1" hangingPunct="1"/>
              <a:t>46</a:t>
            </a:fld>
            <a:endParaRPr lang="en-US" altLang="zh-CN" sz="1200">
              <a:solidFill>
                <a:schemeClr val="tx1"/>
              </a:solidFill>
            </a:endParaRPr>
          </a:p>
        </p:txBody>
      </p:sp>
      <p:sp>
        <p:nvSpPr>
          <p:cNvPr id="101379" name="Rectangle 2">
            <a:extLst>
              <a:ext uri="{FF2B5EF4-FFF2-40B4-BE49-F238E27FC236}">
                <a16:creationId xmlns:a16="http://schemas.microsoft.com/office/drawing/2014/main" id="{6F3A00B8-C035-48F2-AAFE-CE48EE6A963E}"/>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40A6128A-C70A-4BDF-A276-A8B8C4A19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10810F5D-BCFE-40C9-8CD6-DEEE43170A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6C89B93-69BB-47B5-82F4-F9276AC4908C}" type="slidenum">
              <a:rPr lang="en-US" altLang="zh-CN" sz="1200">
                <a:solidFill>
                  <a:schemeClr val="tx1"/>
                </a:solidFill>
              </a:rPr>
              <a:pPr eaLnBrk="1" hangingPunct="1"/>
              <a:t>47</a:t>
            </a:fld>
            <a:endParaRPr lang="en-US" altLang="zh-CN" sz="1200">
              <a:solidFill>
                <a:schemeClr val="tx1"/>
              </a:solidFill>
            </a:endParaRPr>
          </a:p>
        </p:txBody>
      </p:sp>
      <p:sp>
        <p:nvSpPr>
          <p:cNvPr id="102403" name="Rectangle 2">
            <a:extLst>
              <a:ext uri="{FF2B5EF4-FFF2-40B4-BE49-F238E27FC236}">
                <a16:creationId xmlns:a16="http://schemas.microsoft.com/office/drawing/2014/main" id="{2456B489-DC9C-4ED7-B240-5008F8687529}"/>
              </a:ext>
            </a:extLst>
          </p:cNvPr>
          <p:cNvSpPr>
            <a:spLocks noRot="1" noChangeArrowheads="1" noTextEdit="1"/>
          </p:cNvSpPr>
          <p:nvPr>
            <p:ph type="sldImg"/>
          </p:nvPr>
        </p:nvSpPr>
        <p:spPr>
          <a:ln/>
        </p:spPr>
      </p:sp>
      <p:sp>
        <p:nvSpPr>
          <p:cNvPr id="102404" name="Rectangle 3">
            <a:extLst>
              <a:ext uri="{FF2B5EF4-FFF2-40B4-BE49-F238E27FC236}">
                <a16:creationId xmlns:a16="http://schemas.microsoft.com/office/drawing/2014/main" id="{E4AB9067-B52E-4042-9C2E-F0D10B2283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D9C51155-3F64-4CDD-AF0D-710833EFE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B893A5C-90E6-4612-B7C2-BFD7E112F159}" type="slidenum">
              <a:rPr lang="en-US" altLang="zh-CN" sz="1200">
                <a:solidFill>
                  <a:schemeClr val="tx1"/>
                </a:solidFill>
              </a:rPr>
              <a:pPr eaLnBrk="1" hangingPunct="1"/>
              <a:t>48</a:t>
            </a:fld>
            <a:endParaRPr lang="en-US" altLang="zh-CN" sz="1200">
              <a:solidFill>
                <a:schemeClr val="tx1"/>
              </a:solidFill>
            </a:endParaRPr>
          </a:p>
        </p:txBody>
      </p:sp>
      <p:sp>
        <p:nvSpPr>
          <p:cNvPr id="103427" name="Rectangle 2">
            <a:extLst>
              <a:ext uri="{FF2B5EF4-FFF2-40B4-BE49-F238E27FC236}">
                <a16:creationId xmlns:a16="http://schemas.microsoft.com/office/drawing/2014/main" id="{6056299D-D937-4F7F-A335-2937B2190E0D}"/>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8C7D2DA9-37D8-4601-BC34-AFE55E8A1B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A472D76A-3425-4C20-8CF2-560BB204B0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971C934-D30E-436D-B311-04DA10CEF890}" type="slidenum">
              <a:rPr lang="en-US" altLang="zh-CN" sz="1200">
                <a:solidFill>
                  <a:schemeClr val="tx1"/>
                </a:solidFill>
              </a:rPr>
              <a:pPr eaLnBrk="1" hangingPunct="1"/>
              <a:t>49</a:t>
            </a:fld>
            <a:endParaRPr lang="en-US" altLang="zh-CN" sz="1200">
              <a:solidFill>
                <a:schemeClr val="tx1"/>
              </a:solidFill>
            </a:endParaRPr>
          </a:p>
        </p:txBody>
      </p:sp>
      <p:sp>
        <p:nvSpPr>
          <p:cNvPr id="104451" name="Rectangle 2">
            <a:extLst>
              <a:ext uri="{FF2B5EF4-FFF2-40B4-BE49-F238E27FC236}">
                <a16:creationId xmlns:a16="http://schemas.microsoft.com/office/drawing/2014/main" id="{31F93098-307C-4CDF-853A-16069985ACE2}"/>
              </a:ext>
            </a:extLst>
          </p:cNvPr>
          <p:cNvSpPr>
            <a:spLocks noRot="1" noChangeArrowheads="1" noTextEdit="1"/>
          </p:cNvSpPr>
          <p:nvPr>
            <p:ph type="sldImg"/>
          </p:nvPr>
        </p:nvSpPr>
        <p:spPr>
          <a:ln/>
        </p:spPr>
      </p:sp>
      <p:sp>
        <p:nvSpPr>
          <p:cNvPr id="104452" name="Rectangle 3">
            <a:extLst>
              <a:ext uri="{FF2B5EF4-FFF2-40B4-BE49-F238E27FC236}">
                <a16:creationId xmlns:a16="http://schemas.microsoft.com/office/drawing/2014/main" id="{9F5AB114-D2ED-413A-81F0-0730AEC964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0F9B5EB-4BEB-465F-97D4-DBB34A1EDD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2CF592EF-8B76-4B69-ACD2-97AA35115C6D}" type="slidenum">
              <a:rPr lang="en-US" altLang="zh-CN" sz="1200">
                <a:solidFill>
                  <a:schemeClr val="tx1"/>
                </a:solidFill>
              </a:rPr>
              <a:pPr eaLnBrk="1" hangingPunct="1"/>
              <a:t>50</a:t>
            </a:fld>
            <a:endParaRPr lang="en-US" altLang="zh-CN" sz="1200">
              <a:solidFill>
                <a:schemeClr val="tx1"/>
              </a:solidFill>
            </a:endParaRPr>
          </a:p>
        </p:txBody>
      </p:sp>
      <p:sp>
        <p:nvSpPr>
          <p:cNvPr id="105475" name="Rectangle 2">
            <a:extLst>
              <a:ext uri="{FF2B5EF4-FFF2-40B4-BE49-F238E27FC236}">
                <a16:creationId xmlns:a16="http://schemas.microsoft.com/office/drawing/2014/main" id="{E3F8484D-EAF1-4162-B4FC-A40D9856C5B9}"/>
              </a:ext>
            </a:extLst>
          </p:cNvPr>
          <p:cNvSpPr>
            <a:spLocks noRot="1" noChangeArrowheads="1" noTextEdit="1"/>
          </p:cNvSpPr>
          <p:nvPr>
            <p:ph type="sldImg"/>
          </p:nvPr>
        </p:nvSpPr>
        <p:spPr>
          <a:ln/>
        </p:spPr>
      </p:sp>
      <p:sp>
        <p:nvSpPr>
          <p:cNvPr id="105476" name="Rectangle 3">
            <a:extLst>
              <a:ext uri="{FF2B5EF4-FFF2-40B4-BE49-F238E27FC236}">
                <a16:creationId xmlns:a16="http://schemas.microsoft.com/office/drawing/2014/main" id="{D4F79385-B653-4231-9037-8FF4218C00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6C03E1E6-574C-4EEF-9734-7BC58810AC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DF01E05-B5AF-469A-86BB-20304FA77841}" type="slidenum">
              <a:rPr lang="en-US" altLang="zh-CN" sz="1200">
                <a:solidFill>
                  <a:schemeClr val="tx1"/>
                </a:solidFill>
              </a:rPr>
              <a:pPr eaLnBrk="1" hangingPunct="1"/>
              <a:t>51</a:t>
            </a:fld>
            <a:endParaRPr lang="en-US" altLang="zh-CN" sz="1200">
              <a:solidFill>
                <a:schemeClr val="tx1"/>
              </a:solidFill>
            </a:endParaRPr>
          </a:p>
        </p:txBody>
      </p:sp>
      <p:sp>
        <p:nvSpPr>
          <p:cNvPr id="106499" name="Rectangle 2">
            <a:extLst>
              <a:ext uri="{FF2B5EF4-FFF2-40B4-BE49-F238E27FC236}">
                <a16:creationId xmlns:a16="http://schemas.microsoft.com/office/drawing/2014/main" id="{C97A4FBA-D686-4695-9AE9-349D6E3171BC}"/>
              </a:ext>
            </a:extLst>
          </p:cNvPr>
          <p:cNvSpPr>
            <a:spLocks noRot="1" noChangeArrowheads="1" noTextEdit="1"/>
          </p:cNvSpPr>
          <p:nvPr>
            <p:ph type="sldImg"/>
          </p:nvPr>
        </p:nvSpPr>
        <p:spPr>
          <a:ln/>
        </p:spPr>
      </p:sp>
      <p:sp>
        <p:nvSpPr>
          <p:cNvPr id="106500" name="Rectangle 3">
            <a:extLst>
              <a:ext uri="{FF2B5EF4-FFF2-40B4-BE49-F238E27FC236}">
                <a16:creationId xmlns:a16="http://schemas.microsoft.com/office/drawing/2014/main" id="{D10DCD35-9F9B-434C-B11B-28A2ECB23A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486E288-9D27-4B0E-9A80-1ECB80A028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69B376E-D4E7-40B0-A74F-5FA64FF773A3}" type="slidenum">
              <a:rPr lang="en-US" altLang="zh-CN" sz="1200">
                <a:solidFill>
                  <a:schemeClr val="tx1"/>
                </a:solidFill>
              </a:rPr>
              <a:pPr eaLnBrk="1" hangingPunct="1"/>
              <a:t>52</a:t>
            </a:fld>
            <a:endParaRPr lang="en-US" altLang="zh-CN" sz="1200">
              <a:solidFill>
                <a:schemeClr val="tx1"/>
              </a:solidFill>
            </a:endParaRPr>
          </a:p>
        </p:txBody>
      </p:sp>
      <p:sp>
        <p:nvSpPr>
          <p:cNvPr id="107523" name="Rectangle 2">
            <a:extLst>
              <a:ext uri="{FF2B5EF4-FFF2-40B4-BE49-F238E27FC236}">
                <a16:creationId xmlns:a16="http://schemas.microsoft.com/office/drawing/2014/main" id="{4D26D913-ECA6-48F9-9746-8A8E19C6EB9C}"/>
              </a:ext>
            </a:extLst>
          </p:cNvPr>
          <p:cNvSpPr>
            <a:spLocks noRot="1" noChangeArrowheads="1" noTextEdit="1"/>
          </p:cNvSpPr>
          <p:nvPr>
            <p:ph type="sldImg"/>
          </p:nvPr>
        </p:nvSpPr>
        <p:spPr>
          <a:ln/>
        </p:spPr>
      </p:sp>
      <p:sp>
        <p:nvSpPr>
          <p:cNvPr id="107524" name="Rectangle 3">
            <a:extLst>
              <a:ext uri="{FF2B5EF4-FFF2-40B4-BE49-F238E27FC236}">
                <a16:creationId xmlns:a16="http://schemas.microsoft.com/office/drawing/2014/main" id="{53ED3665-80ED-4102-8596-75CD276B2F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D38FCC9-5794-43A5-BD58-4436B91EEF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D6251E91-4C0A-4946-86C5-FD908B1A0BBF}" type="slidenum">
              <a:rPr lang="en-US" altLang="zh-CN" sz="1200">
                <a:solidFill>
                  <a:schemeClr val="tx1"/>
                </a:solidFill>
              </a:rPr>
              <a:pPr eaLnBrk="1" hangingPunct="1"/>
              <a:t>53</a:t>
            </a:fld>
            <a:endParaRPr lang="en-US" altLang="zh-CN" sz="1200">
              <a:solidFill>
                <a:schemeClr val="tx1"/>
              </a:solidFill>
            </a:endParaRPr>
          </a:p>
        </p:txBody>
      </p:sp>
      <p:sp>
        <p:nvSpPr>
          <p:cNvPr id="108547" name="Rectangle 2">
            <a:extLst>
              <a:ext uri="{FF2B5EF4-FFF2-40B4-BE49-F238E27FC236}">
                <a16:creationId xmlns:a16="http://schemas.microsoft.com/office/drawing/2014/main" id="{BA9EFC97-447D-41F3-A2E1-62D01A099278}"/>
              </a:ext>
            </a:extLst>
          </p:cNvPr>
          <p:cNvSpPr>
            <a:spLocks noRot="1" noChangeArrowheads="1" noTextEdit="1"/>
          </p:cNvSpPr>
          <p:nvPr>
            <p:ph type="sldImg"/>
          </p:nvPr>
        </p:nvSpPr>
        <p:spPr>
          <a:ln/>
        </p:spPr>
      </p:sp>
      <p:sp>
        <p:nvSpPr>
          <p:cNvPr id="108548" name="Rectangle 3">
            <a:extLst>
              <a:ext uri="{FF2B5EF4-FFF2-40B4-BE49-F238E27FC236}">
                <a16:creationId xmlns:a16="http://schemas.microsoft.com/office/drawing/2014/main" id="{A2A87FCE-3F6C-44DB-83DB-4D6F00B0E8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C01AA905-9264-4A4D-B049-8B158E98B3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11374C8-AC05-4A21-96CB-E9EFCE7FD88A}" type="slidenum">
              <a:rPr lang="en-US" altLang="zh-CN" sz="1200">
                <a:solidFill>
                  <a:schemeClr val="tx1"/>
                </a:solidFill>
              </a:rPr>
              <a:pPr eaLnBrk="1" hangingPunct="1"/>
              <a:t>5</a:t>
            </a:fld>
            <a:endParaRPr lang="en-US" altLang="zh-CN" sz="1200">
              <a:solidFill>
                <a:schemeClr val="tx1"/>
              </a:solidFill>
            </a:endParaRPr>
          </a:p>
        </p:txBody>
      </p:sp>
      <p:sp>
        <p:nvSpPr>
          <p:cNvPr id="63491" name="Rectangle 2">
            <a:extLst>
              <a:ext uri="{FF2B5EF4-FFF2-40B4-BE49-F238E27FC236}">
                <a16:creationId xmlns:a16="http://schemas.microsoft.com/office/drawing/2014/main" id="{A606C01F-7FEB-4EF3-8EE1-95A81F8A4B67}"/>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899CAD64-FAE1-4C1F-AE39-D20A92FE4D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377FD441-33B0-4E78-85F0-315A47ACAE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99D99B02-B21D-4144-A4AA-DCC352E513F1}" type="slidenum">
              <a:rPr lang="en-US" altLang="zh-CN" sz="1200">
                <a:solidFill>
                  <a:schemeClr val="tx1"/>
                </a:solidFill>
              </a:rPr>
              <a:pPr eaLnBrk="1" hangingPunct="1"/>
              <a:t>54</a:t>
            </a:fld>
            <a:endParaRPr lang="en-US" altLang="zh-CN" sz="1200">
              <a:solidFill>
                <a:schemeClr val="tx1"/>
              </a:solidFill>
            </a:endParaRPr>
          </a:p>
        </p:txBody>
      </p:sp>
      <p:sp>
        <p:nvSpPr>
          <p:cNvPr id="109571" name="Rectangle 2">
            <a:extLst>
              <a:ext uri="{FF2B5EF4-FFF2-40B4-BE49-F238E27FC236}">
                <a16:creationId xmlns:a16="http://schemas.microsoft.com/office/drawing/2014/main" id="{ED115310-1DFA-4A8F-9BC9-590887482CF1}"/>
              </a:ext>
            </a:extLst>
          </p:cNvPr>
          <p:cNvSpPr>
            <a:spLocks noRot="1" noChangeArrowheads="1" noTextEdit="1"/>
          </p:cNvSpPr>
          <p:nvPr>
            <p:ph type="sldImg"/>
          </p:nvPr>
        </p:nvSpPr>
        <p:spPr>
          <a:ln/>
        </p:spPr>
      </p:sp>
      <p:sp>
        <p:nvSpPr>
          <p:cNvPr id="109572" name="Rectangle 3">
            <a:extLst>
              <a:ext uri="{FF2B5EF4-FFF2-40B4-BE49-F238E27FC236}">
                <a16:creationId xmlns:a16="http://schemas.microsoft.com/office/drawing/2014/main" id="{F23A1569-F1A6-412C-B511-1547DD35E2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D8AA2B7B-F207-42B3-B257-698F8F487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B91199A4-1D8E-482A-A49A-9F3B7C372BD0}" type="slidenum">
              <a:rPr lang="en-US" altLang="zh-CN" sz="1200">
                <a:solidFill>
                  <a:schemeClr val="tx1"/>
                </a:solidFill>
              </a:rPr>
              <a:pPr eaLnBrk="1" hangingPunct="1"/>
              <a:t>6</a:t>
            </a:fld>
            <a:endParaRPr lang="en-US" altLang="zh-CN" sz="1200">
              <a:solidFill>
                <a:schemeClr val="tx1"/>
              </a:solidFill>
            </a:endParaRPr>
          </a:p>
        </p:txBody>
      </p:sp>
      <p:sp>
        <p:nvSpPr>
          <p:cNvPr id="64515" name="Rectangle 2">
            <a:extLst>
              <a:ext uri="{FF2B5EF4-FFF2-40B4-BE49-F238E27FC236}">
                <a16:creationId xmlns:a16="http://schemas.microsoft.com/office/drawing/2014/main" id="{E783A195-B3EF-4DEC-872B-56350D0D6B2B}"/>
              </a:ext>
            </a:extLst>
          </p:cNvPr>
          <p:cNvSpPr>
            <a:spLocks noRot="1" noChangeArrowheads="1" noTextEdit="1"/>
          </p:cNvSpPr>
          <p:nvPr>
            <p:ph type="sldImg"/>
          </p:nvPr>
        </p:nvSpPr>
        <p:spPr>
          <a:ln/>
        </p:spPr>
      </p:sp>
      <p:sp>
        <p:nvSpPr>
          <p:cNvPr id="64516" name="Rectangle 3">
            <a:extLst>
              <a:ext uri="{FF2B5EF4-FFF2-40B4-BE49-F238E27FC236}">
                <a16:creationId xmlns:a16="http://schemas.microsoft.com/office/drawing/2014/main" id="{1F674C70-3DAF-4D1A-9020-DE0BF5F0A5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8B7DDB54-B133-4D80-9916-318594F73A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28B4EA4-2B58-4272-846A-CD3861C03838}" type="slidenum">
              <a:rPr lang="en-US" altLang="zh-CN" sz="1200">
                <a:solidFill>
                  <a:schemeClr val="tx1"/>
                </a:solidFill>
              </a:rPr>
              <a:pPr eaLnBrk="1" hangingPunct="1"/>
              <a:t>7</a:t>
            </a:fld>
            <a:endParaRPr lang="en-US" altLang="zh-CN" sz="1200">
              <a:solidFill>
                <a:schemeClr val="tx1"/>
              </a:solidFill>
            </a:endParaRPr>
          </a:p>
        </p:txBody>
      </p:sp>
      <p:sp>
        <p:nvSpPr>
          <p:cNvPr id="65539" name="Rectangle 2">
            <a:extLst>
              <a:ext uri="{FF2B5EF4-FFF2-40B4-BE49-F238E27FC236}">
                <a16:creationId xmlns:a16="http://schemas.microsoft.com/office/drawing/2014/main" id="{59C61C03-5AE1-4CF4-B7AA-324FEEA74F02}"/>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B2530C55-06CD-4598-8C8E-C5E2EBBFD7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B0DD98C-6289-4115-9970-2B9CBAA8C1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096E7EE-EEC3-4139-9D06-8FE968AC59BD}" type="slidenum">
              <a:rPr lang="en-US" altLang="zh-CN" sz="1200">
                <a:solidFill>
                  <a:schemeClr val="tx1"/>
                </a:solidFill>
              </a:rPr>
              <a:pPr eaLnBrk="1" hangingPunct="1"/>
              <a:t>8</a:t>
            </a:fld>
            <a:endParaRPr lang="en-US" altLang="zh-CN" sz="1200">
              <a:solidFill>
                <a:schemeClr val="tx1"/>
              </a:solidFill>
            </a:endParaRPr>
          </a:p>
        </p:txBody>
      </p:sp>
      <p:sp>
        <p:nvSpPr>
          <p:cNvPr id="66563" name="Rectangle 2">
            <a:extLst>
              <a:ext uri="{FF2B5EF4-FFF2-40B4-BE49-F238E27FC236}">
                <a16:creationId xmlns:a16="http://schemas.microsoft.com/office/drawing/2014/main" id="{B00EDE46-DA04-42D1-9F4E-91FAFE1C9689}"/>
              </a:ext>
            </a:extLst>
          </p:cNvPr>
          <p:cNvSpPr>
            <a:spLocks noRot="1" noChangeArrowheads="1" noTextEdit="1"/>
          </p:cNvSpPr>
          <p:nvPr>
            <p:ph type="sldImg"/>
          </p:nvPr>
        </p:nvSpPr>
        <p:spPr>
          <a:ln/>
        </p:spPr>
      </p:sp>
      <p:sp>
        <p:nvSpPr>
          <p:cNvPr id="66564" name="Rectangle 3">
            <a:extLst>
              <a:ext uri="{FF2B5EF4-FFF2-40B4-BE49-F238E27FC236}">
                <a16:creationId xmlns:a16="http://schemas.microsoft.com/office/drawing/2014/main" id="{4E046EC8-0217-440F-B6A3-287D05883F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Word: The computer's internal storage unit. Word "size" refers to the amount of data a processor's internal data registers can hold and process at one time. Business computers generally have word sizes of 32 or 64 bits.</a:t>
            </a:r>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3719462-8988-4F6A-99A0-635B41EB1E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D1E7CF7-7A1E-404C-A66E-F51809CD0D7A}" type="slidenum">
              <a:rPr lang="en-US" altLang="zh-CN" sz="1200">
                <a:solidFill>
                  <a:schemeClr val="tx1"/>
                </a:solidFill>
              </a:rPr>
              <a:pPr eaLnBrk="1" hangingPunct="1"/>
              <a:t>9</a:t>
            </a:fld>
            <a:endParaRPr lang="en-US" altLang="zh-CN" sz="1200">
              <a:solidFill>
                <a:schemeClr val="tx1"/>
              </a:solidFill>
            </a:endParaRPr>
          </a:p>
        </p:txBody>
      </p:sp>
      <p:sp>
        <p:nvSpPr>
          <p:cNvPr id="67587" name="Rectangle 2">
            <a:extLst>
              <a:ext uri="{FF2B5EF4-FFF2-40B4-BE49-F238E27FC236}">
                <a16:creationId xmlns:a16="http://schemas.microsoft.com/office/drawing/2014/main" id="{990D01BF-AFA6-4721-A41A-AEA7A92CA7E1}"/>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81626B5F-715D-45C7-99DF-983366ADF9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ltLang="zh-CN"/>
              <a:t>Click to edit Master title style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altLang="zh-CN"/>
              <a:t>Click to edit Master subtitle style</a:t>
            </a:r>
          </a:p>
        </p:txBody>
      </p:sp>
      <p:sp>
        <p:nvSpPr>
          <p:cNvPr id="4" name="Rectangle 4">
            <a:extLst>
              <a:ext uri="{FF2B5EF4-FFF2-40B4-BE49-F238E27FC236}">
                <a16:creationId xmlns:a16="http://schemas.microsoft.com/office/drawing/2014/main" id="{5B8DE1A6-C966-446B-8120-8F548B1A3D21}"/>
              </a:ext>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ea typeface="宋体" charset="-122"/>
              </a:defRPr>
            </a:lvl1pPr>
          </a:lstStyle>
          <a:p>
            <a:pPr>
              <a:defRPr/>
            </a:pPr>
            <a:r>
              <a:rPr lang="en-US" altLang="zh-CN"/>
              <a:t>Linux+ Guide to Linux Certification, Second Edition</a:t>
            </a:r>
          </a:p>
        </p:txBody>
      </p:sp>
      <p:sp>
        <p:nvSpPr>
          <p:cNvPr id="5" name="Rectangle 5">
            <a:extLst>
              <a:ext uri="{FF2B5EF4-FFF2-40B4-BE49-F238E27FC236}">
                <a16:creationId xmlns:a16="http://schemas.microsoft.com/office/drawing/2014/main" id="{1F670404-C234-47A5-9549-3856B89FE675}"/>
              </a:ext>
            </a:extLst>
          </p:cNvPr>
          <p:cNvSpPr>
            <a:spLocks noGrp="1" noChangeArrowheads="1"/>
          </p:cNvSpPr>
          <p:nvPr>
            <p:ph type="ftr" sz="quarter" idx="11"/>
          </p:nvPr>
        </p:nvSpPr>
        <p:spPr>
          <a:xfrm>
            <a:off x="3124200" y="6248400"/>
            <a:ext cx="2895600" cy="457200"/>
          </a:xfrm>
        </p:spPr>
        <p:txBody>
          <a:bodyPr/>
          <a:lstStyle>
            <a:lvl1pPr algn="ctr">
              <a:defRPr>
                <a:latin typeface="Times New Roman" pitchFamily="18" charset="0"/>
              </a:defRPr>
            </a:lvl1pPr>
          </a:lstStyle>
          <a:p>
            <a:pPr>
              <a:defRPr/>
            </a:pPr>
            <a:r>
              <a:rPr lang="en-US" altLang="zh-CN"/>
              <a:t>A First Book of ANSI C, Fourth Edition</a:t>
            </a:r>
          </a:p>
        </p:txBody>
      </p:sp>
      <p:sp>
        <p:nvSpPr>
          <p:cNvPr id="6" name="Rectangle 6">
            <a:extLst>
              <a:ext uri="{FF2B5EF4-FFF2-40B4-BE49-F238E27FC236}">
                <a16:creationId xmlns:a16="http://schemas.microsoft.com/office/drawing/2014/main" id="{24513010-18D0-4D47-BBC4-0FA0DFC81586}"/>
              </a:ext>
            </a:extLst>
          </p:cNvPr>
          <p:cNvSpPr>
            <a:spLocks noGrp="1" noChangeArrowheads="1"/>
          </p:cNvSpPr>
          <p:nvPr>
            <p:ph type="sldNum" sz="quarter" idx="12"/>
          </p:nvPr>
        </p:nvSpPr>
        <p:spPr>
          <a:xfrm>
            <a:off x="6553200" y="6248400"/>
            <a:ext cx="1905000" cy="457200"/>
          </a:xfrm>
        </p:spPr>
        <p:txBody>
          <a:bodyPr/>
          <a:lstStyle>
            <a:lvl1pPr>
              <a:defRPr>
                <a:latin typeface="Times New Roman" panose="02020603050405020304" pitchFamily="18" charset="0"/>
              </a:defRPr>
            </a:lvl1pPr>
          </a:lstStyle>
          <a:p>
            <a:fld id="{96EF4539-D109-4CE4-AE00-AF859A35627F}" type="slidenum">
              <a:rPr lang="en-US" altLang="zh-CN"/>
              <a:pPr/>
              <a:t>‹#›</a:t>
            </a:fld>
            <a:endParaRPr lang="en-US" altLang="zh-CN"/>
          </a:p>
        </p:txBody>
      </p:sp>
    </p:spTree>
    <p:extLst>
      <p:ext uri="{BB962C8B-B14F-4D97-AF65-F5344CB8AC3E}">
        <p14:creationId xmlns:p14="http://schemas.microsoft.com/office/powerpoint/2010/main" val="187727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D616721-DE79-483A-B019-411075FCBE26}"/>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5" name="Rectangle 6">
            <a:extLst>
              <a:ext uri="{FF2B5EF4-FFF2-40B4-BE49-F238E27FC236}">
                <a16:creationId xmlns:a16="http://schemas.microsoft.com/office/drawing/2014/main" id="{BD192B9D-27B7-4D9E-8251-359D03991309}"/>
              </a:ext>
            </a:extLst>
          </p:cNvPr>
          <p:cNvSpPr>
            <a:spLocks noGrp="1" noChangeArrowheads="1"/>
          </p:cNvSpPr>
          <p:nvPr>
            <p:ph type="sldNum" sz="quarter" idx="11"/>
          </p:nvPr>
        </p:nvSpPr>
        <p:spPr>
          <a:ln/>
        </p:spPr>
        <p:txBody>
          <a:bodyPr/>
          <a:lstStyle>
            <a:lvl1pPr>
              <a:defRPr/>
            </a:lvl1pPr>
          </a:lstStyle>
          <a:p>
            <a:fld id="{D57FD98E-22BA-4C89-8AA2-1C02CF3235FA}" type="slidenum">
              <a:rPr lang="en-US" altLang="zh-CN"/>
              <a:pPr/>
              <a:t>‹#›</a:t>
            </a:fld>
            <a:endParaRPr lang="en-US" altLang="zh-CN"/>
          </a:p>
        </p:txBody>
      </p:sp>
    </p:spTree>
    <p:extLst>
      <p:ext uri="{BB962C8B-B14F-4D97-AF65-F5344CB8AC3E}">
        <p14:creationId xmlns:p14="http://schemas.microsoft.com/office/powerpoint/2010/main" val="2695755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381000"/>
            <a:ext cx="2019300" cy="5867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381000"/>
            <a:ext cx="5905500" cy="5867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2725C915-5800-4731-BC85-DCCFA2B1F658}"/>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5" name="Rectangle 6">
            <a:extLst>
              <a:ext uri="{FF2B5EF4-FFF2-40B4-BE49-F238E27FC236}">
                <a16:creationId xmlns:a16="http://schemas.microsoft.com/office/drawing/2014/main" id="{BBB018DE-AAD0-4816-9344-BFC4E51F9EE0}"/>
              </a:ext>
            </a:extLst>
          </p:cNvPr>
          <p:cNvSpPr>
            <a:spLocks noGrp="1" noChangeArrowheads="1"/>
          </p:cNvSpPr>
          <p:nvPr>
            <p:ph type="sldNum" sz="quarter" idx="11"/>
          </p:nvPr>
        </p:nvSpPr>
        <p:spPr>
          <a:ln/>
        </p:spPr>
        <p:txBody>
          <a:bodyPr/>
          <a:lstStyle>
            <a:lvl1pPr>
              <a:defRPr/>
            </a:lvl1pPr>
          </a:lstStyle>
          <a:p>
            <a:fld id="{2F685A83-7EEE-4C23-834F-1056DE61A654}" type="slidenum">
              <a:rPr lang="en-US" altLang="zh-CN"/>
              <a:pPr/>
              <a:t>‹#›</a:t>
            </a:fld>
            <a:endParaRPr lang="en-US" altLang="zh-CN"/>
          </a:p>
        </p:txBody>
      </p:sp>
    </p:spTree>
    <p:extLst>
      <p:ext uri="{BB962C8B-B14F-4D97-AF65-F5344CB8AC3E}">
        <p14:creationId xmlns:p14="http://schemas.microsoft.com/office/powerpoint/2010/main" val="1192711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676400"/>
            <a:ext cx="39624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76400"/>
            <a:ext cx="39624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6C5E099D-74A0-452D-A928-16E4DE27C8BE}"/>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6" name="Rectangle 6">
            <a:extLst>
              <a:ext uri="{FF2B5EF4-FFF2-40B4-BE49-F238E27FC236}">
                <a16:creationId xmlns:a16="http://schemas.microsoft.com/office/drawing/2014/main" id="{B4FEB5FF-83D5-4EB3-BEAC-5B5CF282FE95}"/>
              </a:ext>
            </a:extLst>
          </p:cNvPr>
          <p:cNvSpPr>
            <a:spLocks noGrp="1" noChangeArrowheads="1"/>
          </p:cNvSpPr>
          <p:nvPr>
            <p:ph type="sldNum" sz="quarter" idx="11"/>
          </p:nvPr>
        </p:nvSpPr>
        <p:spPr>
          <a:ln/>
        </p:spPr>
        <p:txBody>
          <a:bodyPr/>
          <a:lstStyle>
            <a:lvl1pPr>
              <a:defRPr/>
            </a:lvl1pPr>
          </a:lstStyle>
          <a:p>
            <a:fld id="{094E7923-07D0-45D5-BE01-116E64173275}" type="slidenum">
              <a:rPr lang="en-US" altLang="zh-CN"/>
              <a:pPr/>
              <a:t>‹#›</a:t>
            </a:fld>
            <a:endParaRPr lang="en-US" altLang="zh-CN"/>
          </a:p>
        </p:txBody>
      </p:sp>
    </p:spTree>
    <p:extLst>
      <p:ext uri="{BB962C8B-B14F-4D97-AF65-F5344CB8AC3E}">
        <p14:creationId xmlns:p14="http://schemas.microsoft.com/office/powerpoint/2010/main" val="548405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676400"/>
            <a:ext cx="80772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33400" y="4038600"/>
            <a:ext cx="80772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CAAA125C-D133-492E-B66F-4E27F057A265}"/>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6" name="Rectangle 6">
            <a:extLst>
              <a:ext uri="{FF2B5EF4-FFF2-40B4-BE49-F238E27FC236}">
                <a16:creationId xmlns:a16="http://schemas.microsoft.com/office/drawing/2014/main" id="{ED500733-4DB0-4991-BCDF-79C8CADE5A4B}"/>
              </a:ext>
            </a:extLst>
          </p:cNvPr>
          <p:cNvSpPr>
            <a:spLocks noGrp="1" noChangeArrowheads="1"/>
          </p:cNvSpPr>
          <p:nvPr>
            <p:ph type="sldNum" sz="quarter" idx="11"/>
          </p:nvPr>
        </p:nvSpPr>
        <p:spPr>
          <a:ln/>
        </p:spPr>
        <p:txBody>
          <a:bodyPr/>
          <a:lstStyle>
            <a:lvl1pPr>
              <a:defRPr/>
            </a:lvl1pPr>
          </a:lstStyle>
          <a:p>
            <a:fld id="{4F23DC71-AF6C-46D0-8431-40F7507C3BD2}" type="slidenum">
              <a:rPr lang="en-US" altLang="zh-CN"/>
              <a:pPr/>
              <a:t>‹#›</a:t>
            </a:fld>
            <a:endParaRPr lang="en-US" altLang="zh-CN"/>
          </a:p>
        </p:txBody>
      </p:sp>
    </p:spTree>
    <p:extLst>
      <p:ext uri="{BB962C8B-B14F-4D97-AF65-F5344CB8AC3E}">
        <p14:creationId xmlns:p14="http://schemas.microsoft.com/office/powerpoint/2010/main" val="1740358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533400" y="381000"/>
            <a:ext cx="8077200" cy="1143000"/>
          </a:xfrm>
        </p:spPr>
        <p:txBody>
          <a:bodyPr/>
          <a:lstStyle/>
          <a:p>
            <a:r>
              <a:rPr lang="zh-CN" altLang="en-US"/>
              <a:t>单击此处编辑母版标题样式</a:t>
            </a:r>
          </a:p>
        </p:txBody>
      </p:sp>
      <p:sp>
        <p:nvSpPr>
          <p:cNvPr id="3" name="内容占位符 2"/>
          <p:cNvSpPr>
            <a:spLocks noGrp="1"/>
          </p:cNvSpPr>
          <p:nvPr>
            <p:ph sz="half" idx="1"/>
          </p:nvPr>
        </p:nvSpPr>
        <p:spPr>
          <a:xfrm>
            <a:off x="533400" y="1676400"/>
            <a:ext cx="80772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33400" y="4038600"/>
            <a:ext cx="8077200" cy="220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A83748DC-0598-46EA-809E-F1FFC484DB43}"/>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6" name="Rectangle 6">
            <a:extLst>
              <a:ext uri="{FF2B5EF4-FFF2-40B4-BE49-F238E27FC236}">
                <a16:creationId xmlns:a16="http://schemas.microsoft.com/office/drawing/2014/main" id="{BCFB5A09-7E0D-4AAE-A5FA-1F2ABC208CBC}"/>
              </a:ext>
            </a:extLst>
          </p:cNvPr>
          <p:cNvSpPr>
            <a:spLocks noGrp="1" noChangeArrowheads="1"/>
          </p:cNvSpPr>
          <p:nvPr>
            <p:ph type="sldNum" sz="quarter" idx="11"/>
          </p:nvPr>
        </p:nvSpPr>
        <p:spPr>
          <a:ln/>
        </p:spPr>
        <p:txBody>
          <a:bodyPr/>
          <a:lstStyle>
            <a:lvl1pPr>
              <a:defRPr/>
            </a:lvl1pPr>
          </a:lstStyle>
          <a:p>
            <a:fld id="{3EFB132C-6539-4AA3-8EE9-1FE518DEE624}" type="slidenum">
              <a:rPr lang="en-US" altLang="zh-CN"/>
              <a:pPr/>
              <a:t>‹#›</a:t>
            </a:fld>
            <a:endParaRPr lang="en-US" altLang="zh-CN"/>
          </a:p>
        </p:txBody>
      </p:sp>
    </p:spTree>
    <p:extLst>
      <p:ext uri="{BB962C8B-B14F-4D97-AF65-F5344CB8AC3E}">
        <p14:creationId xmlns:p14="http://schemas.microsoft.com/office/powerpoint/2010/main" val="29101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6337D6D7-08B4-4BB5-ABCF-DA2F8275C200}"/>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5" name="Rectangle 6">
            <a:extLst>
              <a:ext uri="{FF2B5EF4-FFF2-40B4-BE49-F238E27FC236}">
                <a16:creationId xmlns:a16="http://schemas.microsoft.com/office/drawing/2014/main" id="{E799AA1D-9FAB-44E2-ABBD-E55B038D6B52}"/>
              </a:ext>
            </a:extLst>
          </p:cNvPr>
          <p:cNvSpPr>
            <a:spLocks noGrp="1" noChangeArrowheads="1"/>
          </p:cNvSpPr>
          <p:nvPr>
            <p:ph type="sldNum" sz="quarter" idx="11"/>
          </p:nvPr>
        </p:nvSpPr>
        <p:spPr>
          <a:ln/>
        </p:spPr>
        <p:txBody>
          <a:bodyPr/>
          <a:lstStyle>
            <a:lvl1pPr>
              <a:defRPr/>
            </a:lvl1pPr>
          </a:lstStyle>
          <a:p>
            <a:fld id="{EFB6AAFF-A307-4170-8D5D-9809FD068033}" type="slidenum">
              <a:rPr lang="en-US" altLang="zh-CN"/>
              <a:pPr/>
              <a:t>‹#›</a:t>
            </a:fld>
            <a:endParaRPr lang="en-US" altLang="zh-CN"/>
          </a:p>
        </p:txBody>
      </p:sp>
    </p:spTree>
    <p:extLst>
      <p:ext uri="{BB962C8B-B14F-4D97-AF65-F5344CB8AC3E}">
        <p14:creationId xmlns:p14="http://schemas.microsoft.com/office/powerpoint/2010/main" val="26858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153457AA-FE10-42F7-984F-A8064893B487}"/>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5" name="Rectangle 6">
            <a:extLst>
              <a:ext uri="{FF2B5EF4-FFF2-40B4-BE49-F238E27FC236}">
                <a16:creationId xmlns:a16="http://schemas.microsoft.com/office/drawing/2014/main" id="{5C4EABA2-FE0F-4BEF-977F-55B3444FB2CB}"/>
              </a:ext>
            </a:extLst>
          </p:cNvPr>
          <p:cNvSpPr>
            <a:spLocks noGrp="1" noChangeArrowheads="1"/>
          </p:cNvSpPr>
          <p:nvPr>
            <p:ph type="sldNum" sz="quarter" idx="11"/>
          </p:nvPr>
        </p:nvSpPr>
        <p:spPr>
          <a:ln/>
        </p:spPr>
        <p:txBody>
          <a:bodyPr/>
          <a:lstStyle>
            <a:lvl1pPr>
              <a:defRPr/>
            </a:lvl1pPr>
          </a:lstStyle>
          <a:p>
            <a:fld id="{995B705B-4FF6-4B91-B42A-DDB4D4AAAB61}" type="slidenum">
              <a:rPr lang="en-US" altLang="zh-CN"/>
              <a:pPr/>
              <a:t>‹#›</a:t>
            </a:fld>
            <a:endParaRPr lang="en-US" altLang="zh-CN"/>
          </a:p>
        </p:txBody>
      </p:sp>
    </p:spTree>
    <p:extLst>
      <p:ext uri="{BB962C8B-B14F-4D97-AF65-F5344CB8AC3E}">
        <p14:creationId xmlns:p14="http://schemas.microsoft.com/office/powerpoint/2010/main" val="309754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92A9910C-E4E0-420E-B700-8EA0BC8FA1F8}"/>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6" name="Rectangle 6">
            <a:extLst>
              <a:ext uri="{FF2B5EF4-FFF2-40B4-BE49-F238E27FC236}">
                <a16:creationId xmlns:a16="http://schemas.microsoft.com/office/drawing/2014/main" id="{79753745-6055-4814-88D2-98B0E13810AE}"/>
              </a:ext>
            </a:extLst>
          </p:cNvPr>
          <p:cNvSpPr>
            <a:spLocks noGrp="1" noChangeArrowheads="1"/>
          </p:cNvSpPr>
          <p:nvPr>
            <p:ph type="sldNum" sz="quarter" idx="11"/>
          </p:nvPr>
        </p:nvSpPr>
        <p:spPr>
          <a:ln/>
        </p:spPr>
        <p:txBody>
          <a:bodyPr/>
          <a:lstStyle>
            <a:lvl1pPr>
              <a:defRPr/>
            </a:lvl1pPr>
          </a:lstStyle>
          <a:p>
            <a:fld id="{CE44FB0E-A6A8-489C-A7DE-F0B8B1037072}" type="slidenum">
              <a:rPr lang="en-US" altLang="zh-CN"/>
              <a:pPr/>
              <a:t>‹#›</a:t>
            </a:fld>
            <a:endParaRPr lang="en-US" altLang="zh-CN"/>
          </a:p>
        </p:txBody>
      </p:sp>
    </p:spTree>
    <p:extLst>
      <p:ext uri="{BB962C8B-B14F-4D97-AF65-F5344CB8AC3E}">
        <p14:creationId xmlns:p14="http://schemas.microsoft.com/office/powerpoint/2010/main" val="118642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59BB476E-D75B-42EA-81E8-2B6C1ABFB844}"/>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8" name="Rectangle 6">
            <a:extLst>
              <a:ext uri="{FF2B5EF4-FFF2-40B4-BE49-F238E27FC236}">
                <a16:creationId xmlns:a16="http://schemas.microsoft.com/office/drawing/2014/main" id="{F6C36BEB-515B-4F4D-BFC9-7AB2453FAA87}"/>
              </a:ext>
            </a:extLst>
          </p:cNvPr>
          <p:cNvSpPr>
            <a:spLocks noGrp="1" noChangeArrowheads="1"/>
          </p:cNvSpPr>
          <p:nvPr>
            <p:ph type="sldNum" sz="quarter" idx="11"/>
          </p:nvPr>
        </p:nvSpPr>
        <p:spPr>
          <a:ln/>
        </p:spPr>
        <p:txBody>
          <a:bodyPr/>
          <a:lstStyle>
            <a:lvl1pPr>
              <a:defRPr/>
            </a:lvl1pPr>
          </a:lstStyle>
          <a:p>
            <a:fld id="{3B22DAFB-AEE7-40A4-949A-B7B7B2135034}" type="slidenum">
              <a:rPr lang="en-US" altLang="zh-CN"/>
              <a:pPr/>
              <a:t>‹#›</a:t>
            </a:fld>
            <a:endParaRPr lang="en-US" altLang="zh-CN"/>
          </a:p>
        </p:txBody>
      </p:sp>
    </p:spTree>
    <p:extLst>
      <p:ext uri="{BB962C8B-B14F-4D97-AF65-F5344CB8AC3E}">
        <p14:creationId xmlns:p14="http://schemas.microsoft.com/office/powerpoint/2010/main" val="112236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5D691C4C-F4E9-48AB-8FF5-CDC0D6CB697F}"/>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4" name="Rectangle 6">
            <a:extLst>
              <a:ext uri="{FF2B5EF4-FFF2-40B4-BE49-F238E27FC236}">
                <a16:creationId xmlns:a16="http://schemas.microsoft.com/office/drawing/2014/main" id="{EB374468-3CA9-43FC-9522-32B646A6F5A2}"/>
              </a:ext>
            </a:extLst>
          </p:cNvPr>
          <p:cNvSpPr>
            <a:spLocks noGrp="1" noChangeArrowheads="1"/>
          </p:cNvSpPr>
          <p:nvPr>
            <p:ph type="sldNum" sz="quarter" idx="11"/>
          </p:nvPr>
        </p:nvSpPr>
        <p:spPr>
          <a:ln/>
        </p:spPr>
        <p:txBody>
          <a:bodyPr/>
          <a:lstStyle>
            <a:lvl1pPr>
              <a:defRPr/>
            </a:lvl1pPr>
          </a:lstStyle>
          <a:p>
            <a:fld id="{90C27697-8484-4D8E-BF17-8F2E836D91B5}" type="slidenum">
              <a:rPr lang="en-US" altLang="zh-CN"/>
              <a:pPr/>
              <a:t>‹#›</a:t>
            </a:fld>
            <a:endParaRPr lang="en-US" altLang="zh-CN"/>
          </a:p>
        </p:txBody>
      </p:sp>
    </p:spTree>
    <p:extLst>
      <p:ext uri="{BB962C8B-B14F-4D97-AF65-F5344CB8AC3E}">
        <p14:creationId xmlns:p14="http://schemas.microsoft.com/office/powerpoint/2010/main" val="284800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0E98EBAE-7538-4C6F-92E6-EA2664E6506D}"/>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3" name="Rectangle 6">
            <a:extLst>
              <a:ext uri="{FF2B5EF4-FFF2-40B4-BE49-F238E27FC236}">
                <a16:creationId xmlns:a16="http://schemas.microsoft.com/office/drawing/2014/main" id="{04EA531E-E60B-4FAB-B64F-E15397CFEC1B}"/>
              </a:ext>
            </a:extLst>
          </p:cNvPr>
          <p:cNvSpPr>
            <a:spLocks noGrp="1" noChangeArrowheads="1"/>
          </p:cNvSpPr>
          <p:nvPr>
            <p:ph type="sldNum" sz="quarter" idx="11"/>
          </p:nvPr>
        </p:nvSpPr>
        <p:spPr>
          <a:ln/>
        </p:spPr>
        <p:txBody>
          <a:bodyPr/>
          <a:lstStyle>
            <a:lvl1pPr>
              <a:defRPr/>
            </a:lvl1pPr>
          </a:lstStyle>
          <a:p>
            <a:fld id="{16811B15-65F3-4736-8350-7EE2AE0B7C66}" type="slidenum">
              <a:rPr lang="en-US" altLang="zh-CN"/>
              <a:pPr/>
              <a:t>‹#›</a:t>
            </a:fld>
            <a:endParaRPr lang="en-US" altLang="zh-CN"/>
          </a:p>
        </p:txBody>
      </p:sp>
    </p:spTree>
    <p:extLst>
      <p:ext uri="{BB962C8B-B14F-4D97-AF65-F5344CB8AC3E}">
        <p14:creationId xmlns:p14="http://schemas.microsoft.com/office/powerpoint/2010/main" val="330171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037098A-2193-48B5-9000-0B08CAE35E1A}"/>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6" name="Rectangle 6">
            <a:extLst>
              <a:ext uri="{FF2B5EF4-FFF2-40B4-BE49-F238E27FC236}">
                <a16:creationId xmlns:a16="http://schemas.microsoft.com/office/drawing/2014/main" id="{6315E22F-FDA2-4CC3-AB7F-674891A2A4B0}"/>
              </a:ext>
            </a:extLst>
          </p:cNvPr>
          <p:cNvSpPr>
            <a:spLocks noGrp="1" noChangeArrowheads="1"/>
          </p:cNvSpPr>
          <p:nvPr>
            <p:ph type="sldNum" sz="quarter" idx="11"/>
          </p:nvPr>
        </p:nvSpPr>
        <p:spPr>
          <a:ln/>
        </p:spPr>
        <p:txBody>
          <a:bodyPr/>
          <a:lstStyle>
            <a:lvl1pPr>
              <a:defRPr/>
            </a:lvl1pPr>
          </a:lstStyle>
          <a:p>
            <a:fld id="{889E6972-4929-48CA-B3A7-A3877148561A}" type="slidenum">
              <a:rPr lang="en-US" altLang="zh-CN"/>
              <a:pPr/>
              <a:t>‹#›</a:t>
            </a:fld>
            <a:endParaRPr lang="en-US" altLang="zh-CN"/>
          </a:p>
        </p:txBody>
      </p:sp>
    </p:spTree>
    <p:extLst>
      <p:ext uri="{BB962C8B-B14F-4D97-AF65-F5344CB8AC3E}">
        <p14:creationId xmlns:p14="http://schemas.microsoft.com/office/powerpoint/2010/main" val="3432031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47BCD65-6652-4D8F-B3F4-E48E6B520082}"/>
              </a:ext>
            </a:extLst>
          </p:cNvPr>
          <p:cNvSpPr>
            <a:spLocks noGrp="1" noChangeArrowheads="1"/>
          </p:cNvSpPr>
          <p:nvPr>
            <p:ph type="ftr" sz="quarter" idx="10"/>
          </p:nvPr>
        </p:nvSpPr>
        <p:spPr>
          <a:ln/>
        </p:spPr>
        <p:txBody>
          <a:bodyPr/>
          <a:lstStyle>
            <a:lvl1pPr>
              <a:defRPr/>
            </a:lvl1pPr>
          </a:lstStyle>
          <a:p>
            <a:pPr>
              <a:defRPr/>
            </a:pPr>
            <a:r>
              <a:rPr lang="en-US" altLang="zh-CN"/>
              <a:t>A First Book of ANSI C, Fourth Edition</a:t>
            </a:r>
          </a:p>
        </p:txBody>
      </p:sp>
      <p:sp>
        <p:nvSpPr>
          <p:cNvPr id="6" name="Rectangle 6">
            <a:extLst>
              <a:ext uri="{FF2B5EF4-FFF2-40B4-BE49-F238E27FC236}">
                <a16:creationId xmlns:a16="http://schemas.microsoft.com/office/drawing/2014/main" id="{50EEED1A-76E2-45E1-AC19-AFDCE1B2C984}"/>
              </a:ext>
            </a:extLst>
          </p:cNvPr>
          <p:cNvSpPr>
            <a:spLocks noGrp="1" noChangeArrowheads="1"/>
          </p:cNvSpPr>
          <p:nvPr>
            <p:ph type="sldNum" sz="quarter" idx="11"/>
          </p:nvPr>
        </p:nvSpPr>
        <p:spPr>
          <a:ln/>
        </p:spPr>
        <p:txBody>
          <a:bodyPr/>
          <a:lstStyle>
            <a:lvl1pPr>
              <a:defRPr/>
            </a:lvl1pPr>
          </a:lstStyle>
          <a:p>
            <a:fld id="{E66CA5FD-40CF-4470-B91D-EC9FCFE610DE}" type="slidenum">
              <a:rPr lang="en-US" altLang="zh-CN"/>
              <a:pPr/>
              <a:t>‹#›</a:t>
            </a:fld>
            <a:endParaRPr lang="en-US" altLang="zh-CN"/>
          </a:p>
        </p:txBody>
      </p:sp>
    </p:spTree>
    <p:extLst>
      <p:ext uri="{BB962C8B-B14F-4D97-AF65-F5344CB8AC3E}">
        <p14:creationId xmlns:p14="http://schemas.microsoft.com/office/powerpoint/2010/main" val="298226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alpha val="52000"/>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AA4F8A5-7E3F-4929-9CDB-72E936C55BA7}"/>
              </a:ext>
            </a:extLst>
          </p:cNvPr>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62013642-BD70-4CC4-8CB4-3E5E52332392}"/>
              </a:ext>
            </a:extLst>
          </p:cNvPr>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a:extLst>
              <a:ext uri="{FF2B5EF4-FFF2-40B4-BE49-F238E27FC236}">
                <a16:creationId xmlns:a16="http://schemas.microsoft.com/office/drawing/2014/main" id="{342EFCD5-EACC-455D-BF9D-4DAC973DA4FA}"/>
              </a:ext>
            </a:extLst>
          </p:cNvPr>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222222"/>
                </a:solidFill>
                <a:latin typeface="+mn-lt"/>
                <a:ea typeface="宋体" charset="-122"/>
              </a:defRPr>
            </a:lvl1pPr>
          </a:lstStyle>
          <a:p>
            <a:pPr>
              <a:defRPr/>
            </a:pPr>
            <a:r>
              <a:rPr lang="en-US" altLang="zh-CN"/>
              <a:t>A First Book of ANSI C, Fourth Edition</a:t>
            </a:r>
          </a:p>
        </p:txBody>
      </p:sp>
      <p:sp>
        <p:nvSpPr>
          <p:cNvPr id="1030" name="Rectangle 6">
            <a:extLst>
              <a:ext uri="{FF2B5EF4-FFF2-40B4-BE49-F238E27FC236}">
                <a16:creationId xmlns:a16="http://schemas.microsoft.com/office/drawing/2014/main" id="{075D2A2B-04E4-472D-8E81-96B055895350}"/>
              </a:ext>
            </a:extLst>
          </p:cNvPr>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222222"/>
                </a:solidFill>
                <a:latin typeface="Arial" panose="020B0604020202020204" pitchFamily="34" charset="0"/>
                <a:ea typeface="宋体" panose="02010600030101010101" pitchFamily="2" charset="-122"/>
              </a:defRPr>
            </a:lvl1pPr>
          </a:lstStyle>
          <a:p>
            <a:fld id="{BDDD1B1D-232E-4722-960B-D74CE13374E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92"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5F2B1E7-C285-44CD-95EF-9C4DC1EE93C8}"/>
              </a:ext>
            </a:extLst>
          </p:cNvPr>
          <p:cNvSpPr>
            <a:spLocks noGrp="1" noChangeArrowheads="1"/>
          </p:cNvSpPr>
          <p:nvPr>
            <p:ph type="ctrTitle"/>
          </p:nvPr>
        </p:nvSpPr>
        <p:spPr>
          <a:xfrm>
            <a:off x="609600" y="1447800"/>
            <a:ext cx="8001000" cy="2209800"/>
          </a:xfrm>
        </p:spPr>
        <p:txBody>
          <a:bodyPr/>
          <a:lstStyle/>
          <a:p>
            <a:pPr eaLnBrk="1" hangingPunct="1"/>
            <a:r>
              <a:rPr lang="en-US" altLang="zh-CN">
                <a:ea typeface="宋体" panose="02010600030101010101" pitchFamily="2" charset="-122"/>
              </a:rPr>
              <a:t>A First Book of ANSI C</a:t>
            </a:r>
            <a:br>
              <a:rPr lang="en-US" altLang="zh-CN">
                <a:ea typeface="宋体" panose="02010600030101010101" pitchFamily="2" charset="-122"/>
              </a:rPr>
            </a:br>
            <a:r>
              <a:rPr lang="en-US" altLang="zh-CN" sz="3200" i="1">
                <a:ea typeface="宋体" panose="02010600030101010101" pitchFamily="2" charset="-122"/>
              </a:rPr>
              <a:t>Fourth Edition</a:t>
            </a:r>
          </a:p>
        </p:txBody>
      </p:sp>
      <p:sp>
        <p:nvSpPr>
          <p:cNvPr id="3075" name="Rectangle 3">
            <a:extLst>
              <a:ext uri="{FF2B5EF4-FFF2-40B4-BE49-F238E27FC236}">
                <a16:creationId xmlns:a16="http://schemas.microsoft.com/office/drawing/2014/main" id="{5BAD57AA-863C-4AA7-B197-622D30914F2D}"/>
              </a:ext>
            </a:extLst>
          </p:cNvPr>
          <p:cNvSpPr>
            <a:spLocks noGrp="1" noChangeArrowheads="1"/>
          </p:cNvSpPr>
          <p:nvPr>
            <p:ph type="subTitle" idx="1"/>
          </p:nvPr>
        </p:nvSpPr>
        <p:spPr>
          <a:xfrm>
            <a:off x="609600" y="4419600"/>
            <a:ext cx="8077200" cy="1447800"/>
          </a:xfrm>
        </p:spPr>
        <p:txBody>
          <a:bodyPr/>
          <a:lstStyle/>
          <a:p>
            <a:pPr eaLnBrk="1" hangingPunct="1">
              <a:lnSpc>
                <a:spcPct val="90000"/>
              </a:lnSpc>
            </a:pPr>
            <a:r>
              <a:rPr lang="en-US" altLang="zh-CN" sz="3400" b="0" i="1">
                <a:ea typeface="宋体" panose="02010600030101010101" pitchFamily="2" charset="-122"/>
              </a:rPr>
              <a:t>Chapter 1</a:t>
            </a:r>
          </a:p>
          <a:p>
            <a:pPr eaLnBrk="1" hangingPunct="1">
              <a:lnSpc>
                <a:spcPct val="90000"/>
              </a:lnSpc>
            </a:pPr>
            <a:r>
              <a:rPr lang="en-US" altLang="zh-CN" sz="3400" b="0" i="1">
                <a:ea typeface="宋体" panose="02010600030101010101" pitchFamily="2" charset="-122"/>
              </a:rPr>
              <a:t>Introduction to Computer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5A12E9F-9B0C-4916-B828-A9FFA15992CA}"/>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9045AF7B-D2F6-4FED-864C-7021E217353A}"/>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DACCE9A8-0CB9-4A5B-9F17-C1D7AA0A1D22}" type="slidenum">
              <a:rPr lang="en-US" altLang="zh-CN" sz="1400">
                <a:solidFill>
                  <a:srgbClr val="222222"/>
                </a:solidFill>
                <a:latin typeface="Arial" panose="020B0604020202020204" pitchFamily="34" charset="0"/>
              </a:rPr>
              <a:pPr eaLnBrk="1" hangingPunct="1"/>
              <a:t>10</a:t>
            </a:fld>
            <a:endParaRPr lang="en-US" altLang="zh-CN" sz="1400">
              <a:solidFill>
                <a:srgbClr val="222222"/>
              </a:solidFill>
              <a:latin typeface="Arial" panose="020B0604020202020204" pitchFamily="34" charset="0"/>
            </a:endParaRPr>
          </a:p>
        </p:txBody>
      </p:sp>
      <p:sp>
        <p:nvSpPr>
          <p:cNvPr id="12292" name="Rectangle 2">
            <a:extLst>
              <a:ext uri="{FF2B5EF4-FFF2-40B4-BE49-F238E27FC236}">
                <a16:creationId xmlns:a16="http://schemas.microsoft.com/office/drawing/2014/main" id="{9250A2A9-F050-47F6-80B3-0BB9EF95F69A}"/>
              </a:ext>
            </a:extLst>
          </p:cNvPr>
          <p:cNvSpPr>
            <a:spLocks noGrp="1" noChangeArrowheads="1"/>
          </p:cNvSpPr>
          <p:nvPr>
            <p:ph type="title"/>
          </p:nvPr>
        </p:nvSpPr>
        <p:spPr/>
        <p:txBody>
          <a:bodyPr/>
          <a:lstStyle/>
          <a:p>
            <a:pPr eaLnBrk="1" hangingPunct="1"/>
            <a:r>
              <a:rPr lang="en-US" altLang="zh-CN">
                <a:ea typeface="宋体" panose="02010600030101010101" pitchFamily="2" charset="-122"/>
              </a:rPr>
              <a:t>Microprocessor</a:t>
            </a:r>
          </a:p>
        </p:txBody>
      </p:sp>
      <p:pic>
        <p:nvPicPr>
          <p:cNvPr id="12293" name="Picture 6">
            <a:extLst>
              <a:ext uri="{FF2B5EF4-FFF2-40B4-BE49-F238E27FC236}">
                <a16:creationId xmlns:a16="http://schemas.microsoft.com/office/drawing/2014/main" id="{F427B584-1167-4261-A737-A4BF8AD0E972}"/>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84263" y="2066925"/>
            <a:ext cx="6973887" cy="379095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88618C3-BDD2-489A-994E-69A6FB9EF49D}"/>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3817B8E5-EBBA-4E80-9CD3-1934B6A8E834}"/>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BD05ECCB-2BEC-4408-9F62-3F57BA6AD449}" type="slidenum">
              <a:rPr lang="en-US" altLang="zh-CN" sz="1400">
                <a:solidFill>
                  <a:srgbClr val="222222"/>
                </a:solidFill>
                <a:latin typeface="Arial" panose="020B0604020202020204" pitchFamily="34" charset="0"/>
              </a:rPr>
              <a:pPr eaLnBrk="1" hangingPunct="1"/>
              <a:t>11</a:t>
            </a:fld>
            <a:endParaRPr lang="en-US" altLang="zh-CN" sz="1400">
              <a:solidFill>
                <a:srgbClr val="222222"/>
              </a:solidFill>
              <a:latin typeface="Arial" panose="020B0604020202020204" pitchFamily="34" charset="0"/>
            </a:endParaRPr>
          </a:p>
        </p:txBody>
      </p:sp>
      <p:sp>
        <p:nvSpPr>
          <p:cNvPr id="13316" name="Rectangle 2">
            <a:extLst>
              <a:ext uri="{FF2B5EF4-FFF2-40B4-BE49-F238E27FC236}">
                <a16:creationId xmlns:a16="http://schemas.microsoft.com/office/drawing/2014/main" id="{0C778C49-8AC8-476C-9033-C097DD4C598E}"/>
              </a:ext>
            </a:extLst>
          </p:cNvPr>
          <p:cNvSpPr>
            <a:spLocks noGrp="1" noChangeArrowheads="1"/>
          </p:cNvSpPr>
          <p:nvPr>
            <p:ph type="title"/>
          </p:nvPr>
        </p:nvSpPr>
        <p:spPr/>
        <p:txBody>
          <a:bodyPr/>
          <a:lstStyle/>
          <a:p>
            <a:pPr eaLnBrk="1" hangingPunct="1"/>
            <a:r>
              <a:rPr lang="en-US" altLang="zh-CN">
                <a:ea typeface="宋体" panose="02010600030101010101" pitchFamily="2" charset="-122"/>
              </a:rPr>
              <a:t>Input/Output Unit</a:t>
            </a:r>
          </a:p>
        </p:txBody>
      </p:sp>
      <p:sp>
        <p:nvSpPr>
          <p:cNvPr id="13317" name="Rectangle 3">
            <a:extLst>
              <a:ext uri="{FF2B5EF4-FFF2-40B4-BE49-F238E27FC236}">
                <a16:creationId xmlns:a16="http://schemas.microsoft.com/office/drawing/2014/main" id="{14DE8B53-E472-4F5E-9EEC-5FDF9E59881B}"/>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The input/output (I/O) unit provides access to the computer, allowing it to input and output data</a:t>
            </a:r>
          </a:p>
          <a:p>
            <a:pPr eaLnBrk="1" hangingPunct="1"/>
            <a:r>
              <a:rPr lang="en-US" altLang="zh-CN">
                <a:ea typeface="宋体" panose="02010600030101010101" pitchFamily="2" charset="-122"/>
              </a:rPr>
              <a:t>It is the interface to which peripheral devices, such as keyboards, console screens, and printers, are attached</a:t>
            </a:r>
          </a:p>
          <a:p>
            <a:pPr eaLnBrk="1" hangingPunct="1"/>
            <a:endParaRPr lang="en-US" altLang="zh-CN">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4F994BE-EA1D-420C-B8FC-30A961CD4F00}"/>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4B9FB4E9-055D-450C-8727-5D1BF151E8B8}"/>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FDC3650-F539-4B12-B56B-C1D0C658FDC6}" type="slidenum">
              <a:rPr lang="en-US" altLang="zh-CN" sz="1400">
                <a:solidFill>
                  <a:srgbClr val="222222"/>
                </a:solidFill>
                <a:latin typeface="Arial" panose="020B0604020202020204" pitchFamily="34" charset="0"/>
              </a:rPr>
              <a:pPr eaLnBrk="1" hangingPunct="1"/>
              <a:t>12</a:t>
            </a:fld>
            <a:endParaRPr lang="en-US" altLang="zh-CN" sz="1400">
              <a:solidFill>
                <a:srgbClr val="222222"/>
              </a:solidFill>
              <a:latin typeface="Arial" panose="020B0604020202020204" pitchFamily="34" charset="0"/>
            </a:endParaRPr>
          </a:p>
        </p:txBody>
      </p:sp>
      <p:sp>
        <p:nvSpPr>
          <p:cNvPr id="14340" name="Rectangle 2">
            <a:extLst>
              <a:ext uri="{FF2B5EF4-FFF2-40B4-BE49-F238E27FC236}">
                <a16:creationId xmlns:a16="http://schemas.microsoft.com/office/drawing/2014/main" id="{B789FEE9-BB9A-4D2A-AA98-6ECEF63EEF4E}"/>
              </a:ext>
            </a:extLst>
          </p:cNvPr>
          <p:cNvSpPr>
            <a:spLocks noGrp="1" noChangeArrowheads="1"/>
          </p:cNvSpPr>
          <p:nvPr>
            <p:ph type="title"/>
          </p:nvPr>
        </p:nvSpPr>
        <p:spPr/>
        <p:txBody>
          <a:bodyPr/>
          <a:lstStyle/>
          <a:p>
            <a:pPr eaLnBrk="1" hangingPunct="1"/>
            <a:r>
              <a:rPr lang="en-US" altLang="zh-CN">
                <a:ea typeface="宋体" panose="02010600030101010101" pitchFamily="2" charset="-122"/>
              </a:rPr>
              <a:t>Secondary Storage</a:t>
            </a:r>
          </a:p>
        </p:txBody>
      </p:sp>
      <p:sp>
        <p:nvSpPr>
          <p:cNvPr id="14341" name="Rectangle 3">
            <a:extLst>
              <a:ext uri="{FF2B5EF4-FFF2-40B4-BE49-F238E27FC236}">
                <a16:creationId xmlns:a16="http://schemas.microsoft.com/office/drawing/2014/main" id="{F6AA7AC4-EA95-45AC-9435-8E978E46BA16}"/>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Used as permanent storage for programs and data</a:t>
            </a:r>
          </a:p>
          <a:p>
            <a:pPr lvl="1" eaLnBrk="1" hangingPunct="1"/>
            <a:r>
              <a:rPr lang="en-US" altLang="zh-CN">
                <a:ea typeface="宋体" panose="02010600030101010101" pitchFamily="2" charset="-122"/>
              </a:rPr>
              <a:t>Magnetic tape, magnetic disks, and CD-ROMs</a:t>
            </a:r>
          </a:p>
          <a:p>
            <a:pPr eaLnBrk="1" hangingPunct="1"/>
            <a:r>
              <a:rPr lang="en-US" altLang="zh-CN" b="1">
                <a:ea typeface="宋体" panose="02010600030101010101" pitchFamily="2" charset="-122"/>
              </a:rPr>
              <a:t>Direct access storage device (DASD):</a:t>
            </a:r>
            <a:r>
              <a:rPr lang="en-US" altLang="zh-CN">
                <a:ea typeface="宋体" panose="02010600030101010101" pitchFamily="2" charset="-122"/>
              </a:rPr>
              <a:t> allows a computer to read or write any one file or program independent of its position on the storage medium</a:t>
            </a:r>
          </a:p>
          <a:p>
            <a:pPr lvl="1" eaLnBrk="1" hangingPunct="1"/>
            <a:r>
              <a:rPr lang="en-US" altLang="zh-CN" b="1">
                <a:ea typeface="宋体" panose="02010600030101010101" pitchFamily="2" charset="-122"/>
              </a:rPr>
              <a:t>Magnetic hard disk </a:t>
            </a:r>
            <a:r>
              <a:rPr lang="en-US" altLang="zh-CN">
                <a:ea typeface="宋体" panose="02010600030101010101" pitchFamily="2" charset="-122"/>
              </a:rPr>
              <a:t>consists of rigid platters that spin together on a common spindle</a:t>
            </a:r>
          </a:p>
          <a:p>
            <a:pPr lvl="1" eaLnBrk="1" hangingPunct="1"/>
            <a:r>
              <a:rPr lang="en-US" altLang="zh-CN">
                <a:ea typeface="宋体" panose="02010600030101010101" pitchFamily="2" charset="-122"/>
              </a:rPr>
              <a:t>Initially, the most common magnetic disk storage device was the removable </a:t>
            </a:r>
            <a:r>
              <a:rPr lang="en-US" altLang="zh-CN" b="1">
                <a:ea typeface="宋体" panose="02010600030101010101" pitchFamily="2" charset="-122"/>
              </a:rPr>
              <a:t>floppy disk</a:t>
            </a:r>
            <a:endParaRPr lang="en-US" altLang="zh-CN">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30749177-C1E8-4DA6-AF1D-2781E1D05930}"/>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351CB0B9-3AE4-4962-8F13-6A9B1267C0A8}"/>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1185BA1-3DA2-4F1A-A798-D204754D66C8}" type="slidenum">
              <a:rPr lang="en-US" altLang="zh-CN" sz="1400">
                <a:solidFill>
                  <a:srgbClr val="222222"/>
                </a:solidFill>
                <a:latin typeface="Arial" panose="020B0604020202020204" pitchFamily="34" charset="0"/>
              </a:rPr>
              <a:pPr eaLnBrk="1" hangingPunct="1"/>
              <a:t>13</a:t>
            </a:fld>
            <a:endParaRPr lang="en-US" altLang="zh-CN" sz="1400">
              <a:solidFill>
                <a:srgbClr val="222222"/>
              </a:solidFill>
              <a:latin typeface="Arial" panose="020B0604020202020204" pitchFamily="34" charset="0"/>
            </a:endParaRPr>
          </a:p>
        </p:txBody>
      </p:sp>
      <p:sp>
        <p:nvSpPr>
          <p:cNvPr id="15364" name="Rectangle 6">
            <a:extLst>
              <a:ext uri="{FF2B5EF4-FFF2-40B4-BE49-F238E27FC236}">
                <a16:creationId xmlns:a16="http://schemas.microsoft.com/office/drawing/2014/main" id="{46277008-30A7-4CD7-8DD8-E9B274D1BDC3}"/>
              </a:ext>
            </a:extLst>
          </p:cNvPr>
          <p:cNvSpPr>
            <a:spLocks noGrp="1" noChangeArrowheads="1"/>
          </p:cNvSpPr>
          <p:nvPr>
            <p:ph type="title"/>
          </p:nvPr>
        </p:nvSpPr>
        <p:spPr/>
        <p:txBody>
          <a:bodyPr/>
          <a:lstStyle/>
          <a:p>
            <a:pPr eaLnBrk="1" hangingPunct="1"/>
            <a:r>
              <a:rPr lang="en-US" altLang="zh-CN">
                <a:ea typeface="宋体" panose="02010600030101010101" pitchFamily="2" charset="-122"/>
              </a:rPr>
              <a:t>Magnetic Hard Disk</a:t>
            </a:r>
          </a:p>
        </p:txBody>
      </p:sp>
      <p:pic>
        <p:nvPicPr>
          <p:cNvPr id="15365" name="Picture 5">
            <a:extLst>
              <a:ext uri="{FF2B5EF4-FFF2-40B4-BE49-F238E27FC236}">
                <a16:creationId xmlns:a16="http://schemas.microsoft.com/office/drawing/2014/main" id="{0BE6E9F2-D13A-4D07-9D0B-BF8E4318EE2F}"/>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1238" y="2328863"/>
            <a:ext cx="4581525" cy="3267075"/>
          </a:xfr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CACE1873-DB83-4CA9-9680-473B9DAB4218}"/>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66CEAB9E-FAA6-418B-8033-DC00612076E8}"/>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35190F12-5474-4D37-A91B-E26207E0E1D9}" type="slidenum">
              <a:rPr lang="en-US" altLang="zh-CN" sz="1400">
                <a:solidFill>
                  <a:srgbClr val="222222"/>
                </a:solidFill>
                <a:latin typeface="Arial" panose="020B0604020202020204" pitchFamily="34" charset="0"/>
              </a:rPr>
              <a:pPr eaLnBrk="1" hangingPunct="1"/>
              <a:t>14</a:t>
            </a:fld>
            <a:endParaRPr lang="en-US" altLang="zh-CN" sz="1400">
              <a:solidFill>
                <a:srgbClr val="222222"/>
              </a:solidFill>
              <a:latin typeface="Arial" panose="020B0604020202020204" pitchFamily="34" charset="0"/>
            </a:endParaRPr>
          </a:p>
        </p:txBody>
      </p:sp>
      <p:sp>
        <p:nvSpPr>
          <p:cNvPr id="16388" name="Rectangle 2">
            <a:extLst>
              <a:ext uri="{FF2B5EF4-FFF2-40B4-BE49-F238E27FC236}">
                <a16:creationId xmlns:a16="http://schemas.microsoft.com/office/drawing/2014/main" id="{FCD35890-285B-435B-B1E1-5F3221707019}"/>
              </a:ext>
            </a:extLst>
          </p:cNvPr>
          <p:cNvSpPr>
            <a:spLocks noGrp="1" noChangeArrowheads="1"/>
          </p:cNvSpPr>
          <p:nvPr>
            <p:ph type="title"/>
          </p:nvPr>
        </p:nvSpPr>
        <p:spPr/>
        <p:txBody>
          <a:bodyPr/>
          <a:lstStyle/>
          <a:p>
            <a:pPr eaLnBrk="1" hangingPunct="1"/>
            <a:r>
              <a:rPr lang="en-US" altLang="zh-CN">
                <a:ea typeface="宋体" panose="02010600030101010101" pitchFamily="2" charset="-122"/>
              </a:rPr>
              <a:t>Programming Languages</a:t>
            </a:r>
          </a:p>
        </p:txBody>
      </p:sp>
      <p:sp>
        <p:nvSpPr>
          <p:cNvPr id="16389" name="Rectangle 3">
            <a:extLst>
              <a:ext uri="{FF2B5EF4-FFF2-40B4-BE49-F238E27FC236}">
                <a16:creationId xmlns:a16="http://schemas.microsoft.com/office/drawing/2014/main" id="{E576C8FE-9804-41C2-9620-DF9201E591AF}"/>
              </a:ext>
            </a:extLst>
          </p:cNvPr>
          <p:cNvSpPr>
            <a:spLocks noGrp="1" noChangeArrowheads="1"/>
          </p:cNvSpPr>
          <p:nvPr>
            <p:ph type="body" idx="1"/>
          </p:nvPr>
        </p:nvSpPr>
        <p:spPr/>
        <p:txBody>
          <a:bodyPr/>
          <a:lstStyle/>
          <a:p>
            <a:pPr eaLnBrk="1" hangingPunct="1"/>
            <a:r>
              <a:rPr lang="en-US" altLang="zh-CN" b="1">
                <a:ea typeface="宋体" panose="02010600030101010101" pitchFamily="2" charset="-122"/>
              </a:rPr>
              <a:t>Computer program: </a:t>
            </a:r>
            <a:r>
              <a:rPr lang="en-US" altLang="zh-CN">
                <a:ea typeface="宋体" panose="02010600030101010101" pitchFamily="2" charset="-122"/>
              </a:rPr>
              <a:t>data and instructions used to operate a computer and produce a specific result</a:t>
            </a:r>
            <a:endParaRPr lang="en-US" altLang="zh-CN" b="1">
              <a:ea typeface="宋体" panose="02010600030101010101" pitchFamily="2" charset="-122"/>
            </a:endParaRPr>
          </a:p>
          <a:p>
            <a:pPr lvl="1" eaLnBrk="1" hangingPunct="1"/>
            <a:r>
              <a:rPr lang="en-US" altLang="zh-CN">
                <a:ea typeface="宋体" panose="02010600030101010101" pitchFamily="2" charset="-122"/>
              </a:rPr>
              <a:t>A program or set of programs is called </a:t>
            </a:r>
            <a:r>
              <a:rPr lang="en-US" altLang="zh-CN" b="1">
                <a:ea typeface="宋体" panose="02010600030101010101" pitchFamily="2" charset="-122"/>
              </a:rPr>
              <a:t>software</a:t>
            </a:r>
          </a:p>
          <a:p>
            <a:pPr eaLnBrk="1" hangingPunct="1"/>
            <a:r>
              <a:rPr lang="en-US" altLang="zh-CN" b="1">
                <a:ea typeface="宋体" panose="02010600030101010101" pitchFamily="2" charset="-122"/>
              </a:rPr>
              <a:t>Programming:</a:t>
            </a:r>
            <a:r>
              <a:rPr lang="en-US" altLang="zh-CN">
                <a:ea typeface="宋体" panose="02010600030101010101" pitchFamily="2" charset="-122"/>
              </a:rPr>
              <a:t> writing instructions in a language that the computer can respond to and that other programmers can understand</a:t>
            </a:r>
            <a:endParaRPr lang="en-US" altLang="zh-CN" b="1">
              <a:ea typeface="宋体" panose="02010600030101010101" pitchFamily="2" charset="-122"/>
            </a:endParaRPr>
          </a:p>
          <a:p>
            <a:pPr eaLnBrk="1" hangingPunct="1"/>
            <a:r>
              <a:rPr lang="en-US" altLang="zh-CN" b="1">
                <a:ea typeface="宋体" panose="02010600030101010101" pitchFamily="2" charset="-122"/>
              </a:rPr>
              <a:t>Programming language:</a:t>
            </a:r>
            <a:r>
              <a:rPr lang="en-US" altLang="zh-CN">
                <a:ea typeface="宋体" panose="02010600030101010101" pitchFamily="2" charset="-122"/>
              </a:rPr>
              <a:t> set of instructions that can be used to construct a program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548F1C7-5461-4AEC-AC94-E414D4342C73}"/>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B55ADBB6-6C64-4B9E-8AF2-5DF02D47A89F}"/>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2DE4BD9-983B-466B-B2FE-1B4497424D05}" type="slidenum">
              <a:rPr lang="en-US" altLang="zh-CN" sz="1400">
                <a:solidFill>
                  <a:srgbClr val="222222"/>
                </a:solidFill>
                <a:latin typeface="Arial" panose="020B0604020202020204" pitchFamily="34" charset="0"/>
              </a:rPr>
              <a:pPr eaLnBrk="1" hangingPunct="1"/>
              <a:t>15</a:t>
            </a:fld>
            <a:endParaRPr lang="en-US" altLang="zh-CN" sz="1400">
              <a:solidFill>
                <a:srgbClr val="222222"/>
              </a:solidFill>
              <a:latin typeface="Arial" panose="020B0604020202020204" pitchFamily="34" charset="0"/>
            </a:endParaRPr>
          </a:p>
        </p:txBody>
      </p:sp>
      <p:sp>
        <p:nvSpPr>
          <p:cNvPr id="17412" name="Rectangle 2">
            <a:extLst>
              <a:ext uri="{FF2B5EF4-FFF2-40B4-BE49-F238E27FC236}">
                <a16:creationId xmlns:a16="http://schemas.microsoft.com/office/drawing/2014/main" id="{E336DA3A-EBDA-4CD3-95C8-FA11343DD727}"/>
              </a:ext>
            </a:extLst>
          </p:cNvPr>
          <p:cNvSpPr>
            <a:spLocks noGrp="1" noChangeArrowheads="1"/>
          </p:cNvSpPr>
          <p:nvPr>
            <p:ph type="title"/>
          </p:nvPr>
        </p:nvSpPr>
        <p:spPr/>
        <p:txBody>
          <a:bodyPr/>
          <a:lstStyle/>
          <a:p>
            <a:pPr eaLnBrk="1" hangingPunct="1"/>
            <a:r>
              <a:rPr lang="en-US" altLang="zh-CN">
                <a:ea typeface="宋体" panose="02010600030101010101" pitchFamily="2" charset="-122"/>
              </a:rPr>
              <a:t>Machine Language</a:t>
            </a:r>
          </a:p>
        </p:txBody>
      </p:sp>
      <p:sp>
        <p:nvSpPr>
          <p:cNvPr id="17413" name="Rectangle 3">
            <a:extLst>
              <a:ext uri="{FF2B5EF4-FFF2-40B4-BE49-F238E27FC236}">
                <a16:creationId xmlns:a16="http://schemas.microsoft.com/office/drawing/2014/main" id="{C90DDE08-9886-4DED-967D-6086E8D45790}"/>
              </a:ext>
            </a:extLst>
          </p:cNvPr>
          <p:cNvSpPr>
            <a:spLocks noGrp="1" noChangeArrowheads="1"/>
          </p:cNvSpPr>
          <p:nvPr>
            <p:ph type="body" idx="1"/>
          </p:nvPr>
        </p:nvSpPr>
        <p:spPr/>
        <p:txBody>
          <a:bodyPr/>
          <a:lstStyle/>
          <a:p>
            <a:pPr eaLnBrk="1" hangingPunct="1"/>
            <a:r>
              <a:rPr lang="en-US" altLang="zh-CN" b="1">
                <a:ea typeface="宋体" panose="02010600030101010101" pitchFamily="2" charset="-122"/>
              </a:rPr>
              <a:t>Executable program: </a:t>
            </a:r>
            <a:r>
              <a:rPr lang="en-US" altLang="zh-CN">
                <a:ea typeface="宋体" panose="02010600030101010101" pitchFamily="2" charset="-122"/>
              </a:rPr>
              <a:t>program that can operate a computer</a:t>
            </a:r>
            <a:endParaRPr lang="en-US" altLang="zh-CN" b="1">
              <a:ea typeface="宋体" panose="02010600030101010101" pitchFamily="2" charset="-122"/>
            </a:endParaRPr>
          </a:p>
          <a:p>
            <a:pPr eaLnBrk="1" hangingPunct="1"/>
            <a:r>
              <a:rPr lang="en-US" altLang="zh-CN">
                <a:ea typeface="宋体" panose="02010600030101010101" pitchFamily="2" charset="-122"/>
              </a:rPr>
              <a:t>Executable programs are written with binary numbers, which is a computer’s internal language (</a:t>
            </a:r>
            <a:r>
              <a:rPr lang="en-US" altLang="zh-CN" b="1">
                <a:ea typeface="宋体" panose="02010600030101010101" pitchFamily="2" charset="-122"/>
              </a:rPr>
              <a:t>machine language</a:t>
            </a:r>
            <a:r>
              <a:rPr lang="en-US" altLang="zh-CN">
                <a:ea typeface="宋体" panose="02010600030101010101" pitchFamily="2" charset="-122"/>
              </a:rPr>
              <a:t>)</a:t>
            </a:r>
            <a:endParaRPr lang="en-US" altLang="zh-CN" b="1">
              <a:ea typeface="宋体" panose="02010600030101010101" pitchFamily="2" charset="-122"/>
            </a:endParaRPr>
          </a:p>
          <a:p>
            <a:pPr lvl="1" eaLnBrk="1" hangingPunct="1"/>
            <a:r>
              <a:rPr lang="en-US" altLang="zh-CN">
                <a:ea typeface="宋体" panose="02010600030101010101" pitchFamily="2" charset="-122"/>
              </a:rPr>
              <a:t>An example of a simple machine language program containing two instructions is:</a:t>
            </a:r>
          </a:p>
          <a:p>
            <a:pPr lvl="2" eaLnBrk="1" hangingPunct="1">
              <a:buFontTx/>
              <a:buNone/>
            </a:pPr>
            <a:r>
              <a:rPr lang="en-US" altLang="zh-CN" sz="2000">
                <a:latin typeface="Courier New" panose="02070309020205020404" pitchFamily="49" charset="0"/>
                <a:ea typeface="宋体" panose="02010600030101010101" pitchFamily="2" charset="-122"/>
              </a:rPr>
              <a:t>11000000000000000001000000000010</a:t>
            </a:r>
          </a:p>
          <a:p>
            <a:pPr lvl="2" eaLnBrk="1" hangingPunct="1">
              <a:buFontTx/>
              <a:buNone/>
            </a:pPr>
            <a:r>
              <a:rPr lang="en-US" altLang="zh-CN" sz="2000">
                <a:latin typeface="Courier New" panose="02070309020205020404" pitchFamily="49" charset="0"/>
                <a:ea typeface="宋体" panose="02010600030101010101" pitchFamily="2" charset="-122"/>
              </a:rPr>
              <a:t>11110000000000000010000000000011</a:t>
            </a:r>
            <a:endParaRPr lang="en-US" altLang="zh-CN" sz="2000">
              <a:ea typeface="宋体" panose="02010600030101010101" pitchFamily="2" charset="-122"/>
            </a:endParaRPr>
          </a:p>
          <a:p>
            <a:pPr eaLnBrk="1" hangingPunct="1"/>
            <a:r>
              <a:rPr lang="en-US" altLang="zh-CN" b="1">
                <a:ea typeface="宋体" panose="02010600030101010101" pitchFamily="2" charset="-122"/>
              </a:rPr>
              <a:t>Opcode</a:t>
            </a:r>
            <a:r>
              <a:rPr lang="en-US" altLang="zh-CN">
                <a:ea typeface="宋体" panose="02010600030101010101" pitchFamily="2" charset="-122"/>
              </a:rPr>
              <a:t> is short for operation code; tells the computer the operation to be performed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0FF9F720-D380-4B59-AAA3-9ACD89272803}"/>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5">
            <a:extLst>
              <a:ext uri="{FF2B5EF4-FFF2-40B4-BE49-F238E27FC236}">
                <a16:creationId xmlns:a16="http://schemas.microsoft.com/office/drawing/2014/main" id="{57C3E643-613E-4691-A566-96D3271C69DE}"/>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4762A08-6443-41D9-9614-0681E99917E7}" type="slidenum">
              <a:rPr lang="en-US" altLang="zh-CN" sz="1400">
                <a:solidFill>
                  <a:srgbClr val="222222"/>
                </a:solidFill>
                <a:latin typeface="Arial" panose="020B0604020202020204" pitchFamily="34" charset="0"/>
              </a:rPr>
              <a:pPr eaLnBrk="1" hangingPunct="1"/>
              <a:t>16</a:t>
            </a:fld>
            <a:endParaRPr lang="en-US" altLang="zh-CN" sz="1400">
              <a:solidFill>
                <a:srgbClr val="222222"/>
              </a:solidFill>
              <a:latin typeface="Arial" panose="020B0604020202020204" pitchFamily="34" charset="0"/>
            </a:endParaRPr>
          </a:p>
        </p:txBody>
      </p:sp>
      <p:sp>
        <p:nvSpPr>
          <p:cNvPr id="18436" name="Rectangle 2">
            <a:extLst>
              <a:ext uri="{FF2B5EF4-FFF2-40B4-BE49-F238E27FC236}">
                <a16:creationId xmlns:a16="http://schemas.microsoft.com/office/drawing/2014/main" id="{073617B7-B97D-4F18-9A6F-6929C6328816}"/>
              </a:ext>
            </a:extLst>
          </p:cNvPr>
          <p:cNvSpPr>
            <a:spLocks noGrp="1" noChangeArrowheads="1"/>
          </p:cNvSpPr>
          <p:nvPr>
            <p:ph type="title"/>
          </p:nvPr>
        </p:nvSpPr>
        <p:spPr/>
        <p:txBody>
          <a:bodyPr/>
          <a:lstStyle/>
          <a:p>
            <a:pPr eaLnBrk="1" hangingPunct="1"/>
            <a:r>
              <a:rPr lang="en-US" altLang="zh-CN">
                <a:ea typeface="宋体" panose="02010600030101010101" pitchFamily="2" charset="-122"/>
              </a:rPr>
              <a:t>Assembly Language</a:t>
            </a:r>
          </a:p>
        </p:txBody>
      </p:sp>
      <p:sp>
        <p:nvSpPr>
          <p:cNvPr id="18437" name="Rectangle 3">
            <a:extLst>
              <a:ext uri="{FF2B5EF4-FFF2-40B4-BE49-F238E27FC236}">
                <a16:creationId xmlns:a16="http://schemas.microsoft.com/office/drawing/2014/main" id="{DE7A655B-C66C-48B9-9F78-A0CE2608F2C1}"/>
              </a:ext>
            </a:extLst>
          </p:cNvPr>
          <p:cNvSpPr>
            <a:spLocks noGrp="1" noChangeArrowheads="1"/>
          </p:cNvSpPr>
          <p:nvPr>
            <p:ph type="body" sz="half" idx="1"/>
          </p:nvPr>
        </p:nvSpPr>
        <p:spPr>
          <a:xfrm>
            <a:off x="533400" y="1676400"/>
            <a:ext cx="8153400" cy="4572000"/>
          </a:xfrm>
        </p:spPr>
        <p:txBody>
          <a:bodyPr/>
          <a:lstStyle/>
          <a:p>
            <a:pPr eaLnBrk="1" hangingPunct="1"/>
            <a:r>
              <a:rPr lang="en-US" altLang="zh-CN" b="1">
                <a:ea typeface="宋体" panose="02010600030101010101" pitchFamily="2" charset="-122"/>
              </a:rPr>
              <a:t>Assembly language:</a:t>
            </a:r>
            <a:r>
              <a:rPr lang="en-US" altLang="zh-CN">
                <a:ea typeface="宋体" panose="02010600030101010101" pitchFamily="2" charset="-122"/>
              </a:rPr>
              <a:t> uses the substitution of word-like symbols for the opcodes, and decimal numbers and labels for memory addresses </a:t>
            </a:r>
          </a:p>
          <a:p>
            <a:pPr lvl="2" eaLnBrk="1" hangingPunct="1">
              <a:buFontTx/>
              <a:buNone/>
            </a:pPr>
            <a:r>
              <a:rPr lang="en-US" altLang="zh-CN" sz="2000">
                <a:latin typeface="Courier New" panose="02070309020205020404" pitchFamily="49" charset="0"/>
                <a:ea typeface="宋体" panose="02010600030101010101" pitchFamily="2" charset="-122"/>
              </a:rPr>
              <a:t>LOAD first</a:t>
            </a:r>
          </a:p>
          <a:p>
            <a:pPr lvl="2" eaLnBrk="1" hangingPunct="1">
              <a:buFontTx/>
              <a:buNone/>
            </a:pPr>
            <a:r>
              <a:rPr lang="en-US" altLang="zh-CN" sz="2000">
                <a:latin typeface="Courier New" panose="02070309020205020404" pitchFamily="49" charset="0"/>
                <a:ea typeface="宋体" panose="02010600030101010101" pitchFamily="2" charset="-122"/>
              </a:rPr>
              <a:t>ADD second</a:t>
            </a:r>
          </a:p>
          <a:p>
            <a:pPr lvl="2" eaLnBrk="1" hangingPunct="1">
              <a:buFontTx/>
              <a:buNone/>
            </a:pPr>
            <a:r>
              <a:rPr lang="en-US" altLang="zh-CN" sz="2000">
                <a:latin typeface="Courier New" panose="02070309020205020404" pitchFamily="49" charset="0"/>
                <a:ea typeface="宋体" panose="02010600030101010101" pitchFamily="2" charset="-122"/>
              </a:rPr>
              <a:t>MUL factor</a:t>
            </a:r>
          </a:p>
          <a:p>
            <a:pPr lvl="2" eaLnBrk="1" hangingPunct="1">
              <a:buFontTx/>
              <a:buNone/>
            </a:pPr>
            <a:r>
              <a:rPr lang="en-US" altLang="zh-CN" sz="2000">
                <a:latin typeface="Courier New" panose="02070309020205020404" pitchFamily="49" charset="0"/>
                <a:ea typeface="宋体" panose="02010600030101010101" pitchFamily="2" charset="-122"/>
              </a:rPr>
              <a:t>STORE answer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C4651D3A-55B5-4405-B4FE-ADD0AD96646A}"/>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3">
            <a:extLst>
              <a:ext uri="{FF2B5EF4-FFF2-40B4-BE49-F238E27FC236}">
                <a16:creationId xmlns:a16="http://schemas.microsoft.com/office/drawing/2014/main" id="{0FF1E42D-F15E-433E-AC85-10F17F6E4F8A}"/>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F6C03AF-105D-4043-9920-6993A7471F9B}" type="slidenum">
              <a:rPr lang="en-US" altLang="zh-CN" sz="1400">
                <a:solidFill>
                  <a:srgbClr val="222222"/>
                </a:solidFill>
                <a:latin typeface="Arial" panose="020B0604020202020204" pitchFamily="34" charset="0"/>
              </a:rPr>
              <a:pPr eaLnBrk="1" hangingPunct="1"/>
              <a:t>17</a:t>
            </a:fld>
            <a:endParaRPr lang="en-US" altLang="zh-CN" sz="1400">
              <a:solidFill>
                <a:srgbClr val="222222"/>
              </a:solidFill>
              <a:latin typeface="Arial" panose="020B0604020202020204" pitchFamily="34" charset="0"/>
            </a:endParaRPr>
          </a:p>
        </p:txBody>
      </p:sp>
      <p:sp>
        <p:nvSpPr>
          <p:cNvPr id="19460" name="Rectangle 2">
            <a:extLst>
              <a:ext uri="{FF2B5EF4-FFF2-40B4-BE49-F238E27FC236}">
                <a16:creationId xmlns:a16="http://schemas.microsoft.com/office/drawing/2014/main" id="{35DC2BAE-44D1-484D-A758-29A573A82401}"/>
              </a:ext>
            </a:extLst>
          </p:cNvPr>
          <p:cNvSpPr>
            <a:spLocks noGrp="1" noChangeArrowheads="1"/>
          </p:cNvSpPr>
          <p:nvPr>
            <p:ph type="title"/>
          </p:nvPr>
        </p:nvSpPr>
        <p:spPr/>
        <p:txBody>
          <a:bodyPr/>
          <a:lstStyle/>
          <a:p>
            <a:pPr eaLnBrk="1" hangingPunct="1"/>
            <a:r>
              <a:rPr lang="en-US" altLang="zh-CN">
                <a:ea typeface="宋体" panose="02010600030101010101" pitchFamily="2" charset="-122"/>
              </a:rPr>
              <a:t>Assembly Language (continued)</a:t>
            </a:r>
          </a:p>
        </p:txBody>
      </p:sp>
      <p:pic>
        <p:nvPicPr>
          <p:cNvPr id="19461" name="Picture 3">
            <a:extLst>
              <a:ext uri="{FF2B5EF4-FFF2-40B4-BE49-F238E27FC236}">
                <a16:creationId xmlns:a16="http://schemas.microsoft.com/office/drawing/2014/main" id="{263ECE4B-278A-4026-82C9-63A288CD2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86000"/>
            <a:ext cx="66294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E74BEB81-943B-4B26-8125-B4C916469059}"/>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47C3A0F3-81C6-4566-8A07-6F13DAD1FE6C}"/>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289D167-16AC-41BA-A59F-408E45F19331}" type="slidenum">
              <a:rPr lang="en-US" altLang="zh-CN" sz="1400">
                <a:solidFill>
                  <a:srgbClr val="222222"/>
                </a:solidFill>
                <a:latin typeface="Arial" panose="020B0604020202020204" pitchFamily="34" charset="0"/>
              </a:rPr>
              <a:pPr eaLnBrk="1" hangingPunct="1"/>
              <a:t>18</a:t>
            </a:fld>
            <a:endParaRPr lang="en-US" altLang="zh-CN" sz="1400">
              <a:solidFill>
                <a:srgbClr val="222222"/>
              </a:solidFill>
              <a:latin typeface="Arial" panose="020B0604020202020204" pitchFamily="34" charset="0"/>
            </a:endParaRPr>
          </a:p>
        </p:txBody>
      </p:sp>
      <p:sp>
        <p:nvSpPr>
          <p:cNvPr id="20484" name="Rectangle 2">
            <a:extLst>
              <a:ext uri="{FF2B5EF4-FFF2-40B4-BE49-F238E27FC236}">
                <a16:creationId xmlns:a16="http://schemas.microsoft.com/office/drawing/2014/main" id="{666B1A3E-3EAB-4882-9C73-675213A69536}"/>
              </a:ext>
            </a:extLst>
          </p:cNvPr>
          <p:cNvSpPr>
            <a:spLocks noGrp="1" noChangeArrowheads="1"/>
          </p:cNvSpPr>
          <p:nvPr>
            <p:ph type="title"/>
          </p:nvPr>
        </p:nvSpPr>
        <p:spPr/>
        <p:txBody>
          <a:bodyPr/>
          <a:lstStyle/>
          <a:p>
            <a:pPr eaLnBrk="1" hangingPunct="1"/>
            <a:r>
              <a:rPr lang="en-US" altLang="zh-CN">
                <a:ea typeface="宋体" panose="02010600030101010101" pitchFamily="2" charset="-122"/>
              </a:rPr>
              <a:t>Low- and High-Level Languages</a:t>
            </a:r>
          </a:p>
        </p:txBody>
      </p:sp>
      <p:sp>
        <p:nvSpPr>
          <p:cNvPr id="20485" name="Rectangle 3">
            <a:extLst>
              <a:ext uri="{FF2B5EF4-FFF2-40B4-BE49-F238E27FC236}">
                <a16:creationId xmlns:a16="http://schemas.microsoft.com/office/drawing/2014/main" id="{04AEF561-1316-4741-9819-15AF2CA89EE6}"/>
              </a:ext>
            </a:extLst>
          </p:cNvPr>
          <p:cNvSpPr>
            <a:spLocks noGrp="1" noChangeArrowheads="1"/>
          </p:cNvSpPr>
          <p:nvPr>
            <p:ph type="body" idx="1"/>
          </p:nvPr>
        </p:nvSpPr>
        <p:spPr/>
        <p:txBody>
          <a:bodyPr/>
          <a:lstStyle/>
          <a:p>
            <a:pPr eaLnBrk="1" hangingPunct="1">
              <a:lnSpc>
                <a:spcPct val="90000"/>
              </a:lnSpc>
            </a:pPr>
            <a:r>
              <a:rPr lang="en-US" altLang="zh-CN">
                <a:ea typeface="宋体" panose="02010600030101010101" pitchFamily="2" charset="-122"/>
              </a:rPr>
              <a:t>Machine and assembly languages are </a:t>
            </a:r>
            <a:r>
              <a:rPr lang="en-US" altLang="zh-CN" b="1">
                <a:ea typeface="宋体" panose="02010600030101010101" pitchFamily="2" charset="-122"/>
              </a:rPr>
              <a:t>low-level languages</a:t>
            </a:r>
            <a:r>
              <a:rPr lang="en-US" altLang="zh-CN">
                <a:ea typeface="宋体" panose="02010600030101010101" pitchFamily="2" charset="-122"/>
              </a:rPr>
              <a:t> because they both use instructions that are directly tied to one type of computer</a:t>
            </a:r>
            <a:endParaRPr lang="en-US" altLang="zh-CN" b="1">
              <a:ea typeface="宋体" panose="02010600030101010101" pitchFamily="2" charset="-122"/>
            </a:endParaRPr>
          </a:p>
          <a:p>
            <a:pPr eaLnBrk="1" hangingPunct="1">
              <a:lnSpc>
                <a:spcPct val="90000"/>
              </a:lnSpc>
            </a:pPr>
            <a:r>
              <a:rPr lang="en-US" altLang="zh-CN">
                <a:ea typeface="宋体" panose="02010600030101010101" pitchFamily="2" charset="-122"/>
              </a:rPr>
              <a:t>Programs written in a computer language are referred to as </a:t>
            </a:r>
            <a:r>
              <a:rPr lang="en-US" altLang="zh-CN" b="1">
                <a:ea typeface="宋体" panose="02010600030101010101" pitchFamily="2" charset="-122"/>
              </a:rPr>
              <a:t>source programs </a:t>
            </a:r>
            <a:r>
              <a:rPr lang="en-US" altLang="zh-CN">
                <a:ea typeface="宋体" panose="02010600030101010101" pitchFamily="2" charset="-122"/>
              </a:rPr>
              <a:t>and </a:t>
            </a:r>
            <a:r>
              <a:rPr lang="en-US" altLang="zh-CN" b="1">
                <a:ea typeface="宋体" panose="02010600030101010101" pitchFamily="2" charset="-122"/>
              </a:rPr>
              <a:t>source code</a:t>
            </a:r>
          </a:p>
          <a:p>
            <a:pPr eaLnBrk="1" hangingPunct="1">
              <a:lnSpc>
                <a:spcPct val="90000"/>
              </a:lnSpc>
            </a:pPr>
            <a:r>
              <a:rPr lang="en-US" altLang="zh-CN">
                <a:ea typeface="宋体" panose="02010600030101010101" pitchFamily="2" charset="-122"/>
              </a:rPr>
              <a:t>When each statement in a high-level source program is translated individually and executed immediately upon translation, the programming language is called an </a:t>
            </a:r>
            <a:r>
              <a:rPr lang="en-US" altLang="zh-CN" b="1">
                <a:ea typeface="宋体" panose="02010600030101010101" pitchFamily="2" charset="-122"/>
              </a:rPr>
              <a:t>interpreted language</a:t>
            </a:r>
          </a:p>
          <a:p>
            <a:pPr eaLnBrk="1" hangingPunct="1">
              <a:lnSpc>
                <a:spcPct val="90000"/>
              </a:lnSpc>
            </a:pPr>
            <a:r>
              <a:rPr lang="en-US" altLang="zh-CN" b="1">
                <a:ea typeface="宋体" panose="02010600030101010101" pitchFamily="2" charset="-122"/>
              </a:rPr>
              <a:t>Interpreter:</a:t>
            </a:r>
            <a:r>
              <a:rPr lang="en-US" altLang="zh-CN">
                <a:ea typeface="宋体" panose="02010600030101010101" pitchFamily="2" charset="-122"/>
              </a:rPr>
              <a:t> program that translates each statement in a high-level source program and executes it immediately upon translation</a:t>
            </a:r>
            <a:endParaRPr lang="en-US" altLang="zh-CN" b="1">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90FA9C65-1922-4255-9286-90FE74833ACF}"/>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90A56944-4F67-4F4D-B0BB-1E29BC62F7F0}"/>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FE458951-EDBB-46E9-8C57-D36DFFEEEB7A}" type="slidenum">
              <a:rPr lang="en-US" altLang="zh-CN" sz="1400">
                <a:solidFill>
                  <a:srgbClr val="222222"/>
                </a:solidFill>
                <a:latin typeface="Arial" panose="020B0604020202020204" pitchFamily="34" charset="0"/>
              </a:rPr>
              <a:pPr eaLnBrk="1" hangingPunct="1"/>
              <a:t>19</a:t>
            </a:fld>
            <a:endParaRPr lang="en-US" altLang="zh-CN" sz="1400">
              <a:solidFill>
                <a:srgbClr val="222222"/>
              </a:solidFill>
              <a:latin typeface="Arial" panose="020B0604020202020204" pitchFamily="34" charset="0"/>
            </a:endParaRPr>
          </a:p>
        </p:txBody>
      </p:sp>
      <p:sp>
        <p:nvSpPr>
          <p:cNvPr id="21508" name="Rectangle 2">
            <a:extLst>
              <a:ext uri="{FF2B5EF4-FFF2-40B4-BE49-F238E27FC236}">
                <a16:creationId xmlns:a16="http://schemas.microsoft.com/office/drawing/2014/main" id="{FC1DE692-D3BA-4DAD-B63A-27B57606C20D}"/>
              </a:ext>
            </a:extLst>
          </p:cNvPr>
          <p:cNvSpPr>
            <a:spLocks noGrp="1" noChangeArrowheads="1"/>
          </p:cNvSpPr>
          <p:nvPr>
            <p:ph type="title"/>
          </p:nvPr>
        </p:nvSpPr>
        <p:spPr/>
        <p:txBody>
          <a:bodyPr/>
          <a:lstStyle/>
          <a:p>
            <a:pPr eaLnBrk="1" hangingPunct="1"/>
            <a:r>
              <a:rPr lang="en-US" altLang="zh-CN">
                <a:ea typeface="宋体" panose="02010600030101010101" pitchFamily="2" charset="-122"/>
              </a:rPr>
              <a:t>Low- and High-Level Languages (continued)</a:t>
            </a:r>
          </a:p>
        </p:txBody>
      </p:sp>
      <p:sp>
        <p:nvSpPr>
          <p:cNvPr id="21509" name="Rectangle 3">
            <a:extLst>
              <a:ext uri="{FF2B5EF4-FFF2-40B4-BE49-F238E27FC236}">
                <a16:creationId xmlns:a16="http://schemas.microsoft.com/office/drawing/2014/main" id="{01B82800-FF08-48FB-BB82-F2226B69A7D5}"/>
              </a:ext>
            </a:extLst>
          </p:cNvPr>
          <p:cNvSpPr>
            <a:spLocks noGrp="1" noChangeArrowheads="1"/>
          </p:cNvSpPr>
          <p:nvPr>
            <p:ph type="body" idx="1"/>
          </p:nvPr>
        </p:nvSpPr>
        <p:spPr>
          <a:xfrm>
            <a:off x="533400" y="1676400"/>
            <a:ext cx="8229600" cy="4572000"/>
          </a:xfrm>
        </p:spPr>
        <p:txBody>
          <a:bodyPr/>
          <a:lstStyle/>
          <a:p>
            <a:pPr eaLnBrk="1" hangingPunct="1"/>
            <a:r>
              <a:rPr lang="en-US" altLang="zh-CN" b="1">
                <a:ea typeface="宋体" panose="02010600030101010101" pitchFamily="2" charset="-122"/>
              </a:rPr>
              <a:t>Compiled language: </a:t>
            </a:r>
            <a:r>
              <a:rPr lang="en-US" altLang="zh-CN">
                <a:ea typeface="宋体" panose="02010600030101010101" pitchFamily="2" charset="-122"/>
              </a:rPr>
              <a:t>the statements in a high-level source program are translated as a complete unit before any individual statement is executed</a:t>
            </a:r>
            <a:endParaRPr lang="en-US" altLang="zh-CN" b="1">
              <a:ea typeface="宋体" panose="02010600030101010101" pitchFamily="2" charset="-122"/>
            </a:endParaRPr>
          </a:p>
          <a:p>
            <a:pPr eaLnBrk="1" hangingPunct="1"/>
            <a:r>
              <a:rPr lang="en-US" altLang="zh-CN" b="1">
                <a:ea typeface="宋体" panose="02010600030101010101" pitchFamily="2" charset="-122"/>
              </a:rPr>
              <a:t>Compiler:</a:t>
            </a:r>
            <a:r>
              <a:rPr lang="en-US" altLang="zh-CN">
                <a:ea typeface="宋体" panose="02010600030101010101" pitchFamily="2" charset="-122"/>
              </a:rPr>
              <a:t> translates a high-level source program as a complete unit before any statement is executed</a:t>
            </a:r>
            <a:endParaRPr lang="en-US" altLang="zh-CN" b="1">
              <a:ea typeface="宋体" panose="02010600030101010101" pitchFamily="2" charset="-122"/>
            </a:endParaRPr>
          </a:p>
          <a:p>
            <a:pPr lvl="1" eaLnBrk="1" hangingPunct="1"/>
            <a:r>
              <a:rPr lang="en-US" altLang="zh-CN">
                <a:ea typeface="宋体" panose="02010600030101010101" pitchFamily="2" charset="-122"/>
              </a:rPr>
              <a:t>The output produced by the compiler is called an </a:t>
            </a:r>
            <a:r>
              <a:rPr lang="en-US" altLang="zh-CN" b="1">
                <a:ea typeface="宋体" panose="02010600030101010101" pitchFamily="2" charset="-122"/>
              </a:rPr>
              <a:t>object program </a:t>
            </a:r>
            <a:r>
              <a:rPr lang="en-US" altLang="zh-CN">
                <a:ea typeface="宋体" panose="02010600030101010101" pitchFamily="2" charset="-122"/>
              </a:rPr>
              <a:t>(machine language version of the source code)</a:t>
            </a:r>
            <a:endParaRPr lang="en-US" altLang="zh-CN" b="1">
              <a:ea typeface="宋体" panose="02010600030101010101" pitchFamily="2" charset="-122"/>
            </a:endParaRPr>
          </a:p>
          <a:p>
            <a:pPr eaLnBrk="1" hangingPunct="1"/>
            <a:r>
              <a:rPr lang="en-US" altLang="zh-CN" b="1">
                <a:ea typeface="宋体" panose="02010600030101010101" pitchFamily="2" charset="-122"/>
              </a:rPr>
              <a:t>Linker: </a:t>
            </a:r>
            <a:r>
              <a:rPr lang="en-US" altLang="zh-CN">
                <a:ea typeface="宋体" panose="02010600030101010101" pitchFamily="2" charset="-122"/>
              </a:rPr>
              <a:t>combines additional machine language code with the object program to create a final executable program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8130D098-8B26-4730-BC75-52335B79E8ED}"/>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487E7054-3FDB-4CE2-B8D4-101BD55E894C}"/>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BC12CF8-EE60-4EA1-A220-3FA61D53903D}" type="slidenum">
              <a:rPr lang="en-US" altLang="zh-CN" sz="1400">
                <a:solidFill>
                  <a:srgbClr val="222222"/>
                </a:solidFill>
                <a:latin typeface="Arial" panose="020B0604020202020204" pitchFamily="34" charset="0"/>
              </a:rPr>
              <a:pPr eaLnBrk="1" hangingPunct="1"/>
              <a:t>2</a:t>
            </a:fld>
            <a:endParaRPr lang="en-US" altLang="zh-CN" sz="1400">
              <a:solidFill>
                <a:srgbClr val="222222"/>
              </a:solidFill>
              <a:latin typeface="Arial" panose="020B0604020202020204" pitchFamily="34" charset="0"/>
            </a:endParaRPr>
          </a:p>
        </p:txBody>
      </p:sp>
      <p:sp>
        <p:nvSpPr>
          <p:cNvPr id="4100" name="Rectangle 2">
            <a:extLst>
              <a:ext uri="{FF2B5EF4-FFF2-40B4-BE49-F238E27FC236}">
                <a16:creationId xmlns:a16="http://schemas.microsoft.com/office/drawing/2014/main" id="{9B02534B-37F7-4242-A450-53147E9505CB}"/>
              </a:ext>
            </a:extLst>
          </p:cNvPr>
          <p:cNvSpPr>
            <a:spLocks noGrp="1" noChangeArrowheads="1"/>
          </p:cNvSpPr>
          <p:nvPr>
            <p:ph type="title"/>
          </p:nvPr>
        </p:nvSpPr>
        <p:spPr/>
        <p:txBody>
          <a:bodyPr/>
          <a:lstStyle/>
          <a:p>
            <a:pPr eaLnBrk="1" hangingPunct="1"/>
            <a:r>
              <a:rPr lang="en-US" altLang="zh-CN">
                <a:ea typeface="宋体" panose="02010600030101010101" pitchFamily="2" charset="-122"/>
              </a:rPr>
              <a:t>Objectives</a:t>
            </a:r>
          </a:p>
        </p:txBody>
      </p:sp>
      <p:sp>
        <p:nvSpPr>
          <p:cNvPr id="4101" name="Rectangle 3">
            <a:extLst>
              <a:ext uri="{FF2B5EF4-FFF2-40B4-BE49-F238E27FC236}">
                <a16:creationId xmlns:a16="http://schemas.microsoft.com/office/drawing/2014/main" id="{0DA971D6-87A4-412C-90A5-98B976A5A3DE}"/>
              </a:ext>
            </a:extLst>
          </p:cNvPr>
          <p:cNvSpPr>
            <a:spLocks noGrp="1" noChangeArrowheads="1"/>
          </p:cNvSpPr>
          <p:nvPr>
            <p:ph type="body" idx="1"/>
          </p:nvPr>
        </p:nvSpPr>
        <p:spPr>
          <a:xfrm>
            <a:off x="457200" y="1676400"/>
            <a:ext cx="8305800" cy="4572000"/>
          </a:xfrm>
        </p:spPr>
        <p:txBody>
          <a:bodyPr/>
          <a:lstStyle/>
          <a:p>
            <a:pPr eaLnBrk="1" hangingPunct="1"/>
            <a:r>
              <a:rPr lang="en-US" altLang="zh-CN">
                <a:ea typeface="宋体" panose="02010600030101010101" pitchFamily="2" charset="-122"/>
              </a:rPr>
              <a:t>History and Hardware</a:t>
            </a:r>
          </a:p>
          <a:p>
            <a:pPr eaLnBrk="1" hangingPunct="1"/>
            <a:r>
              <a:rPr lang="en-US" altLang="zh-CN">
                <a:ea typeface="宋体" panose="02010600030101010101" pitchFamily="2" charset="-122"/>
              </a:rPr>
              <a:t>Programming Languages</a:t>
            </a:r>
          </a:p>
          <a:p>
            <a:pPr eaLnBrk="1" hangingPunct="1"/>
            <a:r>
              <a:rPr lang="en-US" altLang="zh-CN">
                <a:ea typeface="宋体" panose="02010600030101010101" pitchFamily="2" charset="-122"/>
              </a:rPr>
              <a:t>Algorithms</a:t>
            </a:r>
          </a:p>
          <a:p>
            <a:pPr eaLnBrk="1" hangingPunct="1"/>
            <a:r>
              <a:rPr lang="en-US" altLang="zh-CN">
                <a:ea typeface="宋体" panose="02010600030101010101" pitchFamily="2" charset="-122"/>
              </a:rPr>
              <a:t>The Software Development Process</a:t>
            </a:r>
          </a:p>
          <a:p>
            <a:pPr eaLnBrk="1" hangingPunct="1"/>
            <a:r>
              <a:rPr lang="en-US" altLang="zh-CN">
                <a:ea typeface="宋体" panose="02010600030101010101" pitchFamily="2" charset="-122"/>
              </a:rPr>
              <a:t>Case Study: Design and Development</a:t>
            </a:r>
          </a:p>
          <a:p>
            <a:pPr eaLnBrk="1" hangingPunct="1"/>
            <a:r>
              <a:rPr lang="en-US" altLang="zh-CN">
                <a:ea typeface="宋体" panose="02010600030101010101" pitchFamily="2" charset="-122"/>
              </a:rPr>
              <a:t>Common Programming Errors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1">
            <a:extLst>
              <a:ext uri="{FF2B5EF4-FFF2-40B4-BE49-F238E27FC236}">
                <a16:creationId xmlns:a16="http://schemas.microsoft.com/office/drawing/2014/main" id="{BE7713CA-1AFF-4594-AD98-B0B67721C66C}"/>
              </a:ext>
            </a:extLst>
          </p:cNvPr>
          <p:cNvSpPr>
            <a:spLocks noGrp="1"/>
          </p:cNvSpPr>
          <p:nvPr>
            <p:ph type="ftr" sz="quarter" idx="10"/>
          </p:nvPr>
        </p:nvSpPr>
        <p:spPr/>
        <p:txBody>
          <a:bodyPr/>
          <a:lstStyle/>
          <a:p>
            <a:pPr>
              <a:defRPr/>
            </a:pPr>
            <a:r>
              <a:rPr lang="en-US" altLang="zh-CN"/>
              <a:t>A First Book of ANSI C, Fourth Edition</a:t>
            </a:r>
          </a:p>
        </p:txBody>
      </p:sp>
      <p:sp>
        <p:nvSpPr>
          <p:cNvPr id="13" name="灯片编号占位符 2">
            <a:extLst>
              <a:ext uri="{FF2B5EF4-FFF2-40B4-BE49-F238E27FC236}">
                <a16:creationId xmlns:a16="http://schemas.microsoft.com/office/drawing/2014/main" id="{10DA9E95-B3B5-4D07-8F13-22B786079C3D}"/>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D924D41-3FB3-42E0-825F-C61166D1C273}" type="slidenum">
              <a:rPr lang="en-US" altLang="zh-CN" sz="1400">
                <a:solidFill>
                  <a:srgbClr val="222222"/>
                </a:solidFill>
                <a:latin typeface="Arial" panose="020B0604020202020204" pitchFamily="34" charset="0"/>
              </a:rPr>
              <a:pPr eaLnBrk="1" hangingPunct="1"/>
              <a:t>20</a:t>
            </a:fld>
            <a:endParaRPr lang="en-US" altLang="zh-CN" sz="1400">
              <a:solidFill>
                <a:srgbClr val="222222"/>
              </a:solidFill>
              <a:latin typeface="Arial" panose="020B0604020202020204" pitchFamily="34" charset="0"/>
            </a:endParaRPr>
          </a:p>
        </p:txBody>
      </p:sp>
      <p:grpSp>
        <p:nvGrpSpPr>
          <p:cNvPr id="22532" name="Group 13">
            <a:extLst>
              <a:ext uri="{FF2B5EF4-FFF2-40B4-BE49-F238E27FC236}">
                <a16:creationId xmlns:a16="http://schemas.microsoft.com/office/drawing/2014/main" id="{6583B6EB-1A53-48F3-A739-650912C57586}"/>
              </a:ext>
            </a:extLst>
          </p:cNvPr>
          <p:cNvGrpSpPr>
            <a:grpSpLocks/>
          </p:cNvGrpSpPr>
          <p:nvPr/>
        </p:nvGrpSpPr>
        <p:grpSpPr bwMode="auto">
          <a:xfrm>
            <a:off x="2209800" y="1708150"/>
            <a:ext cx="4267200" cy="4078288"/>
            <a:chOff x="1491" y="528"/>
            <a:chExt cx="3261" cy="3117"/>
          </a:xfrm>
        </p:grpSpPr>
        <p:pic>
          <p:nvPicPr>
            <p:cNvPr id="22534" name="Picture 14">
              <a:extLst>
                <a:ext uri="{FF2B5EF4-FFF2-40B4-BE49-F238E27FC236}">
                  <a16:creationId xmlns:a16="http://schemas.microsoft.com/office/drawing/2014/main" id="{81D97FF9-BF23-4E38-8AB5-E689CDE76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 y="528"/>
              <a:ext cx="858" cy="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5">
              <a:extLst>
                <a:ext uri="{FF2B5EF4-FFF2-40B4-BE49-F238E27FC236}">
                  <a16:creationId xmlns:a16="http://schemas.microsoft.com/office/drawing/2014/main" id="{D2A203B1-86B3-4090-B173-B94B0145D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 y="1065"/>
              <a:ext cx="1482" cy="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6" name="Group 16">
              <a:extLst>
                <a:ext uri="{FF2B5EF4-FFF2-40B4-BE49-F238E27FC236}">
                  <a16:creationId xmlns:a16="http://schemas.microsoft.com/office/drawing/2014/main" id="{DCF19407-1C7C-4761-B2AF-3F2F722BC78C}"/>
                </a:ext>
              </a:extLst>
            </p:cNvPr>
            <p:cNvGrpSpPr>
              <a:grpSpLocks/>
            </p:cNvGrpSpPr>
            <p:nvPr/>
          </p:nvGrpSpPr>
          <p:grpSpPr bwMode="auto">
            <a:xfrm>
              <a:off x="1920" y="720"/>
              <a:ext cx="2448" cy="2784"/>
              <a:chOff x="1920" y="720"/>
              <a:chExt cx="2448" cy="2784"/>
            </a:xfrm>
          </p:grpSpPr>
          <p:sp>
            <p:nvSpPr>
              <p:cNvPr id="22537" name="Line 17">
                <a:extLst>
                  <a:ext uri="{FF2B5EF4-FFF2-40B4-BE49-F238E27FC236}">
                    <a16:creationId xmlns:a16="http://schemas.microsoft.com/office/drawing/2014/main" id="{EB033B83-F96E-408C-AFDF-59AF0CA6E457}"/>
                  </a:ext>
                </a:extLst>
              </p:cNvPr>
              <p:cNvSpPr>
                <a:spLocks noChangeShapeType="1"/>
              </p:cNvSpPr>
              <p:nvPr/>
            </p:nvSpPr>
            <p:spPr bwMode="auto">
              <a:xfrm>
                <a:off x="1920" y="3120"/>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8" name="Line 18">
                <a:extLst>
                  <a:ext uri="{FF2B5EF4-FFF2-40B4-BE49-F238E27FC236}">
                    <a16:creationId xmlns:a16="http://schemas.microsoft.com/office/drawing/2014/main" id="{75DC5516-C5A7-4C64-88AE-A58B16685AB2}"/>
                  </a:ext>
                </a:extLst>
              </p:cNvPr>
              <p:cNvSpPr>
                <a:spLocks noChangeShapeType="1"/>
              </p:cNvSpPr>
              <p:nvPr/>
            </p:nvSpPr>
            <p:spPr bwMode="auto">
              <a:xfrm>
                <a:off x="1920" y="3504"/>
                <a:ext cx="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19">
                <a:extLst>
                  <a:ext uri="{FF2B5EF4-FFF2-40B4-BE49-F238E27FC236}">
                    <a16:creationId xmlns:a16="http://schemas.microsoft.com/office/drawing/2014/main" id="{C738833D-64B9-4138-AEB3-42EFBFE99232}"/>
                  </a:ext>
                </a:extLst>
              </p:cNvPr>
              <p:cNvSpPr>
                <a:spLocks noChangeShapeType="1"/>
              </p:cNvSpPr>
              <p:nvPr/>
            </p:nvSpPr>
            <p:spPr bwMode="auto">
              <a:xfrm flipV="1">
                <a:off x="2832" y="720"/>
                <a:ext cx="0" cy="27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20">
                <a:extLst>
                  <a:ext uri="{FF2B5EF4-FFF2-40B4-BE49-F238E27FC236}">
                    <a16:creationId xmlns:a16="http://schemas.microsoft.com/office/drawing/2014/main" id="{DFE55B9E-9B89-4E6D-910B-B22E034ACFAE}"/>
                  </a:ext>
                </a:extLst>
              </p:cNvPr>
              <p:cNvSpPr>
                <a:spLocks noChangeShapeType="1"/>
              </p:cNvSpPr>
              <p:nvPr/>
            </p:nvSpPr>
            <p:spPr bwMode="auto">
              <a:xfrm>
                <a:off x="2832" y="720"/>
                <a:ext cx="15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Line 21">
                <a:extLst>
                  <a:ext uri="{FF2B5EF4-FFF2-40B4-BE49-F238E27FC236}">
                    <a16:creationId xmlns:a16="http://schemas.microsoft.com/office/drawing/2014/main" id="{29EC1E4D-21ED-4161-B4AB-83FD89499728}"/>
                  </a:ext>
                </a:extLst>
              </p:cNvPr>
              <p:cNvSpPr>
                <a:spLocks noChangeShapeType="1"/>
              </p:cNvSpPr>
              <p:nvPr/>
            </p:nvSpPr>
            <p:spPr bwMode="auto">
              <a:xfrm>
                <a:off x="4368" y="720"/>
                <a:ext cx="0" cy="3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2533" name="Rectangle 24">
            <a:extLst>
              <a:ext uri="{FF2B5EF4-FFF2-40B4-BE49-F238E27FC236}">
                <a16:creationId xmlns:a16="http://schemas.microsoft.com/office/drawing/2014/main" id="{AF41EAC2-5BDD-4445-A46A-47CC264007AB}"/>
              </a:ext>
            </a:extLst>
          </p:cNvPr>
          <p:cNvSpPr>
            <a:spLocks noChangeArrowheads="1"/>
          </p:cNvSpPr>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r>
              <a:rPr lang="en-US" altLang="zh-CN" sz="3600">
                <a:solidFill>
                  <a:srgbClr val="222222"/>
                </a:solidFill>
                <a:latin typeface="Arial" panose="020B0604020202020204" pitchFamily="34" charset="0"/>
                <a:ea typeface="宋体" panose="02010600030101010101" pitchFamily="2" charset="-122"/>
              </a:rPr>
              <a:t>Low- and High-Level Languages (continued)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330F586-055D-4461-AE30-530FBE2BF924}"/>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2E1091FC-3DF7-4E2D-AD0E-97BE2D3B1BCE}"/>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4880376-2509-4CE2-93A7-882484CA3F36}" type="slidenum">
              <a:rPr lang="en-US" altLang="zh-CN" sz="1400">
                <a:solidFill>
                  <a:srgbClr val="222222"/>
                </a:solidFill>
                <a:latin typeface="Arial" panose="020B0604020202020204" pitchFamily="34" charset="0"/>
              </a:rPr>
              <a:pPr eaLnBrk="1" hangingPunct="1"/>
              <a:t>21</a:t>
            </a:fld>
            <a:endParaRPr lang="en-US" altLang="zh-CN" sz="1400">
              <a:solidFill>
                <a:srgbClr val="222222"/>
              </a:solidFill>
              <a:latin typeface="Arial" panose="020B0604020202020204" pitchFamily="34" charset="0"/>
            </a:endParaRPr>
          </a:p>
        </p:txBody>
      </p:sp>
      <p:sp>
        <p:nvSpPr>
          <p:cNvPr id="23556" name="Rectangle 2">
            <a:extLst>
              <a:ext uri="{FF2B5EF4-FFF2-40B4-BE49-F238E27FC236}">
                <a16:creationId xmlns:a16="http://schemas.microsoft.com/office/drawing/2014/main" id="{DBCF440C-AF71-4CF6-B69F-4DCBEA6B8F1C}"/>
              </a:ext>
            </a:extLst>
          </p:cNvPr>
          <p:cNvSpPr>
            <a:spLocks noGrp="1" noChangeArrowheads="1"/>
          </p:cNvSpPr>
          <p:nvPr>
            <p:ph type="title"/>
          </p:nvPr>
        </p:nvSpPr>
        <p:spPr/>
        <p:txBody>
          <a:bodyPr/>
          <a:lstStyle/>
          <a:p>
            <a:pPr eaLnBrk="1" hangingPunct="1"/>
            <a:r>
              <a:rPr lang="en-US" altLang="zh-CN">
                <a:ea typeface="宋体" panose="02010600030101010101" pitchFamily="2" charset="-122"/>
              </a:rPr>
              <a:t>Procedural and Object-Oriented Languages</a:t>
            </a:r>
          </a:p>
        </p:txBody>
      </p:sp>
      <p:sp>
        <p:nvSpPr>
          <p:cNvPr id="23557" name="Rectangle 3">
            <a:extLst>
              <a:ext uri="{FF2B5EF4-FFF2-40B4-BE49-F238E27FC236}">
                <a16:creationId xmlns:a16="http://schemas.microsoft.com/office/drawing/2014/main" id="{8ECBE0EF-0C4A-49F2-BE54-D8BD311428ED}"/>
              </a:ext>
            </a:extLst>
          </p:cNvPr>
          <p:cNvSpPr>
            <a:spLocks noGrp="1" noChangeArrowheads="1"/>
          </p:cNvSpPr>
          <p:nvPr>
            <p:ph type="body" idx="1"/>
          </p:nvPr>
        </p:nvSpPr>
        <p:spPr>
          <a:xfrm>
            <a:off x="533400" y="1676400"/>
            <a:ext cx="8305800" cy="4572000"/>
          </a:xfrm>
        </p:spPr>
        <p:txBody>
          <a:bodyPr/>
          <a:lstStyle/>
          <a:p>
            <a:pPr eaLnBrk="1" hangingPunct="1"/>
            <a:r>
              <a:rPr lang="en-US" altLang="zh-CN" b="1">
                <a:ea typeface="宋体" panose="02010600030101010101" pitchFamily="2" charset="-122"/>
              </a:rPr>
              <a:t>Procedural language:</a:t>
            </a:r>
            <a:r>
              <a:rPr lang="en-US" altLang="zh-CN">
                <a:ea typeface="宋体" panose="02010600030101010101" pitchFamily="2" charset="-122"/>
              </a:rPr>
              <a:t> instructions are used to create self-contained units, called procedures</a:t>
            </a:r>
            <a:endParaRPr lang="en-US" altLang="zh-CN" b="1">
              <a:ea typeface="宋体" panose="02010600030101010101" pitchFamily="2" charset="-122"/>
            </a:endParaRPr>
          </a:p>
          <a:p>
            <a:pPr lvl="1" eaLnBrk="1" hangingPunct="1"/>
            <a:r>
              <a:rPr lang="en-US" altLang="zh-CN" b="1">
                <a:ea typeface="宋体" panose="02010600030101010101" pitchFamily="2" charset="-122"/>
              </a:rPr>
              <a:t>Procedure: </a:t>
            </a:r>
            <a:r>
              <a:rPr lang="en-US" altLang="zh-CN">
                <a:ea typeface="宋体" panose="02010600030101010101" pitchFamily="2" charset="-122"/>
              </a:rPr>
              <a:t>accepts data as input and transforms it in some manner to produce a specific result as output</a:t>
            </a:r>
            <a:endParaRPr lang="en-US" altLang="zh-CN" b="1">
              <a:ea typeface="宋体" panose="02010600030101010101" pitchFamily="2" charset="-122"/>
            </a:endParaRPr>
          </a:p>
          <a:p>
            <a:pPr lvl="2" eaLnBrk="1" hangingPunct="1"/>
            <a:r>
              <a:rPr lang="en-US" altLang="zh-CN" sz="2400">
                <a:ea typeface="宋体" panose="02010600030101010101" pitchFamily="2" charset="-122"/>
              </a:rPr>
              <a:t>Also called </a:t>
            </a:r>
            <a:r>
              <a:rPr lang="en-US" altLang="zh-CN" sz="2400" b="1">
                <a:ea typeface="宋体" panose="02010600030101010101" pitchFamily="2" charset="-122"/>
              </a:rPr>
              <a:t>function</a:t>
            </a:r>
            <a:r>
              <a:rPr lang="en-US" altLang="zh-CN" sz="2400">
                <a:ea typeface="宋体" panose="02010600030101010101" pitchFamily="2" charset="-122"/>
              </a:rPr>
              <a:t> or </a:t>
            </a:r>
            <a:r>
              <a:rPr lang="en-US" altLang="zh-CN" sz="2400" b="1">
                <a:ea typeface="宋体" panose="02010600030101010101" pitchFamily="2" charset="-122"/>
              </a:rPr>
              <a:t>method</a:t>
            </a:r>
          </a:p>
          <a:p>
            <a:pPr eaLnBrk="1" hangingPunct="1"/>
            <a:r>
              <a:rPr lang="en-US" altLang="zh-CN">
                <a:ea typeface="宋体" panose="02010600030101010101" pitchFamily="2" charset="-122"/>
              </a:rPr>
              <a:t>Procedures conforming to structure guidelines are known as </a:t>
            </a:r>
            <a:r>
              <a:rPr lang="en-US" altLang="zh-CN" b="1">
                <a:ea typeface="宋体" panose="02010600030101010101" pitchFamily="2" charset="-122"/>
              </a:rPr>
              <a:t>structured procedures</a:t>
            </a:r>
          </a:p>
          <a:p>
            <a:pPr lvl="1" eaLnBrk="1" hangingPunct="1"/>
            <a:endParaRPr lang="en-US" altLang="zh-CN">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6A8D05A5-D8D0-4D93-87D7-3114A7614B55}"/>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5">
            <a:extLst>
              <a:ext uri="{FF2B5EF4-FFF2-40B4-BE49-F238E27FC236}">
                <a16:creationId xmlns:a16="http://schemas.microsoft.com/office/drawing/2014/main" id="{5752B4F4-BBA2-41D1-9C4D-7868EEE621E7}"/>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FF99C31-A3C9-4B25-A6DC-18DE37E9341E}" type="slidenum">
              <a:rPr lang="en-US" altLang="zh-CN" sz="1400">
                <a:solidFill>
                  <a:srgbClr val="222222"/>
                </a:solidFill>
                <a:latin typeface="Arial" panose="020B0604020202020204" pitchFamily="34" charset="0"/>
              </a:rPr>
              <a:pPr eaLnBrk="1" hangingPunct="1"/>
              <a:t>22</a:t>
            </a:fld>
            <a:endParaRPr lang="en-US" altLang="zh-CN" sz="1400">
              <a:solidFill>
                <a:srgbClr val="222222"/>
              </a:solidFill>
              <a:latin typeface="Arial" panose="020B0604020202020204" pitchFamily="34" charset="0"/>
            </a:endParaRPr>
          </a:p>
        </p:txBody>
      </p:sp>
      <p:sp>
        <p:nvSpPr>
          <p:cNvPr id="24580" name="Rectangle 6">
            <a:extLst>
              <a:ext uri="{FF2B5EF4-FFF2-40B4-BE49-F238E27FC236}">
                <a16:creationId xmlns:a16="http://schemas.microsoft.com/office/drawing/2014/main" id="{0CFD72C4-D747-4B17-986A-79B1A6228AD7}"/>
              </a:ext>
            </a:extLst>
          </p:cNvPr>
          <p:cNvSpPr>
            <a:spLocks noGrp="1" noChangeArrowheads="1"/>
          </p:cNvSpPr>
          <p:nvPr>
            <p:ph type="title"/>
          </p:nvPr>
        </p:nvSpPr>
        <p:spPr/>
        <p:txBody>
          <a:bodyPr/>
          <a:lstStyle/>
          <a:p>
            <a:pPr eaLnBrk="1" hangingPunct="1"/>
            <a:r>
              <a:rPr lang="en-US" altLang="zh-CN">
                <a:ea typeface="宋体" panose="02010600030101010101" pitchFamily="2" charset="-122"/>
              </a:rPr>
              <a:t>Procedural and Object-Oriented Languages (continued)</a:t>
            </a:r>
          </a:p>
        </p:txBody>
      </p:sp>
      <p:sp>
        <p:nvSpPr>
          <p:cNvPr id="24581" name="Rectangle 8">
            <a:extLst>
              <a:ext uri="{FF2B5EF4-FFF2-40B4-BE49-F238E27FC236}">
                <a16:creationId xmlns:a16="http://schemas.microsoft.com/office/drawing/2014/main" id="{6CA5A4DA-D16C-4F5F-BA31-D0C495836A55}"/>
              </a:ext>
            </a:extLst>
          </p:cNvPr>
          <p:cNvSpPr>
            <a:spLocks noGrp="1" noChangeArrowheads="1"/>
          </p:cNvSpPr>
          <p:nvPr>
            <p:ph type="body" sz="half" idx="1"/>
          </p:nvPr>
        </p:nvSpPr>
        <p:spPr>
          <a:xfrm>
            <a:off x="533400" y="1676400"/>
            <a:ext cx="8077200" cy="2819400"/>
          </a:xfrm>
        </p:spPr>
        <p:txBody>
          <a:bodyPr/>
          <a:lstStyle/>
          <a:p>
            <a:pPr eaLnBrk="1" hangingPunct="1"/>
            <a:r>
              <a:rPr lang="en-US" altLang="zh-CN" b="1">
                <a:ea typeface="宋体" panose="02010600030101010101" pitchFamily="2" charset="-122"/>
              </a:rPr>
              <a:t>Structured language:</a:t>
            </a:r>
            <a:r>
              <a:rPr lang="en-US" altLang="zh-CN">
                <a:ea typeface="宋体" panose="02010600030101010101" pitchFamily="2" charset="-122"/>
              </a:rPr>
              <a:t> high-level procedural language (e.g., C) that enforces structured procedures</a:t>
            </a:r>
          </a:p>
          <a:p>
            <a:pPr eaLnBrk="1" hangingPunct="1"/>
            <a:r>
              <a:rPr lang="en-US" altLang="zh-CN" b="1">
                <a:ea typeface="宋体" panose="02010600030101010101" pitchFamily="2" charset="-122"/>
              </a:rPr>
              <a:t>Object-oriented languages:</a:t>
            </a:r>
            <a:r>
              <a:rPr lang="en-US" altLang="zh-CN">
                <a:ea typeface="宋体" panose="02010600030101010101" pitchFamily="2" charset="-122"/>
              </a:rPr>
              <a:t> languages with object orientation such as C++, Java, Visual Basic, and C#</a:t>
            </a:r>
          </a:p>
          <a:p>
            <a:pPr eaLnBrk="1" hangingPunct="1"/>
            <a:endParaRPr lang="en-US" altLang="zh-CN">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47DEF930-1AFA-419B-8232-97D2563855F1}"/>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3">
            <a:extLst>
              <a:ext uri="{FF2B5EF4-FFF2-40B4-BE49-F238E27FC236}">
                <a16:creationId xmlns:a16="http://schemas.microsoft.com/office/drawing/2014/main" id="{7AB313D5-DEAF-409F-8A0B-F4A893FD88D2}"/>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993D00A5-5C07-4093-AD89-3A2C852CFF92}" type="slidenum">
              <a:rPr lang="en-US" altLang="zh-CN" sz="1400">
                <a:solidFill>
                  <a:srgbClr val="222222"/>
                </a:solidFill>
                <a:latin typeface="Arial" panose="020B0604020202020204" pitchFamily="34" charset="0"/>
              </a:rPr>
              <a:pPr eaLnBrk="1" hangingPunct="1"/>
              <a:t>23</a:t>
            </a:fld>
            <a:endParaRPr lang="en-US" altLang="zh-CN" sz="1400">
              <a:solidFill>
                <a:srgbClr val="222222"/>
              </a:solidFill>
              <a:latin typeface="Arial" panose="020B0604020202020204" pitchFamily="34" charset="0"/>
            </a:endParaRPr>
          </a:p>
        </p:txBody>
      </p:sp>
      <p:sp>
        <p:nvSpPr>
          <p:cNvPr id="25604" name="Rectangle 3">
            <a:extLst>
              <a:ext uri="{FF2B5EF4-FFF2-40B4-BE49-F238E27FC236}">
                <a16:creationId xmlns:a16="http://schemas.microsoft.com/office/drawing/2014/main" id="{57EAE6B1-BC34-4107-8B31-3009CA7A9D42}"/>
              </a:ext>
            </a:extLst>
          </p:cNvPr>
          <p:cNvSpPr>
            <a:spLocks noGrp="1" noChangeArrowheads="1"/>
          </p:cNvSpPr>
          <p:nvPr>
            <p:ph type="title"/>
          </p:nvPr>
        </p:nvSpPr>
        <p:spPr>
          <a:noFill/>
        </p:spPr>
        <p:txBody>
          <a:bodyPr/>
          <a:lstStyle/>
          <a:p>
            <a:pPr eaLnBrk="1" hangingPunct="1"/>
            <a:r>
              <a:rPr lang="en-US" altLang="zh-CN">
                <a:ea typeface="宋体" panose="02010600030101010101" pitchFamily="2" charset="-122"/>
              </a:rPr>
              <a:t>Procedural and Object-Oriented Languages (continued)</a:t>
            </a:r>
          </a:p>
        </p:txBody>
      </p:sp>
      <p:pic>
        <p:nvPicPr>
          <p:cNvPr id="25605" name="Picture 4">
            <a:extLst>
              <a:ext uri="{FF2B5EF4-FFF2-40B4-BE49-F238E27FC236}">
                <a16:creationId xmlns:a16="http://schemas.microsoft.com/office/drawing/2014/main" id="{857D6CFE-DE75-43F5-9E74-7103B99DD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3914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44E44940-2B0D-410B-A70B-628E95949992}"/>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1F54C1EA-8034-46F3-BA72-5EBE6AE03ED6}"/>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9995BF9-B882-4E99-A18F-A5626D8764B6}" type="slidenum">
              <a:rPr lang="en-US" altLang="zh-CN" sz="1400">
                <a:solidFill>
                  <a:srgbClr val="222222"/>
                </a:solidFill>
                <a:latin typeface="Arial" panose="020B0604020202020204" pitchFamily="34" charset="0"/>
              </a:rPr>
              <a:pPr eaLnBrk="1" hangingPunct="1"/>
              <a:t>24</a:t>
            </a:fld>
            <a:endParaRPr lang="en-US" altLang="zh-CN" sz="1400">
              <a:solidFill>
                <a:srgbClr val="222222"/>
              </a:solidFill>
              <a:latin typeface="Arial" panose="020B0604020202020204" pitchFamily="34" charset="0"/>
            </a:endParaRPr>
          </a:p>
        </p:txBody>
      </p:sp>
      <p:sp>
        <p:nvSpPr>
          <p:cNvPr id="26628" name="Rectangle 2">
            <a:extLst>
              <a:ext uri="{FF2B5EF4-FFF2-40B4-BE49-F238E27FC236}">
                <a16:creationId xmlns:a16="http://schemas.microsoft.com/office/drawing/2014/main" id="{88687B1F-2F11-4EEE-8718-AB6080C4BFB7}"/>
              </a:ext>
            </a:extLst>
          </p:cNvPr>
          <p:cNvSpPr>
            <a:spLocks noGrp="1" noChangeArrowheads="1"/>
          </p:cNvSpPr>
          <p:nvPr>
            <p:ph type="title"/>
          </p:nvPr>
        </p:nvSpPr>
        <p:spPr/>
        <p:txBody>
          <a:bodyPr/>
          <a:lstStyle/>
          <a:p>
            <a:pPr eaLnBrk="1" hangingPunct="1"/>
            <a:r>
              <a:rPr lang="en-US" altLang="zh-CN">
                <a:ea typeface="宋体" panose="02010600030101010101" pitchFamily="2" charset="-122"/>
              </a:rPr>
              <a:t>Application and System Software</a:t>
            </a:r>
          </a:p>
        </p:txBody>
      </p:sp>
      <p:sp>
        <p:nvSpPr>
          <p:cNvPr id="26629" name="Rectangle 3">
            <a:extLst>
              <a:ext uri="{FF2B5EF4-FFF2-40B4-BE49-F238E27FC236}">
                <a16:creationId xmlns:a16="http://schemas.microsoft.com/office/drawing/2014/main" id="{719EAB3D-8351-48D5-BCDA-9F5DF443BD42}"/>
              </a:ext>
            </a:extLst>
          </p:cNvPr>
          <p:cNvSpPr>
            <a:spLocks noGrp="1" noChangeArrowheads="1"/>
          </p:cNvSpPr>
          <p:nvPr>
            <p:ph type="body" idx="1"/>
          </p:nvPr>
        </p:nvSpPr>
        <p:spPr/>
        <p:txBody>
          <a:bodyPr/>
          <a:lstStyle/>
          <a:p>
            <a:pPr eaLnBrk="1" hangingPunct="1"/>
            <a:r>
              <a:rPr lang="en-US" altLang="zh-CN" b="1">
                <a:ea typeface="宋体" panose="02010600030101010101" pitchFamily="2" charset="-122"/>
              </a:rPr>
              <a:t>Application software: </a:t>
            </a:r>
            <a:r>
              <a:rPr lang="en-US" altLang="zh-CN">
                <a:ea typeface="宋体" panose="02010600030101010101" pitchFamily="2" charset="-122"/>
              </a:rPr>
              <a:t>programs written to perform particular tasks required by users</a:t>
            </a:r>
            <a:endParaRPr lang="en-US" altLang="zh-CN" b="1">
              <a:ea typeface="宋体" panose="02010600030101010101" pitchFamily="2" charset="-122"/>
            </a:endParaRPr>
          </a:p>
          <a:p>
            <a:pPr eaLnBrk="1" hangingPunct="1"/>
            <a:r>
              <a:rPr lang="en-US" altLang="zh-CN" b="1">
                <a:ea typeface="宋体" panose="02010600030101010101" pitchFamily="2" charset="-122"/>
              </a:rPr>
              <a:t>System software: </a:t>
            </a:r>
            <a:r>
              <a:rPr lang="en-US" altLang="zh-CN">
                <a:ea typeface="宋体" panose="02010600030101010101" pitchFamily="2" charset="-122"/>
              </a:rPr>
              <a:t>collection of programs that must be readily available to any computer system to enable the computer to operate</a:t>
            </a:r>
          </a:p>
          <a:p>
            <a:pPr eaLnBrk="1" hangingPunct="1"/>
            <a:r>
              <a:rPr lang="en-US" altLang="zh-CN">
                <a:ea typeface="宋体" panose="02010600030101010101" pitchFamily="2" charset="-122"/>
              </a:rPr>
              <a:t>The </a:t>
            </a:r>
            <a:r>
              <a:rPr lang="en-US" altLang="zh-CN" b="1">
                <a:ea typeface="宋体" panose="02010600030101010101" pitchFamily="2" charset="-122"/>
              </a:rPr>
              <a:t>bootstrap loader </a:t>
            </a:r>
            <a:r>
              <a:rPr lang="en-US" altLang="zh-CN">
                <a:ea typeface="宋体" panose="02010600030101010101" pitchFamily="2" charset="-122"/>
              </a:rPr>
              <a:t>is internally contained in ROM and is a permanent, automatically executed component of the computer’s system software</a:t>
            </a:r>
            <a:endParaRPr lang="en-US" altLang="zh-CN" sz="3000" b="1">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A4B1EEB-5C0A-4A6A-AE26-531E73D84ED7}"/>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000CFA9F-40EA-4520-B0C8-716D5AA36029}"/>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0D53F79-0869-4BB0-8D64-F8D3B79BDCE7}" type="slidenum">
              <a:rPr lang="en-US" altLang="zh-CN" sz="1400">
                <a:solidFill>
                  <a:srgbClr val="222222"/>
                </a:solidFill>
                <a:latin typeface="Arial" panose="020B0604020202020204" pitchFamily="34" charset="0"/>
              </a:rPr>
              <a:pPr eaLnBrk="1" hangingPunct="1"/>
              <a:t>25</a:t>
            </a:fld>
            <a:endParaRPr lang="en-US" altLang="zh-CN" sz="1400">
              <a:solidFill>
                <a:srgbClr val="222222"/>
              </a:solidFill>
              <a:latin typeface="Arial" panose="020B0604020202020204" pitchFamily="34" charset="0"/>
            </a:endParaRPr>
          </a:p>
        </p:txBody>
      </p:sp>
      <p:sp>
        <p:nvSpPr>
          <p:cNvPr id="27652" name="Rectangle 2">
            <a:extLst>
              <a:ext uri="{FF2B5EF4-FFF2-40B4-BE49-F238E27FC236}">
                <a16:creationId xmlns:a16="http://schemas.microsoft.com/office/drawing/2014/main" id="{DB5BB5B0-6563-43E5-B0E7-5F6A21A9E3EC}"/>
              </a:ext>
            </a:extLst>
          </p:cNvPr>
          <p:cNvSpPr>
            <a:spLocks noGrp="1" noChangeArrowheads="1"/>
          </p:cNvSpPr>
          <p:nvPr>
            <p:ph type="title"/>
          </p:nvPr>
        </p:nvSpPr>
        <p:spPr/>
        <p:txBody>
          <a:bodyPr/>
          <a:lstStyle/>
          <a:p>
            <a:pPr eaLnBrk="1" hangingPunct="1"/>
            <a:r>
              <a:rPr lang="en-US" altLang="zh-CN">
                <a:ea typeface="宋体" panose="02010600030101010101" pitchFamily="2" charset="-122"/>
              </a:rPr>
              <a:t>Application and System Software (continued)</a:t>
            </a:r>
          </a:p>
        </p:txBody>
      </p:sp>
      <p:sp>
        <p:nvSpPr>
          <p:cNvPr id="27653" name="Rectangle 3">
            <a:extLst>
              <a:ext uri="{FF2B5EF4-FFF2-40B4-BE49-F238E27FC236}">
                <a16:creationId xmlns:a16="http://schemas.microsoft.com/office/drawing/2014/main" id="{7ECEA1AE-4C46-481C-A287-2B1601E84CF3}"/>
              </a:ext>
            </a:extLst>
          </p:cNvPr>
          <p:cNvSpPr>
            <a:spLocks noGrp="1" noChangeArrowheads="1"/>
          </p:cNvSpPr>
          <p:nvPr>
            <p:ph type="body" idx="1"/>
          </p:nvPr>
        </p:nvSpPr>
        <p:spPr/>
        <p:txBody>
          <a:bodyPr/>
          <a:lstStyle/>
          <a:p>
            <a:pPr eaLnBrk="1" hangingPunct="1"/>
            <a:r>
              <a:rPr lang="en-US" altLang="zh-CN" b="1">
                <a:ea typeface="宋体" panose="02010600030101010101" pitchFamily="2" charset="-122"/>
              </a:rPr>
              <a:t>Operating system:</a:t>
            </a:r>
            <a:r>
              <a:rPr lang="en-US" altLang="zh-CN">
                <a:ea typeface="宋体" panose="02010600030101010101" pitchFamily="2" charset="-122"/>
              </a:rPr>
              <a:t> set of system programs used to operate and control a computer</a:t>
            </a:r>
            <a:endParaRPr lang="en-US" altLang="zh-CN" b="1">
              <a:ea typeface="宋体" panose="02010600030101010101" pitchFamily="2" charset="-122"/>
            </a:endParaRPr>
          </a:p>
          <a:p>
            <a:pPr eaLnBrk="1" hangingPunct="1"/>
            <a:r>
              <a:rPr lang="en-US" altLang="zh-CN" b="1">
                <a:ea typeface="宋体" panose="02010600030101010101" pitchFamily="2" charset="-122"/>
              </a:rPr>
              <a:t>Multiuser system:</a:t>
            </a:r>
            <a:r>
              <a:rPr lang="en-US" altLang="zh-CN">
                <a:ea typeface="宋体" panose="02010600030101010101" pitchFamily="2" charset="-122"/>
              </a:rPr>
              <a:t> handles multiple users concurrently</a:t>
            </a:r>
            <a:endParaRPr lang="en-US" altLang="zh-CN" b="1">
              <a:ea typeface="宋体" panose="02010600030101010101" pitchFamily="2" charset="-122"/>
            </a:endParaRPr>
          </a:p>
          <a:p>
            <a:pPr eaLnBrk="1" hangingPunct="1"/>
            <a:r>
              <a:rPr lang="en-US" altLang="zh-CN">
                <a:ea typeface="宋体" panose="02010600030101010101" pitchFamily="2" charset="-122"/>
              </a:rPr>
              <a:t>Operating systems that permit each user to run multiple programs are referred to as both </a:t>
            </a:r>
            <a:r>
              <a:rPr lang="en-US" altLang="zh-CN" b="1">
                <a:ea typeface="宋体" panose="02010600030101010101" pitchFamily="2" charset="-122"/>
              </a:rPr>
              <a:t>multiprogrammed</a:t>
            </a:r>
            <a:r>
              <a:rPr lang="en-US" altLang="zh-CN">
                <a:ea typeface="宋体" panose="02010600030101010101" pitchFamily="2" charset="-122"/>
              </a:rPr>
              <a:t> and </a:t>
            </a:r>
            <a:r>
              <a:rPr lang="en-US" altLang="zh-CN" b="1">
                <a:ea typeface="宋体" panose="02010600030101010101" pitchFamily="2" charset="-122"/>
              </a:rPr>
              <a:t>multitasking </a:t>
            </a:r>
            <a:r>
              <a:rPr lang="en-US" altLang="zh-CN">
                <a:ea typeface="宋体" panose="02010600030101010101" pitchFamily="2" charset="-122"/>
              </a:rPr>
              <a:t>systems</a:t>
            </a:r>
          </a:p>
          <a:p>
            <a:pPr eaLnBrk="1" hangingPunct="1"/>
            <a:endParaRPr lang="en-US" altLang="zh-CN" sz="220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1B3DB0F5-2C2A-4FF3-B936-A317577F047E}"/>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D563355E-2494-4D9E-B9A1-56520C3588FF}"/>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826143B5-6FB6-4EB5-B60E-C905E1E842AD}" type="slidenum">
              <a:rPr lang="en-US" altLang="zh-CN" sz="1400">
                <a:solidFill>
                  <a:srgbClr val="222222"/>
                </a:solidFill>
                <a:latin typeface="Arial" panose="020B0604020202020204" pitchFamily="34" charset="0"/>
              </a:rPr>
              <a:pPr eaLnBrk="1" hangingPunct="1"/>
              <a:t>26</a:t>
            </a:fld>
            <a:endParaRPr lang="en-US" altLang="zh-CN" sz="1400">
              <a:solidFill>
                <a:srgbClr val="222222"/>
              </a:solidFill>
              <a:latin typeface="Arial" panose="020B0604020202020204" pitchFamily="34" charset="0"/>
            </a:endParaRPr>
          </a:p>
        </p:txBody>
      </p:sp>
      <p:sp>
        <p:nvSpPr>
          <p:cNvPr id="28676" name="Rectangle 2">
            <a:extLst>
              <a:ext uri="{FF2B5EF4-FFF2-40B4-BE49-F238E27FC236}">
                <a16:creationId xmlns:a16="http://schemas.microsoft.com/office/drawing/2014/main" id="{C2E77028-10EE-487E-98E8-28BF60218B3F}"/>
              </a:ext>
            </a:extLst>
          </p:cNvPr>
          <p:cNvSpPr>
            <a:spLocks noGrp="1" noChangeArrowheads="1"/>
          </p:cNvSpPr>
          <p:nvPr>
            <p:ph type="title"/>
          </p:nvPr>
        </p:nvSpPr>
        <p:spPr/>
        <p:txBody>
          <a:bodyPr/>
          <a:lstStyle/>
          <a:p>
            <a:pPr eaLnBrk="1" hangingPunct="1"/>
            <a:r>
              <a:rPr lang="en-US" altLang="zh-CN">
                <a:ea typeface="宋体" panose="02010600030101010101" pitchFamily="2" charset="-122"/>
              </a:rPr>
              <a:t>The Development of C</a:t>
            </a:r>
          </a:p>
        </p:txBody>
      </p:sp>
      <p:sp>
        <p:nvSpPr>
          <p:cNvPr id="28677" name="Rectangle 3">
            <a:extLst>
              <a:ext uri="{FF2B5EF4-FFF2-40B4-BE49-F238E27FC236}">
                <a16:creationId xmlns:a16="http://schemas.microsoft.com/office/drawing/2014/main" id="{092CFF28-8AB9-47A6-AEE0-04E029F42748}"/>
              </a:ext>
            </a:extLst>
          </p:cNvPr>
          <p:cNvSpPr>
            <a:spLocks noGrp="1" noChangeArrowheads="1"/>
          </p:cNvSpPr>
          <p:nvPr>
            <p:ph type="body" idx="1"/>
          </p:nvPr>
        </p:nvSpPr>
        <p:spPr/>
        <p:txBody>
          <a:bodyPr/>
          <a:lstStyle/>
          <a:p>
            <a:pPr eaLnBrk="1" hangingPunct="1">
              <a:lnSpc>
                <a:spcPct val="80000"/>
              </a:lnSpc>
            </a:pPr>
            <a:r>
              <a:rPr lang="en-US" altLang="zh-CN">
                <a:ea typeface="宋体" panose="02010600030101010101" pitchFamily="2" charset="-122"/>
              </a:rPr>
              <a:t>Developed in the 1970s at AT&amp;T Bell Laboratories by K. Thompson, D. Ritchie, and B. Kernighan</a:t>
            </a:r>
          </a:p>
          <a:p>
            <a:pPr eaLnBrk="1" hangingPunct="1">
              <a:lnSpc>
                <a:spcPct val="80000"/>
              </a:lnSpc>
            </a:pPr>
            <a:r>
              <a:rPr lang="en-US" altLang="zh-CN">
                <a:ea typeface="宋体" panose="02010600030101010101" pitchFamily="2" charset="-122"/>
              </a:rPr>
              <a:t>High-level structured language</a:t>
            </a:r>
          </a:p>
          <a:p>
            <a:pPr lvl="1" eaLnBrk="1" hangingPunct="1">
              <a:lnSpc>
                <a:spcPct val="80000"/>
              </a:lnSpc>
            </a:pPr>
            <a:r>
              <a:rPr lang="en-US" altLang="zh-CN">
                <a:ea typeface="宋体" panose="02010600030101010101" pitchFamily="2" charset="-122"/>
              </a:rPr>
              <a:t>Can also access the internal hardware of a computer</a:t>
            </a:r>
          </a:p>
          <a:p>
            <a:pPr eaLnBrk="1" hangingPunct="1">
              <a:lnSpc>
                <a:spcPct val="80000"/>
              </a:lnSpc>
            </a:pPr>
            <a:r>
              <a:rPr lang="en-US" altLang="zh-CN">
                <a:ea typeface="宋体" panose="02010600030101010101" pitchFamily="2" charset="-122"/>
              </a:rPr>
              <a:t>C permits a programmer to “see into” a computer’s memory and directly alter data stored in it</a:t>
            </a:r>
          </a:p>
          <a:p>
            <a:pPr eaLnBrk="1" hangingPunct="1">
              <a:lnSpc>
                <a:spcPct val="80000"/>
              </a:lnSpc>
            </a:pPr>
            <a:r>
              <a:rPr lang="en-US" altLang="zh-CN">
                <a:ea typeface="宋体" panose="02010600030101010101" pitchFamily="2" charset="-122"/>
              </a:rPr>
              <a:t>Standard maintained by the American National Standards Institute (ANSI)</a:t>
            </a:r>
          </a:p>
          <a:p>
            <a:pPr eaLnBrk="1" hangingPunct="1">
              <a:lnSpc>
                <a:spcPct val="80000"/>
              </a:lnSpc>
            </a:pPr>
            <a:r>
              <a:rPr lang="en-US" altLang="zh-CN">
                <a:ea typeface="宋体" panose="02010600030101010101" pitchFamily="2" charset="-122"/>
              </a:rPr>
              <a:t>In the 1980s, Bjarne Stroustrup (working at AT&amp;T) developed C++</a:t>
            </a:r>
          </a:p>
          <a:p>
            <a:pPr lvl="1" eaLnBrk="1" hangingPunct="1">
              <a:lnSpc>
                <a:spcPct val="80000"/>
              </a:lnSpc>
            </a:pPr>
            <a:r>
              <a:rPr lang="en-US" altLang="zh-CN">
                <a:ea typeface="宋体" panose="02010600030101010101" pitchFamily="2" charset="-122"/>
              </a:rPr>
              <a:t>C with object-oriented capabilities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D07B5E5-A342-49DC-938C-8EFEB35DCD77}"/>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08627492-022A-4B4C-B951-025DD939085E}"/>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D34AA88-E946-4004-9A1F-91D7F1AA4162}" type="slidenum">
              <a:rPr lang="en-US" altLang="zh-CN" sz="1400">
                <a:solidFill>
                  <a:srgbClr val="222222"/>
                </a:solidFill>
                <a:latin typeface="Arial" panose="020B0604020202020204" pitchFamily="34" charset="0"/>
              </a:rPr>
              <a:pPr eaLnBrk="1" hangingPunct="1"/>
              <a:t>27</a:t>
            </a:fld>
            <a:endParaRPr lang="en-US" altLang="zh-CN" sz="1400">
              <a:solidFill>
                <a:srgbClr val="222222"/>
              </a:solidFill>
              <a:latin typeface="Arial" panose="020B0604020202020204" pitchFamily="34" charset="0"/>
            </a:endParaRPr>
          </a:p>
        </p:txBody>
      </p:sp>
      <p:sp>
        <p:nvSpPr>
          <p:cNvPr id="29700" name="Rectangle 2">
            <a:extLst>
              <a:ext uri="{FF2B5EF4-FFF2-40B4-BE49-F238E27FC236}">
                <a16:creationId xmlns:a16="http://schemas.microsoft.com/office/drawing/2014/main" id="{E031091B-3F66-4CA4-A7CD-DA646BF84755}"/>
              </a:ext>
            </a:extLst>
          </p:cNvPr>
          <p:cNvSpPr>
            <a:spLocks noGrp="1" noChangeArrowheads="1"/>
          </p:cNvSpPr>
          <p:nvPr>
            <p:ph type="title"/>
          </p:nvPr>
        </p:nvSpPr>
        <p:spPr/>
        <p:txBody>
          <a:bodyPr/>
          <a:lstStyle/>
          <a:p>
            <a:pPr eaLnBrk="1" hangingPunct="1"/>
            <a:r>
              <a:rPr lang="en-US" altLang="zh-CN">
                <a:ea typeface="宋体" panose="02010600030101010101" pitchFamily="2" charset="-122"/>
              </a:rPr>
              <a:t>Algorithms</a:t>
            </a:r>
          </a:p>
        </p:txBody>
      </p:sp>
      <p:sp>
        <p:nvSpPr>
          <p:cNvPr id="29701" name="Rectangle 3">
            <a:extLst>
              <a:ext uri="{FF2B5EF4-FFF2-40B4-BE49-F238E27FC236}">
                <a16:creationId xmlns:a16="http://schemas.microsoft.com/office/drawing/2014/main" id="{4ACA6AFF-3B02-4A2C-836C-54541E7B404E}"/>
              </a:ext>
            </a:extLst>
          </p:cNvPr>
          <p:cNvSpPr>
            <a:spLocks noGrp="1" noChangeArrowheads="1"/>
          </p:cNvSpPr>
          <p:nvPr>
            <p:ph type="body" idx="1"/>
          </p:nvPr>
        </p:nvSpPr>
        <p:spPr/>
        <p:txBody>
          <a:bodyPr/>
          <a:lstStyle/>
          <a:p>
            <a:pPr eaLnBrk="1" hangingPunct="1">
              <a:lnSpc>
                <a:spcPct val="90000"/>
              </a:lnSpc>
            </a:pPr>
            <a:r>
              <a:rPr lang="en-US" altLang="zh-CN">
                <a:ea typeface="宋体" panose="02010600030101010101" pitchFamily="2" charset="-122"/>
              </a:rPr>
              <a:t>Algorithm: specific steps required to produce a desired result</a:t>
            </a:r>
          </a:p>
          <a:p>
            <a:pPr lvl="1" eaLnBrk="1" hangingPunct="1">
              <a:lnSpc>
                <a:spcPct val="80000"/>
              </a:lnSpc>
              <a:buFontTx/>
              <a:buNone/>
            </a:pPr>
            <a:r>
              <a:rPr lang="en-US" altLang="zh-CN" sz="2000" i="1">
                <a:ea typeface="宋体" panose="02010600030101010101" pitchFamily="2" charset="-122"/>
              </a:rPr>
              <a:t>Set n equal to 100</a:t>
            </a:r>
          </a:p>
          <a:p>
            <a:pPr lvl="1" eaLnBrk="1" hangingPunct="1">
              <a:lnSpc>
                <a:spcPct val="80000"/>
              </a:lnSpc>
              <a:buFontTx/>
              <a:buNone/>
            </a:pPr>
            <a:r>
              <a:rPr lang="en-US" altLang="zh-CN" sz="2000" i="1">
                <a:ea typeface="宋体" panose="02010600030101010101" pitchFamily="2" charset="-122"/>
              </a:rPr>
              <a:t>Set a equal to 1</a:t>
            </a:r>
          </a:p>
          <a:p>
            <a:pPr lvl="1" eaLnBrk="1" hangingPunct="1">
              <a:lnSpc>
                <a:spcPct val="80000"/>
              </a:lnSpc>
              <a:buFontTx/>
              <a:buNone/>
            </a:pPr>
            <a:r>
              <a:rPr lang="en-US" altLang="zh-CN" sz="2000" i="1">
                <a:ea typeface="宋体" panose="02010600030101010101" pitchFamily="2" charset="-122"/>
              </a:rPr>
              <a:t>Set b equal to 100</a:t>
            </a:r>
          </a:p>
          <a:p>
            <a:pPr lvl="1" eaLnBrk="1" hangingPunct="1">
              <a:lnSpc>
                <a:spcPct val="80000"/>
              </a:lnSpc>
              <a:buFontTx/>
              <a:buNone/>
            </a:pPr>
            <a:r>
              <a:rPr lang="en-US" altLang="zh-CN" sz="2000" i="1">
                <a:ea typeface="宋体" panose="02010600030101010101" pitchFamily="2" charset="-122"/>
              </a:rPr>
              <a:t>Calculate sum = n(a+ b)/2</a:t>
            </a:r>
          </a:p>
          <a:p>
            <a:pPr lvl="1" eaLnBrk="1" hangingPunct="1">
              <a:lnSpc>
                <a:spcPct val="80000"/>
              </a:lnSpc>
              <a:buFontTx/>
              <a:buNone/>
            </a:pPr>
            <a:r>
              <a:rPr lang="en-US" altLang="zh-CN" sz="2000" i="1">
                <a:ea typeface="宋体" panose="02010600030101010101" pitchFamily="2" charset="-122"/>
              </a:rPr>
              <a:t>Display the sum</a:t>
            </a:r>
            <a:endParaRPr lang="en-US" altLang="zh-CN" sz="2000">
              <a:ea typeface="宋体" panose="02010600030101010101" pitchFamily="2" charset="-122"/>
            </a:endParaRPr>
          </a:p>
          <a:p>
            <a:pPr eaLnBrk="1" hangingPunct="1">
              <a:lnSpc>
                <a:spcPct val="90000"/>
              </a:lnSpc>
            </a:pPr>
            <a:r>
              <a:rPr lang="en-US" altLang="zh-CN">
                <a:ea typeface="宋体" panose="02010600030101010101" pitchFamily="2" charset="-122"/>
              </a:rPr>
              <a:t>When English phrases are used to describe an algorithm, the description is called </a:t>
            </a:r>
            <a:r>
              <a:rPr lang="en-US" altLang="zh-CN" b="1">
                <a:ea typeface="宋体" panose="02010600030101010101" pitchFamily="2" charset="-122"/>
              </a:rPr>
              <a:t>pseudocode</a:t>
            </a:r>
          </a:p>
          <a:p>
            <a:pPr lvl="1" eaLnBrk="1" hangingPunct="1">
              <a:lnSpc>
                <a:spcPct val="90000"/>
              </a:lnSpc>
              <a:buFontTx/>
              <a:buNone/>
            </a:pPr>
            <a:r>
              <a:rPr lang="en-US" altLang="zh-CN" sz="2000" i="1">
                <a:ea typeface="宋体" panose="02010600030101010101" pitchFamily="2" charset="-122"/>
              </a:rPr>
              <a:t>Input the three numbers into the computer</a:t>
            </a:r>
          </a:p>
          <a:p>
            <a:pPr lvl="1" eaLnBrk="1" hangingPunct="1">
              <a:lnSpc>
                <a:spcPct val="90000"/>
              </a:lnSpc>
              <a:buFontTx/>
              <a:buNone/>
            </a:pPr>
            <a:r>
              <a:rPr lang="en-US" altLang="zh-CN" sz="2000" i="1">
                <a:ea typeface="宋体" panose="02010600030101010101" pitchFamily="2" charset="-122"/>
              </a:rPr>
              <a:t>Calculate the average by adding the numbers and dividing the sum by three</a:t>
            </a:r>
          </a:p>
          <a:p>
            <a:pPr lvl="1" eaLnBrk="1" hangingPunct="1">
              <a:lnSpc>
                <a:spcPct val="90000"/>
              </a:lnSpc>
              <a:buFontTx/>
              <a:buNone/>
            </a:pPr>
            <a:r>
              <a:rPr lang="en-US" altLang="zh-CN" sz="2000" i="1">
                <a:ea typeface="宋体" panose="02010600030101010101" pitchFamily="2" charset="-122"/>
              </a:rPr>
              <a:t>Display the average</a:t>
            </a:r>
            <a:endParaRPr lang="en-US" altLang="zh-CN">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1">
            <a:extLst>
              <a:ext uri="{FF2B5EF4-FFF2-40B4-BE49-F238E27FC236}">
                <a16:creationId xmlns:a16="http://schemas.microsoft.com/office/drawing/2014/main" id="{D3DF3B96-2682-4E5C-A4E1-FC48BA0FDC2E}"/>
              </a:ext>
            </a:extLst>
          </p:cNvPr>
          <p:cNvSpPr>
            <a:spLocks noGrp="1"/>
          </p:cNvSpPr>
          <p:nvPr>
            <p:ph type="ftr" sz="quarter" idx="10"/>
          </p:nvPr>
        </p:nvSpPr>
        <p:spPr/>
        <p:txBody>
          <a:bodyPr/>
          <a:lstStyle/>
          <a:p>
            <a:pPr>
              <a:defRPr/>
            </a:pPr>
            <a:r>
              <a:rPr lang="en-US" altLang="zh-CN"/>
              <a:t>A First Book of ANSI C, Fourth Edition</a:t>
            </a:r>
          </a:p>
        </p:txBody>
      </p:sp>
      <p:sp>
        <p:nvSpPr>
          <p:cNvPr id="6" name="灯片编号占位符 2">
            <a:extLst>
              <a:ext uri="{FF2B5EF4-FFF2-40B4-BE49-F238E27FC236}">
                <a16:creationId xmlns:a16="http://schemas.microsoft.com/office/drawing/2014/main" id="{314A2350-30DB-44D8-B610-D671AF31609A}"/>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7DF49A5-8634-4417-ABFC-D95154CA0109}" type="slidenum">
              <a:rPr lang="en-US" altLang="zh-CN" sz="1400">
                <a:solidFill>
                  <a:srgbClr val="222222"/>
                </a:solidFill>
                <a:latin typeface="Arial" panose="020B0604020202020204" pitchFamily="34" charset="0"/>
              </a:rPr>
              <a:pPr eaLnBrk="1" hangingPunct="1"/>
              <a:t>28</a:t>
            </a:fld>
            <a:endParaRPr lang="en-US" altLang="zh-CN" sz="1400">
              <a:solidFill>
                <a:srgbClr val="222222"/>
              </a:solidFill>
              <a:latin typeface="Arial" panose="020B0604020202020204" pitchFamily="34" charset="0"/>
            </a:endParaRPr>
          </a:p>
        </p:txBody>
      </p:sp>
      <p:pic>
        <p:nvPicPr>
          <p:cNvPr id="30724" name="Picture 5">
            <a:extLst>
              <a:ext uri="{FF2B5EF4-FFF2-40B4-BE49-F238E27FC236}">
                <a16:creationId xmlns:a16="http://schemas.microsoft.com/office/drawing/2014/main" id="{60A1612D-ADDE-4318-87DF-B3E70726D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900" y="1317625"/>
            <a:ext cx="973138"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6">
            <a:extLst>
              <a:ext uri="{FF2B5EF4-FFF2-40B4-BE49-F238E27FC236}">
                <a16:creationId xmlns:a16="http://schemas.microsoft.com/office/drawing/2014/main" id="{10611096-9156-4B9D-8D5F-0DBDAE45E5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4075" y="1752600"/>
            <a:ext cx="3692525"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Rectangle 7">
            <a:extLst>
              <a:ext uri="{FF2B5EF4-FFF2-40B4-BE49-F238E27FC236}">
                <a16:creationId xmlns:a16="http://schemas.microsoft.com/office/drawing/2014/main" id="{DA9B7079-AFC7-440D-8175-1DB2EB590A01}"/>
              </a:ext>
            </a:extLst>
          </p:cNvPr>
          <p:cNvSpPr>
            <a:spLocks noChangeArrowheads="1"/>
          </p:cNvSpPr>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r>
              <a:rPr lang="en-US" altLang="zh-CN" sz="3600">
                <a:solidFill>
                  <a:srgbClr val="222222"/>
                </a:solidFill>
                <a:latin typeface="Arial" panose="020B0604020202020204" pitchFamily="34" charset="0"/>
                <a:ea typeface="宋体" panose="02010600030101010101" pitchFamily="2" charset="-122"/>
              </a:rPr>
              <a:t>Algorithms (continued)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C21726BD-C794-44E9-A33F-A27A9661B45A}"/>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A41063D0-06D6-48ED-B61C-2DD1CD2FD629}"/>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1C313DF-F076-4034-89B3-6ECC8A24CA50}" type="slidenum">
              <a:rPr lang="en-US" altLang="zh-CN" sz="1400">
                <a:solidFill>
                  <a:srgbClr val="222222"/>
                </a:solidFill>
                <a:latin typeface="Arial" panose="020B0604020202020204" pitchFamily="34" charset="0"/>
              </a:rPr>
              <a:pPr eaLnBrk="1" hangingPunct="1"/>
              <a:t>29</a:t>
            </a:fld>
            <a:endParaRPr lang="en-US" altLang="zh-CN" sz="1400">
              <a:solidFill>
                <a:srgbClr val="222222"/>
              </a:solidFill>
              <a:latin typeface="Arial" panose="020B0604020202020204" pitchFamily="34" charset="0"/>
            </a:endParaRPr>
          </a:p>
        </p:txBody>
      </p:sp>
      <p:sp>
        <p:nvSpPr>
          <p:cNvPr id="31748" name="Rectangle 2">
            <a:extLst>
              <a:ext uri="{FF2B5EF4-FFF2-40B4-BE49-F238E27FC236}">
                <a16:creationId xmlns:a16="http://schemas.microsoft.com/office/drawing/2014/main" id="{36F3E20C-E781-4507-855F-E301A084448D}"/>
              </a:ext>
            </a:extLst>
          </p:cNvPr>
          <p:cNvSpPr>
            <a:spLocks noGrp="1" noChangeArrowheads="1"/>
          </p:cNvSpPr>
          <p:nvPr>
            <p:ph type="title"/>
          </p:nvPr>
        </p:nvSpPr>
        <p:spPr/>
        <p:txBody>
          <a:bodyPr/>
          <a:lstStyle/>
          <a:p>
            <a:pPr eaLnBrk="1" hangingPunct="1"/>
            <a:r>
              <a:rPr lang="en-US" altLang="zh-CN">
                <a:ea typeface="宋体" panose="02010600030101010101" pitchFamily="2" charset="-122"/>
              </a:rPr>
              <a:t>Algorithms (continued)</a:t>
            </a:r>
          </a:p>
        </p:txBody>
      </p:sp>
      <p:sp>
        <p:nvSpPr>
          <p:cNvPr id="31749" name="Rectangle 3">
            <a:extLst>
              <a:ext uri="{FF2B5EF4-FFF2-40B4-BE49-F238E27FC236}">
                <a16:creationId xmlns:a16="http://schemas.microsoft.com/office/drawing/2014/main" id="{184402BD-37DD-45FA-8508-2DD5E3699EE7}"/>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When mathematical equations are used to describe an algorithm, the description is called a </a:t>
            </a:r>
            <a:r>
              <a:rPr lang="en-US" altLang="zh-CN" b="1">
                <a:ea typeface="宋体" panose="02010600030101010101" pitchFamily="2" charset="-122"/>
              </a:rPr>
              <a:t>formula</a:t>
            </a:r>
          </a:p>
          <a:p>
            <a:pPr eaLnBrk="1" hangingPunct="1"/>
            <a:r>
              <a:rPr lang="en-US" altLang="zh-CN" b="1">
                <a:ea typeface="宋体" panose="02010600030101010101" pitchFamily="2" charset="-122"/>
              </a:rPr>
              <a:t>Flowchart: </a:t>
            </a:r>
            <a:r>
              <a:rPr lang="en-US" altLang="zh-CN">
                <a:ea typeface="宋体" panose="02010600030101010101" pitchFamily="2" charset="-122"/>
              </a:rPr>
              <a:t>provides a pictorial representation of an algorithm using specifically defined shapes</a:t>
            </a:r>
          </a:p>
          <a:p>
            <a:pPr eaLnBrk="1" hangingPunct="1"/>
            <a:endParaRPr lang="en-US" altLang="zh-CN" sz="22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BBA097F-1AC2-448A-8A00-5F200FC4FD71}"/>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DF0A7D22-BAEF-4A16-A821-D4323581C155}"/>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C5D1B95-5535-4875-B071-0B04EBFF6492}" type="slidenum">
              <a:rPr lang="en-US" altLang="zh-CN" sz="1400">
                <a:solidFill>
                  <a:srgbClr val="222222"/>
                </a:solidFill>
                <a:latin typeface="Arial" panose="020B0604020202020204" pitchFamily="34" charset="0"/>
              </a:rPr>
              <a:pPr eaLnBrk="1" hangingPunct="1"/>
              <a:t>3</a:t>
            </a:fld>
            <a:endParaRPr lang="en-US" altLang="zh-CN" sz="1400">
              <a:solidFill>
                <a:srgbClr val="222222"/>
              </a:solidFill>
              <a:latin typeface="Arial" panose="020B0604020202020204" pitchFamily="34" charset="0"/>
            </a:endParaRPr>
          </a:p>
        </p:txBody>
      </p:sp>
      <p:sp>
        <p:nvSpPr>
          <p:cNvPr id="5124" name="Rectangle 2">
            <a:extLst>
              <a:ext uri="{FF2B5EF4-FFF2-40B4-BE49-F238E27FC236}">
                <a16:creationId xmlns:a16="http://schemas.microsoft.com/office/drawing/2014/main" id="{F361FAE5-F022-4D54-9A02-779ED43CBB24}"/>
              </a:ext>
            </a:extLst>
          </p:cNvPr>
          <p:cNvSpPr>
            <a:spLocks noGrp="1" noChangeArrowheads="1"/>
          </p:cNvSpPr>
          <p:nvPr>
            <p:ph type="title"/>
          </p:nvPr>
        </p:nvSpPr>
        <p:spPr/>
        <p:txBody>
          <a:bodyPr/>
          <a:lstStyle/>
          <a:p>
            <a:pPr eaLnBrk="1" hangingPunct="1"/>
            <a:r>
              <a:rPr lang="en-US" altLang="zh-CN">
                <a:ea typeface="宋体" panose="02010600030101010101" pitchFamily="2" charset="-122"/>
              </a:rPr>
              <a:t>History and Hardware</a:t>
            </a:r>
          </a:p>
        </p:txBody>
      </p:sp>
      <p:sp>
        <p:nvSpPr>
          <p:cNvPr id="5125" name="Rectangle 3">
            <a:extLst>
              <a:ext uri="{FF2B5EF4-FFF2-40B4-BE49-F238E27FC236}">
                <a16:creationId xmlns:a16="http://schemas.microsoft.com/office/drawing/2014/main" id="{B7DDFEEF-E397-4B35-973C-33DD44928FF0}"/>
              </a:ext>
            </a:extLst>
          </p:cNvPr>
          <p:cNvSpPr>
            <a:spLocks noGrp="1" noChangeArrowheads="1"/>
          </p:cNvSpPr>
          <p:nvPr>
            <p:ph type="body" idx="1"/>
          </p:nvPr>
        </p:nvSpPr>
        <p:spPr/>
        <p:txBody>
          <a:bodyPr/>
          <a:lstStyle/>
          <a:p>
            <a:pPr eaLnBrk="1" hangingPunct="1">
              <a:lnSpc>
                <a:spcPct val="90000"/>
              </a:lnSpc>
            </a:pPr>
            <a:r>
              <a:rPr lang="en-US" altLang="zh-CN">
                <a:ea typeface="宋体" panose="02010600030101010101" pitchFamily="2" charset="-122"/>
              </a:rPr>
              <a:t>Babbage’s analytical engine (1822)</a:t>
            </a:r>
          </a:p>
          <a:p>
            <a:pPr eaLnBrk="1" hangingPunct="1">
              <a:lnSpc>
                <a:spcPct val="90000"/>
              </a:lnSpc>
            </a:pPr>
            <a:r>
              <a:rPr lang="en-US" altLang="zh-CN">
                <a:ea typeface="宋体" panose="02010600030101010101" pitchFamily="2" charset="-122"/>
              </a:rPr>
              <a:t>Atanasoff-Berry Computer (ABC, 1937)</a:t>
            </a:r>
          </a:p>
          <a:p>
            <a:pPr lvl="1" eaLnBrk="1" hangingPunct="1">
              <a:lnSpc>
                <a:spcPct val="90000"/>
              </a:lnSpc>
            </a:pPr>
            <a:r>
              <a:rPr lang="en-US" altLang="zh-CN">
                <a:ea typeface="宋体" panose="02010600030101010101" pitchFamily="2" charset="-122"/>
              </a:rPr>
              <a:t>Human operator manipulated external wiring</a:t>
            </a:r>
          </a:p>
          <a:p>
            <a:pPr eaLnBrk="1" hangingPunct="1">
              <a:lnSpc>
                <a:spcPct val="90000"/>
              </a:lnSpc>
            </a:pPr>
            <a:r>
              <a:rPr lang="en-US" altLang="zh-CN">
                <a:ea typeface="宋体" panose="02010600030101010101" pitchFamily="2" charset="-122"/>
              </a:rPr>
              <a:t>Electrical Numerical Integrator and Computer (ENIAC, 1946)</a:t>
            </a:r>
          </a:p>
          <a:p>
            <a:pPr lvl="1" eaLnBrk="1" hangingPunct="1">
              <a:lnSpc>
                <a:spcPct val="90000"/>
              </a:lnSpc>
            </a:pPr>
            <a:r>
              <a:rPr lang="en-US" altLang="zh-CN">
                <a:ea typeface="宋体" panose="02010600030101010101" pitchFamily="2" charset="-122"/>
              </a:rPr>
              <a:t>Vacuum tubes</a:t>
            </a:r>
          </a:p>
          <a:p>
            <a:pPr eaLnBrk="1" hangingPunct="1">
              <a:lnSpc>
                <a:spcPct val="90000"/>
              </a:lnSpc>
            </a:pPr>
            <a:r>
              <a:rPr lang="en-US" altLang="zh-CN">
                <a:ea typeface="宋体" panose="02010600030101010101" pitchFamily="2" charset="-122"/>
              </a:rPr>
              <a:t>Mark I (1944)</a:t>
            </a:r>
          </a:p>
          <a:p>
            <a:pPr lvl="1" eaLnBrk="1" hangingPunct="1">
              <a:lnSpc>
                <a:spcPct val="90000"/>
              </a:lnSpc>
            </a:pPr>
            <a:r>
              <a:rPr lang="en-US" altLang="zh-CN">
                <a:ea typeface="宋体" panose="02010600030101010101" pitchFamily="2" charset="-122"/>
              </a:rPr>
              <a:t>Mechanical relay switches</a:t>
            </a:r>
          </a:p>
          <a:p>
            <a:pPr eaLnBrk="1" hangingPunct="1">
              <a:lnSpc>
                <a:spcPct val="90000"/>
              </a:lnSpc>
            </a:pPr>
            <a:r>
              <a:rPr lang="en-US" altLang="zh-CN">
                <a:ea typeface="宋体" panose="02010600030101010101" pitchFamily="2" charset="-122"/>
              </a:rPr>
              <a:t>Electronic Delayed Storage Automatic Computer (EDSAC, 1949)</a:t>
            </a:r>
          </a:p>
          <a:p>
            <a:pPr lvl="1" eaLnBrk="1" hangingPunct="1">
              <a:lnSpc>
                <a:spcPct val="90000"/>
              </a:lnSpc>
            </a:pPr>
            <a:r>
              <a:rPr lang="en-US" altLang="zh-CN">
                <a:ea typeface="宋体" panose="02010600030101010101" pitchFamily="2" charset="-122"/>
              </a:rPr>
              <a:t>Incorporated a form of memory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8FBC6E1D-0E7E-451D-80E1-E430928B1842}"/>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2">
            <a:extLst>
              <a:ext uri="{FF2B5EF4-FFF2-40B4-BE49-F238E27FC236}">
                <a16:creationId xmlns:a16="http://schemas.microsoft.com/office/drawing/2014/main" id="{DC238804-5B7E-4D7D-8D34-37C574108FC5}"/>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8556C6C-5C57-4B6A-95A5-8E8917DE73CD}" type="slidenum">
              <a:rPr lang="en-US" altLang="zh-CN" sz="1400">
                <a:solidFill>
                  <a:srgbClr val="222222"/>
                </a:solidFill>
                <a:latin typeface="Arial" panose="020B0604020202020204" pitchFamily="34" charset="0"/>
              </a:rPr>
              <a:pPr eaLnBrk="1" hangingPunct="1"/>
              <a:t>30</a:t>
            </a:fld>
            <a:endParaRPr lang="en-US" altLang="zh-CN" sz="1400">
              <a:solidFill>
                <a:srgbClr val="222222"/>
              </a:solidFill>
              <a:latin typeface="Arial" panose="020B0604020202020204" pitchFamily="34" charset="0"/>
            </a:endParaRPr>
          </a:p>
        </p:txBody>
      </p:sp>
      <p:pic>
        <p:nvPicPr>
          <p:cNvPr id="32772" name="Picture 4">
            <a:extLst>
              <a:ext uri="{FF2B5EF4-FFF2-40B4-BE49-F238E27FC236}">
                <a16:creationId xmlns:a16="http://schemas.microsoft.com/office/drawing/2014/main" id="{B45F8A06-E090-48C0-93D8-A1CE08BE5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914400"/>
            <a:ext cx="38671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6">
            <a:extLst>
              <a:ext uri="{FF2B5EF4-FFF2-40B4-BE49-F238E27FC236}">
                <a16:creationId xmlns:a16="http://schemas.microsoft.com/office/drawing/2014/main" id="{38023EA3-26F5-4DF0-BFF3-1B9140F51176}"/>
              </a:ext>
            </a:extLst>
          </p:cNvPr>
          <p:cNvSpPr>
            <a:spLocks noChangeArrowheads="1"/>
          </p:cNvSpPr>
          <p:nvPr/>
        </p:nvSpPr>
        <p:spPr bwMode="auto">
          <a:xfrm>
            <a:off x="533400" y="15240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r>
              <a:rPr lang="en-US" altLang="zh-CN" sz="3600">
                <a:solidFill>
                  <a:srgbClr val="222222"/>
                </a:solidFill>
                <a:latin typeface="Arial" panose="020B0604020202020204" pitchFamily="34" charset="0"/>
                <a:ea typeface="宋体" panose="02010600030101010101" pitchFamily="2" charset="-122"/>
              </a:rPr>
              <a:t>Algorithms (continued)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0F84F921-1172-49C7-BA06-195E6DFC2D93}"/>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3">
            <a:extLst>
              <a:ext uri="{FF2B5EF4-FFF2-40B4-BE49-F238E27FC236}">
                <a16:creationId xmlns:a16="http://schemas.microsoft.com/office/drawing/2014/main" id="{387ACBAF-36F8-4229-8BEC-6D87737C1877}"/>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32C88B91-7112-4058-BBD8-18B00EE87A8B}" type="slidenum">
              <a:rPr lang="en-US" altLang="zh-CN" sz="1400">
                <a:solidFill>
                  <a:srgbClr val="222222"/>
                </a:solidFill>
                <a:latin typeface="Arial" panose="020B0604020202020204" pitchFamily="34" charset="0"/>
              </a:rPr>
              <a:pPr eaLnBrk="1" hangingPunct="1"/>
              <a:t>31</a:t>
            </a:fld>
            <a:endParaRPr lang="en-US" altLang="zh-CN" sz="1400">
              <a:solidFill>
                <a:srgbClr val="222222"/>
              </a:solidFill>
              <a:latin typeface="Arial" panose="020B0604020202020204" pitchFamily="34" charset="0"/>
            </a:endParaRPr>
          </a:p>
        </p:txBody>
      </p:sp>
      <p:sp>
        <p:nvSpPr>
          <p:cNvPr id="33796" name="Rectangle 2">
            <a:extLst>
              <a:ext uri="{FF2B5EF4-FFF2-40B4-BE49-F238E27FC236}">
                <a16:creationId xmlns:a16="http://schemas.microsoft.com/office/drawing/2014/main" id="{EA1F98AB-A35D-450D-B13D-CDF0305BBA3D}"/>
              </a:ext>
            </a:extLst>
          </p:cNvPr>
          <p:cNvSpPr>
            <a:spLocks noGrp="1" noChangeArrowheads="1"/>
          </p:cNvSpPr>
          <p:nvPr>
            <p:ph type="title"/>
          </p:nvPr>
        </p:nvSpPr>
        <p:spPr>
          <a:xfrm>
            <a:off x="533400" y="0"/>
            <a:ext cx="8077200" cy="762000"/>
          </a:xfrm>
        </p:spPr>
        <p:txBody>
          <a:bodyPr/>
          <a:lstStyle/>
          <a:p>
            <a:pPr eaLnBrk="1" hangingPunct="1"/>
            <a:r>
              <a:rPr lang="en-US" altLang="zh-CN">
                <a:ea typeface="宋体" panose="02010600030101010101" pitchFamily="2" charset="-122"/>
              </a:rPr>
              <a:t>Algorithms (continued)</a:t>
            </a:r>
          </a:p>
        </p:txBody>
      </p:sp>
      <p:pic>
        <p:nvPicPr>
          <p:cNvPr id="33797" name="Picture 3">
            <a:extLst>
              <a:ext uri="{FF2B5EF4-FFF2-40B4-BE49-F238E27FC236}">
                <a16:creationId xmlns:a16="http://schemas.microsoft.com/office/drawing/2014/main" id="{BAA4002E-DFC9-4D12-A51C-D85C7842D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838200"/>
            <a:ext cx="47990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FCCE9B11-EC9F-402B-921F-E092E2877C17}"/>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5">
            <a:extLst>
              <a:ext uri="{FF2B5EF4-FFF2-40B4-BE49-F238E27FC236}">
                <a16:creationId xmlns:a16="http://schemas.microsoft.com/office/drawing/2014/main" id="{ECF4DB64-5664-4AE1-96F7-C4903C81442B}"/>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FDD82AD-D499-41F0-A4E3-0BB9D3D4F280}" type="slidenum">
              <a:rPr lang="en-US" altLang="zh-CN" sz="1400">
                <a:solidFill>
                  <a:srgbClr val="222222"/>
                </a:solidFill>
                <a:latin typeface="Arial" panose="020B0604020202020204" pitchFamily="34" charset="0"/>
              </a:rPr>
              <a:pPr eaLnBrk="1" hangingPunct="1"/>
              <a:t>32</a:t>
            </a:fld>
            <a:endParaRPr lang="en-US" altLang="zh-CN" sz="1400">
              <a:solidFill>
                <a:srgbClr val="222222"/>
              </a:solidFill>
              <a:latin typeface="Arial" panose="020B0604020202020204" pitchFamily="34" charset="0"/>
            </a:endParaRPr>
          </a:p>
        </p:txBody>
      </p:sp>
      <p:sp>
        <p:nvSpPr>
          <p:cNvPr id="34820" name="Rectangle 2">
            <a:extLst>
              <a:ext uri="{FF2B5EF4-FFF2-40B4-BE49-F238E27FC236}">
                <a16:creationId xmlns:a16="http://schemas.microsoft.com/office/drawing/2014/main" id="{97AA1005-59D4-4E7B-868C-6EB89EF7EB5A}"/>
              </a:ext>
            </a:extLst>
          </p:cNvPr>
          <p:cNvSpPr>
            <a:spLocks noGrp="1" noChangeArrowheads="1"/>
          </p:cNvSpPr>
          <p:nvPr>
            <p:ph type="title"/>
          </p:nvPr>
        </p:nvSpPr>
        <p:spPr/>
        <p:txBody>
          <a:bodyPr/>
          <a:lstStyle/>
          <a:p>
            <a:pPr eaLnBrk="1" hangingPunct="1"/>
            <a:r>
              <a:rPr lang="en-US" altLang="zh-CN">
                <a:ea typeface="宋体" panose="02010600030101010101" pitchFamily="2" charset="-122"/>
              </a:rPr>
              <a:t>Algorithms (continued)</a:t>
            </a:r>
          </a:p>
        </p:txBody>
      </p:sp>
      <p:sp>
        <p:nvSpPr>
          <p:cNvPr id="34821" name="Rectangle 6">
            <a:extLst>
              <a:ext uri="{FF2B5EF4-FFF2-40B4-BE49-F238E27FC236}">
                <a16:creationId xmlns:a16="http://schemas.microsoft.com/office/drawing/2014/main" id="{3148E5AA-FD86-403E-A59F-A97DB5616A82}"/>
              </a:ext>
            </a:extLst>
          </p:cNvPr>
          <p:cNvSpPr>
            <a:spLocks noGrp="1" noChangeArrowheads="1"/>
          </p:cNvSpPr>
          <p:nvPr>
            <p:ph type="body" sz="half" idx="1"/>
          </p:nvPr>
        </p:nvSpPr>
        <p:spPr>
          <a:xfrm>
            <a:off x="533400" y="1676400"/>
            <a:ext cx="8077200" cy="2819400"/>
          </a:xfrm>
        </p:spPr>
        <p:txBody>
          <a:bodyPr/>
          <a:lstStyle/>
          <a:p>
            <a:pPr eaLnBrk="1" hangingPunct="1"/>
            <a:r>
              <a:rPr lang="en-US" altLang="zh-CN">
                <a:ea typeface="宋体" panose="02010600030101010101" pitchFamily="2" charset="-122"/>
              </a:rPr>
              <a:t>Converting an algorithm into a computer program, using a language such as C, is called </a:t>
            </a:r>
            <a:r>
              <a:rPr lang="en-US" altLang="zh-CN" b="1">
                <a:ea typeface="宋体" panose="02010600030101010101" pitchFamily="2" charset="-122"/>
              </a:rPr>
              <a:t>coding the algorithm</a:t>
            </a:r>
          </a:p>
          <a:p>
            <a:pPr eaLnBrk="1" hangingPunct="1"/>
            <a:r>
              <a:rPr lang="en-US" altLang="zh-CN">
                <a:ea typeface="宋体" panose="02010600030101010101" pitchFamily="2" charset="-122"/>
              </a:rPr>
              <a:t>The program instructions resulting from coding an algorithm are called </a:t>
            </a:r>
            <a:r>
              <a:rPr lang="en-US" altLang="zh-CN" b="1">
                <a:ea typeface="宋体" panose="02010600030101010101" pitchFamily="2" charset="-122"/>
              </a:rPr>
              <a:t>program code</a:t>
            </a:r>
            <a:r>
              <a:rPr lang="en-US" altLang="zh-CN">
                <a:ea typeface="宋体" panose="02010600030101010101" pitchFamily="2" charset="-122"/>
              </a:rPr>
              <a:t>, or simply </a:t>
            </a:r>
            <a:r>
              <a:rPr lang="en-US" altLang="zh-CN" b="1">
                <a:ea typeface="宋体" panose="02010600030101010101" pitchFamily="2" charset="-122"/>
              </a:rPr>
              <a:t>code</a:t>
            </a:r>
            <a:endParaRPr lang="en-US" altLang="zh-CN">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2">
            <a:extLst>
              <a:ext uri="{FF2B5EF4-FFF2-40B4-BE49-F238E27FC236}">
                <a16:creationId xmlns:a16="http://schemas.microsoft.com/office/drawing/2014/main" id="{6325933A-3C34-4F3E-9C8C-78F842EDA0DC}"/>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3">
            <a:extLst>
              <a:ext uri="{FF2B5EF4-FFF2-40B4-BE49-F238E27FC236}">
                <a16:creationId xmlns:a16="http://schemas.microsoft.com/office/drawing/2014/main" id="{0AD6FB27-6141-4178-81DB-55EF9A664396}"/>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0EC00267-34EC-4410-BC4A-BE3EEE17D1B5}" type="slidenum">
              <a:rPr lang="en-US" altLang="zh-CN" sz="1400">
                <a:solidFill>
                  <a:srgbClr val="222222"/>
                </a:solidFill>
                <a:latin typeface="Arial" panose="020B0604020202020204" pitchFamily="34" charset="0"/>
              </a:rPr>
              <a:pPr eaLnBrk="1" hangingPunct="1"/>
              <a:t>33</a:t>
            </a:fld>
            <a:endParaRPr lang="en-US" altLang="zh-CN" sz="1400">
              <a:solidFill>
                <a:srgbClr val="222222"/>
              </a:solidFill>
              <a:latin typeface="Arial" panose="020B0604020202020204" pitchFamily="34" charset="0"/>
            </a:endParaRPr>
          </a:p>
        </p:txBody>
      </p:sp>
      <p:sp>
        <p:nvSpPr>
          <p:cNvPr id="35844" name="Rectangle 2">
            <a:extLst>
              <a:ext uri="{FF2B5EF4-FFF2-40B4-BE49-F238E27FC236}">
                <a16:creationId xmlns:a16="http://schemas.microsoft.com/office/drawing/2014/main" id="{114A5239-1A70-4B55-974E-3B8AE8552B3F}"/>
              </a:ext>
            </a:extLst>
          </p:cNvPr>
          <p:cNvSpPr>
            <a:spLocks noGrp="1" noChangeArrowheads="1"/>
          </p:cNvSpPr>
          <p:nvPr>
            <p:ph type="title"/>
          </p:nvPr>
        </p:nvSpPr>
        <p:spPr/>
        <p:txBody>
          <a:bodyPr/>
          <a:lstStyle/>
          <a:p>
            <a:pPr eaLnBrk="1" hangingPunct="1"/>
            <a:r>
              <a:rPr lang="en-US" altLang="zh-CN">
                <a:ea typeface="宋体" panose="02010600030101010101" pitchFamily="2" charset="-122"/>
              </a:rPr>
              <a:t>Algorithms (continued)</a:t>
            </a:r>
          </a:p>
        </p:txBody>
      </p:sp>
      <p:pic>
        <p:nvPicPr>
          <p:cNvPr id="35845" name="Picture 3">
            <a:extLst>
              <a:ext uri="{FF2B5EF4-FFF2-40B4-BE49-F238E27FC236}">
                <a16:creationId xmlns:a16="http://schemas.microsoft.com/office/drawing/2014/main" id="{DD759CFA-38FE-4769-B3FF-B7A416814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09800"/>
            <a:ext cx="77724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1DC78D7B-F0B3-4C62-9212-55F642F564AC}"/>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2787D61C-51F8-4036-B906-B5B8A1C46FF5}"/>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4C3AAAC-7244-4DEA-851C-554F23C290A9}" type="slidenum">
              <a:rPr lang="en-US" altLang="zh-CN" sz="1400">
                <a:solidFill>
                  <a:srgbClr val="222222"/>
                </a:solidFill>
                <a:latin typeface="Arial" panose="020B0604020202020204" pitchFamily="34" charset="0"/>
              </a:rPr>
              <a:pPr eaLnBrk="1" hangingPunct="1"/>
              <a:t>34</a:t>
            </a:fld>
            <a:endParaRPr lang="en-US" altLang="zh-CN" sz="1400">
              <a:solidFill>
                <a:srgbClr val="222222"/>
              </a:solidFill>
              <a:latin typeface="Arial" panose="020B0604020202020204" pitchFamily="34" charset="0"/>
            </a:endParaRPr>
          </a:p>
        </p:txBody>
      </p:sp>
      <p:sp>
        <p:nvSpPr>
          <p:cNvPr id="36868" name="Rectangle 2">
            <a:extLst>
              <a:ext uri="{FF2B5EF4-FFF2-40B4-BE49-F238E27FC236}">
                <a16:creationId xmlns:a16="http://schemas.microsoft.com/office/drawing/2014/main" id="{414AEBD1-BCBA-445F-BBC4-114D0FF324C4}"/>
              </a:ext>
            </a:extLst>
          </p:cNvPr>
          <p:cNvSpPr>
            <a:spLocks noGrp="1" noChangeArrowheads="1"/>
          </p:cNvSpPr>
          <p:nvPr>
            <p:ph type="title"/>
          </p:nvPr>
        </p:nvSpPr>
        <p:spPr/>
        <p:txBody>
          <a:bodyPr/>
          <a:lstStyle/>
          <a:p>
            <a:pPr eaLnBrk="1" hangingPunct="1"/>
            <a:r>
              <a:rPr lang="en-US" altLang="zh-CN">
                <a:ea typeface="宋体" panose="02010600030101010101" pitchFamily="2" charset="-122"/>
              </a:rPr>
              <a:t>The Software Development Process</a:t>
            </a:r>
          </a:p>
        </p:txBody>
      </p:sp>
      <p:sp>
        <p:nvSpPr>
          <p:cNvPr id="36869" name="Rectangle 3">
            <a:extLst>
              <a:ext uri="{FF2B5EF4-FFF2-40B4-BE49-F238E27FC236}">
                <a16:creationId xmlns:a16="http://schemas.microsoft.com/office/drawing/2014/main" id="{08EFD238-3632-45A5-A8DD-6B4FF7609694}"/>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Each field of study has a name for the systematic method used to design solutions to problems</a:t>
            </a:r>
          </a:p>
          <a:p>
            <a:pPr lvl="1" eaLnBrk="1" hangingPunct="1"/>
            <a:r>
              <a:rPr lang="en-US" altLang="zh-CN">
                <a:ea typeface="宋体" panose="02010600030101010101" pitchFamily="2" charset="-122"/>
              </a:rPr>
              <a:t>In science: called the </a:t>
            </a:r>
            <a:r>
              <a:rPr lang="en-US" altLang="zh-CN" b="1">
                <a:ea typeface="宋体" panose="02010600030101010101" pitchFamily="2" charset="-122"/>
              </a:rPr>
              <a:t>scientific method</a:t>
            </a:r>
            <a:endParaRPr lang="en-US" altLang="zh-CN">
              <a:ea typeface="宋体" panose="02010600030101010101" pitchFamily="2" charset="-122"/>
            </a:endParaRPr>
          </a:p>
          <a:p>
            <a:pPr lvl="1" eaLnBrk="1" hangingPunct="1"/>
            <a:r>
              <a:rPr lang="en-US" altLang="zh-CN">
                <a:ea typeface="宋体" panose="02010600030101010101" pitchFamily="2" charset="-122"/>
              </a:rPr>
              <a:t>In engineering: called the </a:t>
            </a:r>
            <a:r>
              <a:rPr lang="en-US" altLang="zh-CN" b="1">
                <a:ea typeface="宋体" panose="02010600030101010101" pitchFamily="2" charset="-122"/>
              </a:rPr>
              <a:t>systems approach</a:t>
            </a:r>
          </a:p>
          <a:p>
            <a:pPr eaLnBrk="1" hangingPunct="1"/>
            <a:r>
              <a:rPr lang="en-US" altLang="zh-CN">
                <a:ea typeface="宋体" panose="02010600030101010101" pitchFamily="2" charset="-122"/>
              </a:rPr>
              <a:t>The technique used by professional software developers for understanding the problem that is being solved and for creating an effective and appropriate software solution is called the </a:t>
            </a:r>
            <a:r>
              <a:rPr lang="en-US" altLang="zh-CN" b="1">
                <a:ea typeface="宋体" panose="02010600030101010101" pitchFamily="2" charset="-122"/>
              </a:rPr>
              <a:t>software development process</a:t>
            </a:r>
            <a:endParaRPr lang="en-US" altLang="zh-CN">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4DB189A9-91AB-40EF-A287-66FAD1661B0A}"/>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2">
            <a:extLst>
              <a:ext uri="{FF2B5EF4-FFF2-40B4-BE49-F238E27FC236}">
                <a16:creationId xmlns:a16="http://schemas.microsoft.com/office/drawing/2014/main" id="{500DF4B0-41D5-41AC-9B23-8B90F6085FAA}"/>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1CA1868-8C01-40C8-B7B8-A0CED7BB5A55}" type="slidenum">
              <a:rPr lang="en-US" altLang="zh-CN" sz="1400">
                <a:solidFill>
                  <a:srgbClr val="222222"/>
                </a:solidFill>
                <a:latin typeface="Arial" panose="020B0604020202020204" pitchFamily="34" charset="0"/>
              </a:rPr>
              <a:pPr eaLnBrk="1" hangingPunct="1"/>
              <a:t>35</a:t>
            </a:fld>
            <a:endParaRPr lang="en-US" altLang="zh-CN" sz="1400">
              <a:solidFill>
                <a:srgbClr val="222222"/>
              </a:solidFill>
              <a:latin typeface="Arial" panose="020B0604020202020204" pitchFamily="34" charset="0"/>
            </a:endParaRPr>
          </a:p>
        </p:txBody>
      </p:sp>
      <p:pic>
        <p:nvPicPr>
          <p:cNvPr id="37892" name="Picture 4">
            <a:extLst>
              <a:ext uri="{FF2B5EF4-FFF2-40B4-BE49-F238E27FC236}">
                <a16:creationId xmlns:a16="http://schemas.microsoft.com/office/drawing/2014/main" id="{E51D48A0-CE27-4D6B-9CAB-D74CD5876A2E}"/>
              </a:ext>
            </a:extLst>
          </p:cNvPr>
          <p:cNvPicPr>
            <a:picLocks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514600" y="1524000"/>
            <a:ext cx="3787775" cy="4800600"/>
          </a:xfrm>
          <a:noFill/>
        </p:spPr>
      </p:pic>
      <p:sp>
        <p:nvSpPr>
          <p:cNvPr id="37893" name="Rectangle 6">
            <a:extLst>
              <a:ext uri="{FF2B5EF4-FFF2-40B4-BE49-F238E27FC236}">
                <a16:creationId xmlns:a16="http://schemas.microsoft.com/office/drawing/2014/main" id="{4511F871-79AF-49BB-82BB-5A8D3C5E7BAE}"/>
              </a:ext>
            </a:extLst>
          </p:cNvPr>
          <p:cNvSpPr>
            <a:spLocks noChangeArrowheads="1"/>
          </p:cNvSpPr>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r>
              <a:rPr lang="en-US" altLang="zh-CN" sz="3600">
                <a:solidFill>
                  <a:srgbClr val="222222"/>
                </a:solidFill>
                <a:latin typeface="Arial" panose="020B0604020202020204" pitchFamily="34" charset="0"/>
                <a:ea typeface="宋体" panose="02010600030101010101" pitchFamily="2" charset="-122"/>
              </a:rPr>
              <a:t>The Software Development Process (continued)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1C8D34EF-5954-4CEC-A21E-5F004A0B1232}"/>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86BF4262-4E3D-4D3C-BC10-267DDAECDF53}"/>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D04F7865-9404-4EB5-BE36-80F03CA155AE}" type="slidenum">
              <a:rPr lang="en-US" altLang="zh-CN" sz="1400">
                <a:solidFill>
                  <a:srgbClr val="222222"/>
                </a:solidFill>
                <a:latin typeface="Arial" panose="020B0604020202020204" pitchFamily="34" charset="0"/>
              </a:rPr>
              <a:pPr eaLnBrk="1" hangingPunct="1"/>
              <a:t>36</a:t>
            </a:fld>
            <a:endParaRPr lang="en-US" altLang="zh-CN" sz="1400">
              <a:solidFill>
                <a:srgbClr val="222222"/>
              </a:solidFill>
              <a:latin typeface="Arial" panose="020B0604020202020204" pitchFamily="34" charset="0"/>
            </a:endParaRPr>
          </a:p>
        </p:txBody>
      </p:sp>
      <p:sp>
        <p:nvSpPr>
          <p:cNvPr id="38916" name="Rectangle 2">
            <a:extLst>
              <a:ext uri="{FF2B5EF4-FFF2-40B4-BE49-F238E27FC236}">
                <a16:creationId xmlns:a16="http://schemas.microsoft.com/office/drawing/2014/main" id="{D7388719-5127-47EE-B2C9-CCADD8A3AE70}"/>
              </a:ext>
            </a:extLst>
          </p:cNvPr>
          <p:cNvSpPr>
            <a:spLocks noGrp="1" noChangeArrowheads="1"/>
          </p:cNvSpPr>
          <p:nvPr>
            <p:ph type="title"/>
          </p:nvPr>
        </p:nvSpPr>
        <p:spPr/>
        <p:txBody>
          <a:bodyPr/>
          <a:lstStyle/>
          <a:p>
            <a:pPr eaLnBrk="1" hangingPunct="1"/>
            <a:r>
              <a:rPr lang="en-US" altLang="zh-CN">
                <a:ea typeface="宋体" panose="02010600030101010101" pitchFamily="2" charset="-122"/>
              </a:rPr>
              <a:t>Phase I: Specify the Program’s Requirements</a:t>
            </a:r>
          </a:p>
        </p:txBody>
      </p:sp>
      <p:sp>
        <p:nvSpPr>
          <p:cNvPr id="38917" name="Rectangle 3">
            <a:extLst>
              <a:ext uri="{FF2B5EF4-FFF2-40B4-BE49-F238E27FC236}">
                <a16:creationId xmlns:a16="http://schemas.microsoft.com/office/drawing/2014/main" id="{3A2081A1-B57B-4823-8EB1-BC1D167E2E0F}"/>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Begins with a problem statement or a specific request for a program, which is called a </a:t>
            </a:r>
            <a:r>
              <a:rPr lang="en-US" altLang="zh-CN" b="1">
                <a:ea typeface="宋体" panose="02010600030101010101" pitchFamily="2" charset="-122"/>
              </a:rPr>
              <a:t>program requirement</a:t>
            </a:r>
          </a:p>
          <a:p>
            <a:pPr eaLnBrk="1" hangingPunct="1"/>
            <a:r>
              <a:rPr lang="en-US" altLang="zh-CN">
                <a:ea typeface="宋体" panose="02010600030101010101" pitchFamily="2" charset="-122"/>
              </a:rPr>
              <a:t>Suppose you receive an e-mail from your supervisor that says: </a:t>
            </a:r>
            <a:r>
              <a:rPr lang="en-US" altLang="zh-CN" i="1">
                <a:ea typeface="宋体" panose="02010600030101010101" pitchFamily="2" charset="-122"/>
              </a:rPr>
              <a:t>We need a program to provide information about circles</a:t>
            </a:r>
            <a:endParaRPr lang="en-US" altLang="zh-CN">
              <a:ea typeface="宋体" panose="02010600030101010101" pitchFamily="2" charset="-122"/>
            </a:endParaRPr>
          </a:p>
          <a:p>
            <a:pPr lvl="1" eaLnBrk="1" hangingPunct="1"/>
            <a:r>
              <a:rPr lang="en-US" altLang="zh-CN">
                <a:ea typeface="宋体" panose="02010600030101010101" pitchFamily="2" charset="-122"/>
              </a:rPr>
              <a:t>This is not a clearly defined requirement</a:t>
            </a:r>
          </a:p>
          <a:p>
            <a:pPr lvl="1" eaLnBrk="1" hangingPunct="1"/>
            <a:r>
              <a:rPr lang="en-US" altLang="zh-CN">
                <a:ea typeface="宋体" panose="02010600030101010101" pitchFamily="2" charset="-122"/>
              </a:rPr>
              <a:t>To clarify and define the problem statement, your first step would be to contact your supervisor to define exactly what information is to be produced (its outputs) and what data is to be provided (the inputs)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4DBF74DF-50FC-4266-B837-CAC5A25C3675}"/>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5">
            <a:extLst>
              <a:ext uri="{FF2B5EF4-FFF2-40B4-BE49-F238E27FC236}">
                <a16:creationId xmlns:a16="http://schemas.microsoft.com/office/drawing/2014/main" id="{FA8996A3-2FC0-4AF8-A1A9-A062E1F09ADC}"/>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F71409B-49DD-47B1-BD2E-607192E7AB69}" type="slidenum">
              <a:rPr lang="en-US" altLang="zh-CN" sz="1400">
                <a:solidFill>
                  <a:srgbClr val="222222"/>
                </a:solidFill>
                <a:latin typeface="Arial" panose="020B0604020202020204" pitchFamily="34" charset="0"/>
              </a:rPr>
              <a:pPr eaLnBrk="1" hangingPunct="1"/>
              <a:t>37</a:t>
            </a:fld>
            <a:endParaRPr lang="en-US" altLang="zh-CN" sz="1400">
              <a:solidFill>
                <a:srgbClr val="222222"/>
              </a:solidFill>
              <a:latin typeface="Arial" panose="020B0604020202020204" pitchFamily="34" charset="0"/>
            </a:endParaRPr>
          </a:p>
        </p:txBody>
      </p:sp>
      <p:sp>
        <p:nvSpPr>
          <p:cNvPr id="39940" name="Rectangle 2">
            <a:extLst>
              <a:ext uri="{FF2B5EF4-FFF2-40B4-BE49-F238E27FC236}">
                <a16:creationId xmlns:a16="http://schemas.microsoft.com/office/drawing/2014/main" id="{C658F5F8-E8E4-4739-B933-425E309B5882}"/>
              </a:ext>
            </a:extLst>
          </p:cNvPr>
          <p:cNvSpPr>
            <a:spLocks noGrp="1" noChangeArrowheads="1"/>
          </p:cNvSpPr>
          <p:nvPr>
            <p:ph type="title"/>
          </p:nvPr>
        </p:nvSpPr>
        <p:spPr/>
        <p:txBody>
          <a:bodyPr/>
          <a:lstStyle/>
          <a:p>
            <a:pPr eaLnBrk="1" hangingPunct="1"/>
            <a:r>
              <a:rPr lang="en-US" altLang="zh-CN">
                <a:ea typeface="宋体" panose="02010600030101010101" pitchFamily="2" charset="-122"/>
              </a:rPr>
              <a:t>Phase II: Design and Development</a:t>
            </a:r>
          </a:p>
        </p:txBody>
      </p:sp>
      <p:sp>
        <p:nvSpPr>
          <p:cNvPr id="39941" name="Rectangle 3">
            <a:extLst>
              <a:ext uri="{FF2B5EF4-FFF2-40B4-BE49-F238E27FC236}">
                <a16:creationId xmlns:a16="http://schemas.microsoft.com/office/drawing/2014/main" id="{CE1B66B3-C8F6-4A96-9344-2905C0504F99}"/>
              </a:ext>
            </a:extLst>
          </p:cNvPr>
          <p:cNvSpPr>
            <a:spLocks noGrp="1" noChangeArrowheads="1"/>
          </p:cNvSpPr>
          <p:nvPr>
            <p:ph type="body" sz="half" idx="1"/>
          </p:nvPr>
        </p:nvSpPr>
        <p:spPr>
          <a:xfrm>
            <a:off x="533400" y="1676400"/>
            <a:ext cx="8153400" cy="4572000"/>
          </a:xfrm>
        </p:spPr>
        <p:txBody>
          <a:bodyPr/>
          <a:lstStyle/>
          <a:p>
            <a:pPr eaLnBrk="1" hangingPunct="1"/>
            <a:r>
              <a:rPr lang="en-US" altLang="zh-CN">
                <a:ea typeface="宋体" panose="02010600030101010101" pitchFamily="2" charset="-122"/>
              </a:rPr>
              <a:t>Step 1: Analyze the problem. You must understand:</a:t>
            </a:r>
          </a:p>
          <a:p>
            <a:pPr lvl="1" eaLnBrk="1" hangingPunct="1"/>
            <a:r>
              <a:rPr lang="en-US" altLang="zh-CN">
                <a:ea typeface="宋体" panose="02010600030101010101" pitchFamily="2" charset="-122"/>
              </a:rPr>
              <a:t>The outputs that must be produced</a:t>
            </a:r>
          </a:p>
          <a:p>
            <a:pPr lvl="1" eaLnBrk="1" hangingPunct="1"/>
            <a:r>
              <a:rPr lang="en-US" altLang="zh-CN">
                <a:ea typeface="宋体" panose="02010600030101010101" pitchFamily="2" charset="-122"/>
              </a:rPr>
              <a:t>The input data required to create the desired outputs</a:t>
            </a:r>
          </a:p>
          <a:p>
            <a:pPr lvl="1" eaLnBrk="1" hangingPunct="1"/>
            <a:r>
              <a:rPr lang="en-US" altLang="zh-CN">
                <a:ea typeface="宋体" panose="02010600030101010101" pitchFamily="2" charset="-122"/>
              </a:rPr>
              <a:t>The formulas relating the inputs to the outputs</a:t>
            </a:r>
          </a:p>
          <a:p>
            <a:pPr eaLnBrk="1" hangingPunct="1"/>
            <a:r>
              <a:rPr lang="en-US" altLang="zh-CN">
                <a:ea typeface="宋体" panose="02010600030101010101" pitchFamily="2" charset="-122"/>
              </a:rPr>
              <a:t>Step 2: Select an overall solution algorithm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D73CAE91-A0D9-422B-9FF2-26FC2545D97E}"/>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5">
            <a:extLst>
              <a:ext uri="{FF2B5EF4-FFF2-40B4-BE49-F238E27FC236}">
                <a16:creationId xmlns:a16="http://schemas.microsoft.com/office/drawing/2014/main" id="{677553C9-87D7-4319-BF79-5750057951F2}"/>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A25C2A6B-72BC-4E89-BDBA-71F5E63D8C3E}" type="slidenum">
              <a:rPr lang="en-US" altLang="zh-CN" sz="1400">
                <a:solidFill>
                  <a:srgbClr val="222222"/>
                </a:solidFill>
                <a:latin typeface="Arial" panose="020B0604020202020204" pitchFamily="34" charset="0"/>
              </a:rPr>
              <a:pPr eaLnBrk="1" hangingPunct="1"/>
              <a:t>38</a:t>
            </a:fld>
            <a:endParaRPr lang="en-US" altLang="zh-CN" sz="1400">
              <a:solidFill>
                <a:srgbClr val="222222"/>
              </a:solidFill>
              <a:latin typeface="Arial" panose="020B0604020202020204" pitchFamily="34" charset="0"/>
            </a:endParaRPr>
          </a:p>
        </p:txBody>
      </p:sp>
      <p:sp>
        <p:nvSpPr>
          <p:cNvPr id="40964" name="Rectangle 2">
            <a:extLst>
              <a:ext uri="{FF2B5EF4-FFF2-40B4-BE49-F238E27FC236}">
                <a16:creationId xmlns:a16="http://schemas.microsoft.com/office/drawing/2014/main" id="{33DAE801-434C-4189-BE9E-F1DC76802CDD}"/>
              </a:ext>
            </a:extLst>
          </p:cNvPr>
          <p:cNvSpPr>
            <a:spLocks noGrp="1" noChangeArrowheads="1"/>
          </p:cNvSpPr>
          <p:nvPr>
            <p:ph type="title"/>
          </p:nvPr>
        </p:nvSpPr>
        <p:spPr/>
        <p:txBody>
          <a:bodyPr/>
          <a:lstStyle/>
          <a:p>
            <a:pPr eaLnBrk="1" hangingPunct="1"/>
            <a:r>
              <a:rPr lang="en-US" altLang="zh-CN">
                <a:ea typeface="宋体" panose="02010600030101010101" pitchFamily="2" charset="-122"/>
              </a:rPr>
              <a:t>Phase II: Design and Development (continued)</a:t>
            </a:r>
          </a:p>
        </p:txBody>
      </p:sp>
      <p:pic>
        <p:nvPicPr>
          <p:cNvPr id="40965" name="Picture 4">
            <a:extLst>
              <a:ext uri="{FF2B5EF4-FFF2-40B4-BE49-F238E27FC236}">
                <a16:creationId xmlns:a16="http://schemas.microsoft.com/office/drawing/2014/main" id="{0ED5CD50-F253-4E71-B0BB-833F67497573}"/>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43000" y="1981200"/>
            <a:ext cx="7086600" cy="3243263"/>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D90FEF3-1FC9-4EA4-89E3-2C240E47F0D2}"/>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CF66A21C-4022-4631-93F9-574C00A174DD}"/>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62DC6DE-B0A2-4D78-A25A-E8169669C6A9}" type="slidenum">
              <a:rPr lang="en-US" altLang="zh-CN" sz="1400">
                <a:solidFill>
                  <a:srgbClr val="222222"/>
                </a:solidFill>
                <a:latin typeface="Arial" panose="020B0604020202020204" pitchFamily="34" charset="0"/>
              </a:rPr>
              <a:pPr eaLnBrk="1" hangingPunct="1"/>
              <a:t>39</a:t>
            </a:fld>
            <a:endParaRPr lang="en-US" altLang="zh-CN" sz="1400">
              <a:solidFill>
                <a:srgbClr val="222222"/>
              </a:solidFill>
              <a:latin typeface="Arial" panose="020B0604020202020204" pitchFamily="34" charset="0"/>
            </a:endParaRPr>
          </a:p>
        </p:txBody>
      </p:sp>
      <p:sp>
        <p:nvSpPr>
          <p:cNvPr id="41988" name="Rectangle 2">
            <a:extLst>
              <a:ext uri="{FF2B5EF4-FFF2-40B4-BE49-F238E27FC236}">
                <a16:creationId xmlns:a16="http://schemas.microsoft.com/office/drawing/2014/main" id="{0D471517-5FD3-49C2-A797-1E2741393610}"/>
              </a:ext>
            </a:extLst>
          </p:cNvPr>
          <p:cNvSpPr>
            <a:spLocks noGrp="1" noChangeArrowheads="1"/>
          </p:cNvSpPr>
          <p:nvPr>
            <p:ph type="title"/>
          </p:nvPr>
        </p:nvSpPr>
        <p:spPr/>
        <p:txBody>
          <a:bodyPr/>
          <a:lstStyle/>
          <a:p>
            <a:pPr eaLnBrk="1" hangingPunct="1"/>
            <a:r>
              <a:rPr lang="en-US" altLang="zh-CN">
                <a:ea typeface="宋体" panose="02010600030101010101" pitchFamily="2" charset="-122"/>
              </a:rPr>
              <a:t>Phase II: Design and Development (continued)</a:t>
            </a:r>
          </a:p>
        </p:txBody>
      </p:sp>
      <p:sp>
        <p:nvSpPr>
          <p:cNvPr id="41989" name="Rectangle 3">
            <a:extLst>
              <a:ext uri="{FF2B5EF4-FFF2-40B4-BE49-F238E27FC236}">
                <a16:creationId xmlns:a16="http://schemas.microsoft.com/office/drawing/2014/main" id="{6F5E28B9-7C82-4DDF-B726-575F24BADF81}"/>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For larger programs you will have to refine the initial algorithm and organize it into smaller algorithms, with specifications for how these smaller algorithms will interface with each other</a:t>
            </a:r>
          </a:p>
          <a:p>
            <a:pPr lvl="1" eaLnBrk="1" hangingPunct="1"/>
            <a:r>
              <a:rPr lang="en-US" altLang="zh-CN" b="1">
                <a:ea typeface="宋体" panose="02010600030101010101" pitchFamily="2" charset="-122"/>
              </a:rPr>
              <a:t>First-level structure diagram </a:t>
            </a:r>
            <a:r>
              <a:rPr lang="en-US" altLang="zh-CN">
                <a:ea typeface="宋体" panose="02010600030101010101" pitchFamily="2" charset="-122"/>
              </a:rPr>
              <a:t>for an algorithm is the first attempt at a structure for a solution algorithm</a:t>
            </a:r>
          </a:p>
          <a:p>
            <a:pPr lvl="1" eaLnBrk="1" hangingPunct="1"/>
            <a:r>
              <a:rPr lang="en-US" altLang="zh-CN" b="1">
                <a:ea typeface="宋体" panose="02010600030101010101" pitchFamily="2" charset="-122"/>
              </a:rPr>
              <a:t>Top-down algorithm development </a:t>
            </a:r>
            <a:r>
              <a:rPr lang="en-US" altLang="zh-CN">
                <a:ea typeface="宋体" panose="02010600030101010101" pitchFamily="2" charset="-122"/>
              </a:rPr>
              <a:t>starts at the topmost level and proceeds to develop more and more detailed algorithms as it proceeds to the final set of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DB4653A6-9A6A-4051-8124-CAA2F0C91D25}"/>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2">
            <a:extLst>
              <a:ext uri="{FF2B5EF4-FFF2-40B4-BE49-F238E27FC236}">
                <a16:creationId xmlns:a16="http://schemas.microsoft.com/office/drawing/2014/main" id="{17EF6D13-74A2-468C-BC9E-D137DC7CCFC9}"/>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BD6EE5FB-24A4-4997-89BB-22C6F0DE7395}" type="slidenum">
              <a:rPr lang="en-US" altLang="zh-CN" sz="1400">
                <a:solidFill>
                  <a:srgbClr val="222222"/>
                </a:solidFill>
                <a:latin typeface="Arial" panose="020B0604020202020204" pitchFamily="34" charset="0"/>
              </a:rPr>
              <a:pPr eaLnBrk="1" hangingPunct="1"/>
              <a:t>4</a:t>
            </a:fld>
            <a:endParaRPr lang="en-US" altLang="zh-CN" sz="1400">
              <a:solidFill>
                <a:srgbClr val="222222"/>
              </a:solidFill>
              <a:latin typeface="Arial" panose="020B0604020202020204" pitchFamily="34" charset="0"/>
            </a:endParaRPr>
          </a:p>
        </p:txBody>
      </p:sp>
      <p:pic>
        <p:nvPicPr>
          <p:cNvPr id="6148" name="Picture 5">
            <a:extLst>
              <a:ext uri="{FF2B5EF4-FFF2-40B4-BE49-F238E27FC236}">
                <a16:creationId xmlns:a16="http://schemas.microsoft.com/office/drawing/2014/main" id="{ECAF62ED-884F-4753-BE4D-9E0AD4333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567690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6">
            <a:extLst>
              <a:ext uri="{FF2B5EF4-FFF2-40B4-BE49-F238E27FC236}">
                <a16:creationId xmlns:a16="http://schemas.microsoft.com/office/drawing/2014/main" id="{4895BCC7-47F7-45C8-A0F5-F78BF1E79645}"/>
              </a:ext>
            </a:extLst>
          </p:cNvPr>
          <p:cNvSpPr>
            <a:spLocks noChangeArrowheads="1"/>
          </p:cNvSpPr>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r>
              <a:rPr lang="en-US" altLang="zh-CN" sz="3600">
                <a:solidFill>
                  <a:srgbClr val="222222"/>
                </a:solidFill>
                <a:latin typeface="Arial" panose="020B0604020202020204" pitchFamily="34" charset="0"/>
                <a:ea typeface="宋体" panose="02010600030101010101" pitchFamily="2" charset="-122"/>
              </a:rPr>
              <a:t>History and Hardware (continued)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9081D083-96DF-446F-948A-E4300A6060C2}"/>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2">
            <a:extLst>
              <a:ext uri="{FF2B5EF4-FFF2-40B4-BE49-F238E27FC236}">
                <a16:creationId xmlns:a16="http://schemas.microsoft.com/office/drawing/2014/main" id="{6A1EF095-781C-4515-BBA6-31A37D0B49B9}"/>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0641366-4214-4BEB-9F1C-84719FFD8ECC}" type="slidenum">
              <a:rPr lang="en-US" altLang="zh-CN" sz="1400">
                <a:solidFill>
                  <a:srgbClr val="222222"/>
                </a:solidFill>
                <a:latin typeface="Arial" panose="020B0604020202020204" pitchFamily="34" charset="0"/>
              </a:rPr>
              <a:pPr eaLnBrk="1" hangingPunct="1"/>
              <a:t>40</a:t>
            </a:fld>
            <a:endParaRPr lang="en-US" altLang="zh-CN" sz="1400">
              <a:solidFill>
                <a:srgbClr val="222222"/>
              </a:solidFill>
              <a:latin typeface="Arial" panose="020B0604020202020204" pitchFamily="34" charset="0"/>
            </a:endParaRPr>
          </a:p>
        </p:txBody>
      </p:sp>
      <p:pic>
        <p:nvPicPr>
          <p:cNvPr id="43012" name="Picture 4">
            <a:extLst>
              <a:ext uri="{FF2B5EF4-FFF2-40B4-BE49-F238E27FC236}">
                <a16:creationId xmlns:a16="http://schemas.microsoft.com/office/drawing/2014/main" id="{5545FA37-FA15-401C-92E7-427F7ED45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09800"/>
            <a:ext cx="6019800"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6">
            <a:extLst>
              <a:ext uri="{FF2B5EF4-FFF2-40B4-BE49-F238E27FC236}">
                <a16:creationId xmlns:a16="http://schemas.microsoft.com/office/drawing/2014/main" id="{846CF551-CD62-410C-B180-1594A6C6DB12}"/>
              </a:ext>
            </a:extLst>
          </p:cNvPr>
          <p:cNvSpPr>
            <a:spLocks noChangeArrowheads="1"/>
          </p:cNvSpPr>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r>
              <a:rPr lang="en-US" altLang="zh-CN" sz="3600">
                <a:solidFill>
                  <a:srgbClr val="222222"/>
                </a:solidFill>
                <a:latin typeface="Arial" panose="020B0604020202020204" pitchFamily="34" charset="0"/>
                <a:ea typeface="宋体" panose="02010600030101010101" pitchFamily="2" charset="-122"/>
              </a:rPr>
              <a:t>Phase II: Design and Development (continued)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1">
            <a:extLst>
              <a:ext uri="{FF2B5EF4-FFF2-40B4-BE49-F238E27FC236}">
                <a16:creationId xmlns:a16="http://schemas.microsoft.com/office/drawing/2014/main" id="{1BD8B656-F324-420E-A555-FBA365782F2D}"/>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2">
            <a:extLst>
              <a:ext uri="{FF2B5EF4-FFF2-40B4-BE49-F238E27FC236}">
                <a16:creationId xmlns:a16="http://schemas.microsoft.com/office/drawing/2014/main" id="{94275384-6F30-4D00-896E-D6B704B7F856}"/>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42FF9B0D-D491-419D-B88C-500C9F86E1A6}" type="slidenum">
              <a:rPr lang="en-US" altLang="zh-CN" sz="1400">
                <a:solidFill>
                  <a:srgbClr val="222222"/>
                </a:solidFill>
                <a:latin typeface="Arial" panose="020B0604020202020204" pitchFamily="34" charset="0"/>
              </a:rPr>
              <a:pPr eaLnBrk="1" hangingPunct="1"/>
              <a:t>41</a:t>
            </a:fld>
            <a:endParaRPr lang="en-US" altLang="zh-CN" sz="1400">
              <a:solidFill>
                <a:srgbClr val="222222"/>
              </a:solidFill>
              <a:latin typeface="Arial" panose="020B0604020202020204" pitchFamily="34" charset="0"/>
            </a:endParaRPr>
          </a:p>
        </p:txBody>
      </p:sp>
      <p:pic>
        <p:nvPicPr>
          <p:cNvPr id="44036" name="Picture 3">
            <a:extLst>
              <a:ext uri="{FF2B5EF4-FFF2-40B4-BE49-F238E27FC236}">
                <a16:creationId xmlns:a16="http://schemas.microsoft.com/office/drawing/2014/main" id="{5C8D8C20-2049-4427-9853-9612C697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2286000"/>
            <a:ext cx="68294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4">
            <a:extLst>
              <a:ext uri="{FF2B5EF4-FFF2-40B4-BE49-F238E27FC236}">
                <a16:creationId xmlns:a16="http://schemas.microsoft.com/office/drawing/2014/main" id="{C005CA14-3762-414A-A5B1-DED0DD9C5DF3}"/>
              </a:ext>
            </a:extLst>
          </p:cNvPr>
          <p:cNvSpPr>
            <a:spLocks noChangeArrowheads="1"/>
          </p:cNvSpPr>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r>
              <a:rPr lang="en-US" altLang="zh-CN" sz="3600">
                <a:solidFill>
                  <a:srgbClr val="222222"/>
                </a:solidFill>
                <a:latin typeface="Arial" panose="020B0604020202020204" pitchFamily="34" charset="0"/>
                <a:ea typeface="宋体" panose="02010600030101010101" pitchFamily="2" charset="-122"/>
              </a:rPr>
              <a:t>Phase II: Design and Development (continued)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1466AF74-D31C-4BD9-BCE1-C53E6AB4B8FE}"/>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24785C7F-741B-4075-8B30-CC8C404033DD}"/>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FEC3D53A-7B31-4221-B55F-6BA3B92DC3FF}" type="slidenum">
              <a:rPr lang="en-US" altLang="zh-CN" sz="1400">
                <a:solidFill>
                  <a:srgbClr val="222222"/>
                </a:solidFill>
                <a:latin typeface="Arial" panose="020B0604020202020204" pitchFamily="34" charset="0"/>
              </a:rPr>
              <a:pPr eaLnBrk="1" hangingPunct="1"/>
              <a:t>42</a:t>
            </a:fld>
            <a:endParaRPr lang="en-US" altLang="zh-CN" sz="1400">
              <a:solidFill>
                <a:srgbClr val="222222"/>
              </a:solidFill>
              <a:latin typeface="Arial" panose="020B0604020202020204" pitchFamily="34" charset="0"/>
            </a:endParaRPr>
          </a:p>
        </p:txBody>
      </p:sp>
      <p:sp>
        <p:nvSpPr>
          <p:cNvPr id="45060" name="Rectangle 2">
            <a:extLst>
              <a:ext uri="{FF2B5EF4-FFF2-40B4-BE49-F238E27FC236}">
                <a16:creationId xmlns:a16="http://schemas.microsoft.com/office/drawing/2014/main" id="{576749F4-0A17-4450-A679-B7EF22ED1D0B}"/>
              </a:ext>
            </a:extLst>
          </p:cNvPr>
          <p:cNvSpPr>
            <a:spLocks noGrp="1" noChangeArrowheads="1"/>
          </p:cNvSpPr>
          <p:nvPr>
            <p:ph type="title"/>
          </p:nvPr>
        </p:nvSpPr>
        <p:spPr/>
        <p:txBody>
          <a:bodyPr/>
          <a:lstStyle/>
          <a:p>
            <a:pPr eaLnBrk="1" hangingPunct="1"/>
            <a:r>
              <a:rPr lang="en-US" altLang="zh-CN">
                <a:ea typeface="宋体" panose="02010600030101010101" pitchFamily="2" charset="-122"/>
              </a:rPr>
              <a:t>Phase II: Design and Development (continued)</a:t>
            </a:r>
          </a:p>
        </p:txBody>
      </p:sp>
      <p:sp>
        <p:nvSpPr>
          <p:cNvPr id="45061" name="Rectangle 3">
            <a:extLst>
              <a:ext uri="{FF2B5EF4-FFF2-40B4-BE49-F238E27FC236}">
                <a16:creationId xmlns:a16="http://schemas.microsoft.com/office/drawing/2014/main" id="{B5606B96-07F0-4DF9-BDB3-219B03134C4F}"/>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Step 3: Write the program (or code the algorithm)</a:t>
            </a:r>
          </a:p>
          <a:p>
            <a:pPr lvl="1" eaLnBrk="1" hangingPunct="1"/>
            <a:r>
              <a:rPr lang="en-US" altLang="zh-CN" b="1">
                <a:ea typeface="宋体" panose="02010600030101010101" pitchFamily="2" charset="-122"/>
              </a:rPr>
              <a:t>Sequence </a:t>
            </a:r>
            <a:r>
              <a:rPr lang="en-US" altLang="zh-CN">
                <a:ea typeface="宋体" panose="02010600030101010101" pitchFamily="2" charset="-122"/>
              </a:rPr>
              <a:t>structure defines the order in which instructions are executed by the program</a:t>
            </a:r>
            <a:endParaRPr lang="en-US" altLang="zh-CN" b="1">
              <a:ea typeface="宋体" panose="02010600030101010101" pitchFamily="2" charset="-122"/>
            </a:endParaRPr>
          </a:p>
          <a:p>
            <a:pPr lvl="1" eaLnBrk="1" hangingPunct="1"/>
            <a:r>
              <a:rPr lang="en-US" altLang="zh-CN" b="1">
                <a:ea typeface="宋体" panose="02010600030101010101" pitchFamily="2" charset="-122"/>
              </a:rPr>
              <a:t>Selection </a:t>
            </a:r>
            <a:r>
              <a:rPr lang="en-US" altLang="zh-CN">
                <a:ea typeface="宋体" panose="02010600030101010101" pitchFamily="2" charset="-122"/>
              </a:rPr>
              <a:t>structure provides the capability to make a choice between different instructions, depending on the result of some condition</a:t>
            </a:r>
            <a:endParaRPr lang="en-US" altLang="zh-CN" b="1">
              <a:ea typeface="宋体" panose="02010600030101010101" pitchFamily="2" charset="-122"/>
            </a:endParaRPr>
          </a:p>
          <a:p>
            <a:pPr lvl="1" eaLnBrk="1" hangingPunct="1"/>
            <a:r>
              <a:rPr lang="en-US" altLang="zh-CN" b="1">
                <a:ea typeface="宋体" panose="02010600030101010101" pitchFamily="2" charset="-122"/>
              </a:rPr>
              <a:t>Repetition </a:t>
            </a:r>
            <a:r>
              <a:rPr lang="en-US" altLang="zh-CN">
                <a:ea typeface="宋体" panose="02010600030101010101" pitchFamily="2" charset="-122"/>
              </a:rPr>
              <a:t>structure, also called </a:t>
            </a:r>
            <a:r>
              <a:rPr lang="en-US" altLang="zh-CN" b="1">
                <a:ea typeface="宋体" panose="02010600030101010101" pitchFamily="2" charset="-122"/>
              </a:rPr>
              <a:t>looping </a:t>
            </a:r>
            <a:r>
              <a:rPr lang="en-US" altLang="zh-CN">
                <a:ea typeface="宋体" panose="02010600030101010101" pitchFamily="2" charset="-122"/>
              </a:rPr>
              <a:t>or </a:t>
            </a:r>
            <a:r>
              <a:rPr lang="en-US" altLang="zh-CN" b="1">
                <a:ea typeface="宋体" panose="02010600030101010101" pitchFamily="2" charset="-122"/>
              </a:rPr>
              <a:t>iteration</a:t>
            </a:r>
            <a:r>
              <a:rPr lang="en-US" altLang="zh-CN">
                <a:ea typeface="宋体" panose="02010600030101010101" pitchFamily="2" charset="-122"/>
              </a:rPr>
              <a:t>, provides the ability for the same operation to be repeated based on the value of a condition</a:t>
            </a:r>
            <a:endParaRPr lang="en-US" altLang="zh-CN" b="1">
              <a:ea typeface="宋体" panose="02010600030101010101" pitchFamily="2" charset="-122"/>
            </a:endParaRPr>
          </a:p>
          <a:p>
            <a:pPr lvl="1" eaLnBrk="1" hangingPunct="1"/>
            <a:r>
              <a:rPr lang="en-US" altLang="zh-CN" b="1">
                <a:ea typeface="宋体" panose="02010600030101010101" pitchFamily="2" charset="-122"/>
              </a:rPr>
              <a:t>Invocation </a:t>
            </a:r>
            <a:r>
              <a:rPr lang="en-US" altLang="zh-CN">
                <a:ea typeface="宋体" panose="02010600030101010101" pitchFamily="2" charset="-122"/>
              </a:rPr>
              <a:t>structure involves invoking specific sections of code as they are needed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1593A6B0-50E1-4CDB-B7D7-35FCA6F4D7BD}"/>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7085412F-A20E-46A0-B9A9-A15CB8CDE366}"/>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F80D50BE-4EF8-42C2-BAE5-96ED67AD5E65}" type="slidenum">
              <a:rPr lang="en-US" altLang="zh-CN" sz="1400">
                <a:solidFill>
                  <a:srgbClr val="222222"/>
                </a:solidFill>
                <a:latin typeface="Arial" panose="020B0604020202020204" pitchFamily="34" charset="0"/>
              </a:rPr>
              <a:pPr eaLnBrk="1" hangingPunct="1"/>
              <a:t>43</a:t>
            </a:fld>
            <a:endParaRPr lang="en-US" altLang="zh-CN" sz="1400">
              <a:solidFill>
                <a:srgbClr val="222222"/>
              </a:solidFill>
              <a:latin typeface="Arial" panose="020B0604020202020204" pitchFamily="34" charset="0"/>
            </a:endParaRPr>
          </a:p>
        </p:txBody>
      </p:sp>
      <p:sp>
        <p:nvSpPr>
          <p:cNvPr id="46084" name="Rectangle 2">
            <a:extLst>
              <a:ext uri="{FF2B5EF4-FFF2-40B4-BE49-F238E27FC236}">
                <a16:creationId xmlns:a16="http://schemas.microsoft.com/office/drawing/2014/main" id="{A7FBE2A6-FB6D-4503-BC80-567A40EF9577}"/>
              </a:ext>
            </a:extLst>
          </p:cNvPr>
          <p:cNvSpPr>
            <a:spLocks noGrp="1" noChangeArrowheads="1"/>
          </p:cNvSpPr>
          <p:nvPr>
            <p:ph type="title"/>
          </p:nvPr>
        </p:nvSpPr>
        <p:spPr/>
        <p:txBody>
          <a:bodyPr/>
          <a:lstStyle/>
          <a:p>
            <a:pPr eaLnBrk="1" hangingPunct="1"/>
            <a:r>
              <a:rPr lang="en-US" altLang="zh-CN">
                <a:ea typeface="宋体" panose="02010600030101010101" pitchFamily="2" charset="-122"/>
              </a:rPr>
              <a:t>Phase II: Design and Development (continued)</a:t>
            </a:r>
          </a:p>
        </p:txBody>
      </p:sp>
      <p:sp>
        <p:nvSpPr>
          <p:cNvPr id="46085" name="Rectangle 3">
            <a:extLst>
              <a:ext uri="{FF2B5EF4-FFF2-40B4-BE49-F238E27FC236}">
                <a16:creationId xmlns:a16="http://schemas.microsoft.com/office/drawing/2014/main" id="{09B9FE46-C9FE-4ADF-8433-75C1F02D4869}"/>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Step 4: Test and correct the program</a:t>
            </a:r>
          </a:p>
          <a:p>
            <a:pPr lvl="1" eaLnBrk="1" hangingPunct="1"/>
            <a:r>
              <a:rPr lang="en-US" altLang="zh-CN">
                <a:ea typeface="宋体" panose="02010600030101010101" pitchFamily="2" charset="-122"/>
              </a:rPr>
              <a:t>A program error is called a bug</a:t>
            </a:r>
          </a:p>
          <a:p>
            <a:pPr lvl="1" eaLnBrk="1" hangingPunct="1"/>
            <a:r>
              <a:rPr lang="en-US" altLang="zh-CN">
                <a:ea typeface="宋体" panose="02010600030101010101" pitchFamily="2" charset="-122"/>
              </a:rPr>
              <a:t>Testing attempts to ensure that a program works correctly and produces meaningful results</a:t>
            </a:r>
          </a:p>
          <a:p>
            <a:pPr lvl="1" eaLnBrk="1" hangingPunct="1"/>
            <a:r>
              <a:rPr lang="en-US" altLang="zh-CN">
                <a:ea typeface="宋体" panose="02010600030101010101" pitchFamily="2" charset="-122"/>
              </a:rPr>
              <a:t>If you find an error, initiate debugging: locating, correcting, and verifying the correction</a:t>
            </a:r>
          </a:p>
          <a:p>
            <a:pPr lvl="1" eaLnBrk="1" hangingPunct="1"/>
            <a:r>
              <a:rPr lang="en-US" altLang="zh-CN">
                <a:ea typeface="宋体" panose="02010600030101010101" pitchFamily="2" charset="-122"/>
              </a:rPr>
              <a:t>Develop a set of test data that determines whether the program gives correct answers</a:t>
            </a:r>
          </a:p>
          <a:p>
            <a:pPr lvl="1" eaLnBrk="1" hangingPunct="1"/>
            <a:r>
              <a:rPr lang="en-US" altLang="zh-CN">
                <a:ea typeface="宋体" panose="02010600030101010101" pitchFamily="2" charset="-122"/>
              </a:rPr>
              <a:t>The tests should examine every possible situation under which a program will be used</a:t>
            </a:r>
            <a:endParaRPr lang="en-US" altLang="zh-CN" sz="280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F9342C8E-9CF7-4D27-9CD4-D239322CA1F5}"/>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3B5ABDB5-E519-4FCA-B41A-C5B89481A196}"/>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BCD04E2B-AB20-4DC8-B9DF-23DB111A71A6}" type="slidenum">
              <a:rPr lang="en-US" altLang="zh-CN" sz="1400">
                <a:solidFill>
                  <a:srgbClr val="222222"/>
                </a:solidFill>
                <a:latin typeface="Arial" panose="020B0604020202020204" pitchFamily="34" charset="0"/>
              </a:rPr>
              <a:pPr eaLnBrk="1" hangingPunct="1"/>
              <a:t>44</a:t>
            </a:fld>
            <a:endParaRPr lang="en-US" altLang="zh-CN" sz="1400">
              <a:solidFill>
                <a:srgbClr val="222222"/>
              </a:solidFill>
              <a:latin typeface="Arial" panose="020B0604020202020204" pitchFamily="34" charset="0"/>
            </a:endParaRPr>
          </a:p>
        </p:txBody>
      </p:sp>
      <p:sp>
        <p:nvSpPr>
          <p:cNvPr id="47108" name="Rectangle 2">
            <a:extLst>
              <a:ext uri="{FF2B5EF4-FFF2-40B4-BE49-F238E27FC236}">
                <a16:creationId xmlns:a16="http://schemas.microsoft.com/office/drawing/2014/main" id="{F32A1327-61AA-4FD9-BC31-F56B277621E3}"/>
              </a:ext>
            </a:extLst>
          </p:cNvPr>
          <p:cNvSpPr>
            <a:spLocks noGrp="1" noChangeArrowheads="1"/>
          </p:cNvSpPr>
          <p:nvPr>
            <p:ph type="title"/>
          </p:nvPr>
        </p:nvSpPr>
        <p:spPr/>
        <p:txBody>
          <a:bodyPr/>
          <a:lstStyle/>
          <a:p>
            <a:pPr eaLnBrk="1" hangingPunct="1"/>
            <a:r>
              <a:rPr lang="en-US" altLang="zh-CN">
                <a:ea typeface="宋体" panose="02010600030101010101" pitchFamily="2" charset="-122"/>
              </a:rPr>
              <a:t>Phase III: Documentation</a:t>
            </a:r>
          </a:p>
        </p:txBody>
      </p:sp>
      <p:sp>
        <p:nvSpPr>
          <p:cNvPr id="47109" name="Rectangle 3">
            <a:extLst>
              <a:ext uri="{FF2B5EF4-FFF2-40B4-BE49-F238E27FC236}">
                <a16:creationId xmlns:a16="http://schemas.microsoft.com/office/drawing/2014/main" id="{89FB279A-165A-436E-BBAF-7C76DAC4421A}"/>
              </a:ext>
            </a:extLst>
          </p:cNvPr>
          <p:cNvSpPr>
            <a:spLocks noGrp="1" noChangeArrowheads="1"/>
          </p:cNvSpPr>
          <p:nvPr>
            <p:ph type="body" idx="1"/>
          </p:nvPr>
        </p:nvSpPr>
        <p:spPr/>
        <p:txBody>
          <a:bodyPr/>
          <a:lstStyle/>
          <a:p>
            <a:pPr marL="419100" indent="-419100" eaLnBrk="1" hangingPunct="1">
              <a:lnSpc>
                <a:spcPct val="90000"/>
              </a:lnSpc>
            </a:pPr>
            <a:r>
              <a:rPr lang="en-US" altLang="zh-CN">
                <a:ea typeface="宋体" panose="02010600030101010101" pitchFamily="2" charset="-122"/>
              </a:rPr>
              <a:t>Six documents for every problem solution:</a:t>
            </a:r>
          </a:p>
          <a:p>
            <a:pPr marL="838200" lvl="1" indent="-381000" eaLnBrk="1" hangingPunct="1">
              <a:lnSpc>
                <a:spcPct val="90000"/>
              </a:lnSpc>
              <a:buFontTx/>
              <a:buAutoNum type="arabicPeriod"/>
            </a:pPr>
            <a:r>
              <a:rPr lang="en-US" altLang="zh-CN">
                <a:ea typeface="宋体" panose="02010600030101010101" pitchFamily="2" charset="-122"/>
              </a:rPr>
              <a:t>The requirements statement</a:t>
            </a:r>
          </a:p>
          <a:p>
            <a:pPr marL="838200" lvl="1" indent="-381000" eaLnBrk="1" hangingPunct="1">
              <a:lnSpc>
                <a:spcPct val="90000"/>
              </a:lnSpc>
              <a:buFontTx/>
              <a:buAutoNum type="arabicPeriod"/>
            </a:pPr>
            <a:r>
              <a:rPr lang="en-US" altLang="zh-CN">
                <a:ea typeface="宋体" panose="02010600030101010101" pitchFamily="2" charset="-122"/>
              </a:rPr>
              <a:t>A description of the algorithms that were coded</a:t>
            </a:r>
          </a:p>
          <a:p>
            <a:pPr marL="838200" lvl="1" indent="-381000" eaLnBrk="1" hangingPunct="1">
              <a:lnSpc>
                <a:spcPct val="90000"/>
              </a:lnSpc>
              <a:buFontTx/>
              <a:buAutoNum type="arabicPeriod"/>
            </a:pPr>
            <a:r>
              <a:rPr lang="en-US" altLang="zh-CN">
                <a:ea typeface="宋体" panose="02010600030101010101" pitchFamily="2" charset="-122"/>
              </a:rPr>
              <a:t>Comments within the code itself</a:t>
            </a:r>
          </a:p>
          <a:p>
            <a:pPr marL="838200" lvl="1" indent="-381000" eaLnBrk="1" hangingPunct="1">
              <a:lnSpc>
                <a:spcPct val="90000"/>
              </a:lnSpc>
              <a:buFontTx/>
              <a:buAutoNum type="arabicPeriod"/>
            </a:pPr>
            <a:r>
              <a:rPr lang="en-US" altLang="zh-CN">
                <a:ea typeface="宋体" panose="02010600030101010101" pitchFamily="2" charset="-122"/>
              </a:rPr>
              <a:t>A description of modification and changes made over time</a:t>
            </a:r>
          </a:p>
          <a:p>
            <a:pPr marL="838200" lvl="1" indent="-381000" eaLnBrk="1" hangingPunct="1">
              <a:lnSpc>
                <a:spcPct val="90000"/>
              </a:lnSpc>
              <a:buFontTx/>
              <a:buAutoNum type="arabicPeriod"/>
            </a:pPr>
            <a:r>
              <a:rPr lang="en-US" altLang="zh-CN">
                <a:ea typeface="宋体" panose="02010600030101010101" pitchFamily="2" charset="-122"/>
              </a:rPr>
              <a:t>Sample test runs, which include the inputs used for each run and the output obtained from the run</a:t>
            </a:r>
          </a:p>
          <a:p>
            <a:pPr marL="838200" lvl="1" indent="-381000" eaLnBrk="1" hangingPunct="1">
              <a:lnSpc>
                <a:spcPct val="90000"/>
              </a:lnSpc>
              <a:buFontTx/>
              <a:buAutoNum type="arabicPeriod"/>
            </a:pPr>
            <a:r>
              <a:rPr lang="en-US" altLang="zh-CN">
                <a:ea typeface="宋体" panose="02010600030101010101" pitchFamily="2" charset="-122"/>
              </a:rPr>
              <a:t>A user’s manual, which is a detailed explanation of how to use the program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B1F73DD7-DE73-4884-867A-E3ED23E89F08}"/>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5">
            <a:extLst>
              <a:ext uri="{FF2B5EF4-FFF2-40B4-BE49-F238E27FC236}">
                <a16:creationId xmlns:a16="http://schemas.microsoft.com/office/drawing/2014/main" id="{FBACB91C-2894-435B-BDB8-ECF5F3B8E7C6}"/>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93338C50-F24A-45BA-A10F-8C45270BA7D1}" type="slidenum">
              <a:rPr lang="en-US" altLang="zh-CN" sz="1400">
                <a:solidFill>
                  <a:srgbClr val="222222"/>
                </a:solidFill>
                <a:latin typeface="Arial" panose="020B0604020202020204" pitchFamily="34" charset="0"/>
              </a:rPr>
              <a:pPr eaLnBrk="1" hangingPunct="1"/>
              <a:t>45</a:t>
            </a:fld>
            <a:endParaRPr lang="en-US" altLang="zh-CN" sz="1400">
              <a:solidFill>
                <a:srgbClr val="222222"/>
              </a:solidFill>
              <a:latin typeface="Arial" panose="020B0604020202020204" pitchFamily="34" charset="0"/>
            </a:endParaRPr>
          </a:p>
        </p:txBody>
      </p:sp>
      <p:sp>
        <p:nvSpPr>
          <p:cNvPr id="48132" name="Rectangle 2">
            <a:extLst>
              <a:ext uri="{FF2B5EF4-FFF2-40B4-BE49-F238E27FC236}">
                <a16:creationId xmlns:a16="http://schemas.microsoft.com/office/drawing/2014/main" id="{15A95563-A8D9-48AE-80D1-1DFBFA42725B}"/>
              </a:ext>
            </a:extLst>
          </p:cNvPr>
          <p:cNvSpPr>
            <a:spLocks noGrp="1" noChangeArrowheads="1"/>
          </p:cNvSpPr>
          <p:nvPr>
            <p:ph type="title"/>
          </p:nvPr>
        </p:nvSpPr>
        <p:spPr/>
        <p:txBody>
          <a:bodyPr/>
          <a:lstStyle/>
          <a:p>
            <a:pPr eaLnBrk="1" hangingPunct="1"/>
            <a:r>
              <a:rPr lang="en-US" altLang="zh-CN">
                <a:ea typeface="宋体" panose="02010600030101010101" pitchFamily="2" charset="-122"/>
              </a:rPr>
              <a:t>Phase IV: Maintenance</a:t>
            </a:r>
          </a:p>
        </p:txBody>
      </p:sp>
      <p:sp>
        <p:nvSpPr>
          <p:cNvPr id="48133" name="Rectangle 6">
            <a:extLst>
              <a:ext uri="{FF2B5EF4-FFF2-40B4-BE49-F238E27FC236}">
                <a16:creationId xmlns:a16="http://schemas.microsoft.com/office/drawing/2014/main" id="{6F52DBBD-F159-4337-8234-7FC89705CDC1}"/>
              </a:ext>
            </a:extLst>
          </p:cNvPr>
          <p:cNvSpPr>
            <a:spLocks noGrp="1" noChangeArrowheads="1"/>
          </p:cNvSpPr>
          <p:nvPr>
            <p:ph type="body" sz="half" idx="2"/>
          </p:nvPr>
        </p:nvSpPr>
        <p:spPr>
          <a:xfrm>
            <a:off x="533400" y="1600200"/>
            <a:ext cx="8229600" cy="1295400"/>
          </a:xfrm>
        </p:spPr>
        <p:txBody>
          <a:bodyPr/>
          <a:lstStyle/>
          <a:p>
            <a:pPr eaLnBrk="1" hangingPunct="1"/>
            <a:r>
              <a:rPr lang="en-US" altLang="zh-CN">
                <a:ea typeface="宋体" panose="02010600030101010101" pitchFamily="2" charset="-122"/>
              </a:rPr>
              <a:t>How easily a program can be maintained (corrected, modified, or enhanced) is related to the ease with which the program can be read and understood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5E097528-733D-4CA0-9389-8633881F1D7C}"/>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5">
            <a:extLst>
              <a:ext uri="{FF2B5EF4-FFF2-40B4-BE49-F238E27FC236}">
                <a16:creationId xmlns:a16="http://schemas.microsoft.com/office/drawing/2014/main" id="{1B1986EF-6EE5-44F6-8B07-E307A85C7732}"/>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3565736-B721-4290-A958-00007BCA87FB}" type="slidenum">
              <a:rPr lang="en-US" altLang="zh-CN" sz="1400">
                <a:solidFill>
                  <a:srgbClr val="222222"/>
                </a:solidFill>
                <a:latin typeface="Arial" panose="020B0604020202020204" pitchFamily="34" charset="0"/>
              </a:rPr>
              <a:pPr eaLnBrk="1" hangingPunct="1"/>
              <a:t>46</a:t>
            </a:fld>
            <a:endParaRPr lang="en-US" altLang="zh-CN" sz="1400">
              <a:solidFill>
                <a:srgbClr val="222222"/>
              </a:solidFill>
              <a:latin typeface="Arial" panose="020B0604020202020204" pitchFamily="34" charset="0"/>
            </a:endParaRPr>
          </a:p>
        </p:txBody>
      </p:sp>
      <p:sp>
        <p:nvSpPr>
          <p:cNvPr id="49156" name="Rectangle 2">
            <a:extLst>
              <a:ext uri="{FF2B5EF4-FFF2-40B4-BE49-F238E27FC236}">
                <a16:creationId xmlns:a16="http://schemas.microsoft.com/office/drawing/2014/main" id="{B10A6C55-4D26-4BDE-91BC-FA593D75C413}"/>
              </a:ext>
            </a:extLst>
          </p:cNvPr>
          <p:cNvSpPr>
            <a:spLocks noGrp="1" noChangeArrowheads="1"/>
          </p:cNvSpPr>
          <p:nvPr>
            <p:ph type="title"/>
          </p:nvPr>
        </p:nvSpPr>
        <p:spPr/>
        <p:txBody>
          <a:bodyPr/>
          <a:lstStyle/>
          <a:p>
            <a:pPr eaLnBrk="1" hangingPunct="1"/>
            <a:r>
              <a:rPr lang="en-US" altLang="zh-CN">
                <a:ea typeface="宋体" panose="02010600030101010101" pitchFamily="2" charset="-122"/>
              </a:rPr>
              <a:t>Phase IV: Maintenance (continued)</a:t>
            </a:r>
          </a:p>
        </p:txBody>
      </p:sp>
      <p:pic>
        <p:nvPicPr>
          <p:cNvPr id="49157" name="Picture 3">
            <a:extLst>
              <a:ext uri="{FF2B5EF4-FFF2-40B4-BE49-F238E27FC236}">
                <a16:creationId xmlns:a16="http://schemas.microsoft.com/office/drawing/2014/main" id="{715FFE97-1D0B-4C41-A343-93FED6C18E04}"/>
              </a:ext>
            </a:extLst>
          </p:cNvPr>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979738" y="1565275"/>
            <a:ext cx="3089275" cy="3768725"/>
          </a:xfr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CA70441B-CEEE-4DD4-B515-EF0C890875CA}"/>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A1C0CF92-C9ED-46DB-A512-1C11F1E2F319}"/>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AC5158B-4A58-4621-86F7-052B74F79BB8}" type="slidenum">
              <a:rPr lang="en-US" altLang="zh-CN" sz="1400">
                <a:solidFill>
                  <a:srgbClr val="222222"/>
                </a:solidFill>
                <a:latin typeface="Arial" panose="020B0604020202020204" pitchFamily="34" charset="0"/>
              </a:rPr>
              <a:pPr eaLnBrk="1" hangingPunct="1"/>
              <a:t>47</a:t>
            </a:fld>
            <a:endParaRPr lang="en-US" altLang="zh-CN" sz="1400">
              <a:solidFill>
                <a:srgbClr val="222222"/>
              </a:solidFill>
              <a:latin typeface="Arial" panose="020B0604020202020204" pitchFamily="34" charset="0"/>
            </a:endParaRPr>
          </a:p>
        </p:txBody>
      </p:sp>
      <p:sp>
        <p:nvSpPr>
          <p:cNvPr id="50180" name="Rectangle 2">
            <a:extLst>
              <a:ext uri="{FF2B5EF4-FFF2-40B4-BE49-F238E27FC236}">
                <a16:creationId xmlns:a16="http://schemas.microsoft.com/office/drawing/2014/main" id="{FBAD9EC8-6E18-4098-9BFC-41E042384B36}"/>
              </a:ext>
            </a:extLst>
          </p:cNvPr>
          <p:cNvSpPr>
            <a:spLocks noGrp="1" noChangeArrowheads="1"/>
          </p:cNvSpPr>
          <p:nvPr>
            <p:ph type="title"/>
          </p:nvPr>
        </p:nvSpPr>
        <p:spPr/>
        <p:txBody>
          <a:bodyPr/>
          <a:lstStyle/>
          <a:p>
            <a:pPr eaLnBrk="1" hangingPunct="1"/>
            <a:r>
              <a:rPr lang="en-US" altLang="zh-CN">
                <a:ea typeface="宋体" panose="02010600030101010101" pitchFamily="2" charset="-122"/>
              </a:rPr>
              <a:t>Backup</a:t>
            </a:r>
          </a:p>
        </p:txBody>
      </p:sp>
      <p:sp>
        <p:nvSpPr>
          <p:cNvPr id="50181" name="Rectangle 3">
            <a:extLst>
              <a:ext uri="{FF2B5EF4-FFF2-40B4-BE49-F238E27FC236}">
                <a16:creationId xmlns:a16="http://schemas.microsoft.com/office/drawing/2014/main" id="{576AB067-F8B6-47F0-995B-37A5875F95B0}"/>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Making and keeping backup copies of your work when writing a program is critical</a:t>
            </a:r>
          </a:p>
          <a:p>
            <a:pPr lvl="1" eaLnBrk="1" hangingPunct="1"/>
            <a:r>
              <a:rPr lang="en-US" altLang="zh-CN">
                <a:ea typeface="宋体" panose="02010600030101010101" pitchFamily="2" charset="-122"/>
              </a:rPr>
              <a:t>Not part of the formal software development process</a:t>
            </a:r>
          </a:p>
          <a:p>
            <a:pPr eaLnBrk="1" hangingPunct="1"/>
            <a:r>
              <a:rPr lang="en-US" altLang="zh-CN">
                <a:ea typeface="宋体" panose="02010600030101010101" pitchFamily="2" charset="-122"/>
              </a:rPr>
              <a:t>Backup is unimportant if you don’t mind starting all over again</a:t>
            </a:r>
          </a:p>
          <a:p>
            <a:pPr eaLnBrk="1" hangingPunct="1"/>
            <a:r>
              <a:rPr lang="en-US" altLang="zh-CN">
                <a:ea typeface="宋体" panose="02010600030101010101" pitchFamily="2" charset="-122"/>
              </a:rPr>
              <a:t>Many organizations keep at least one backup on site where it can be easily retrieved, and another backup copy either in a fireproof safe or at a remote location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740E3E02-3380-496F-9251-0F2D3FB5E9DE}"/>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14656A5E-46D1-4D48-BE5D-9E161525849C}"/>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376F25F6-6764-485C-9670-2A52898E29A2}" type="slidenum">
              <a:rPr lang="en-US" altLang="zh-CN" sz="1400">
                <a:solidFill>
                  <a:srgbClr val="222222"/>
                </a:solidFill>
                <a:latin typeface="Arial" panose="020B0604020202020204" pitchFamily="34" charset="0"/>
              </a:rPr>
              <a:pPr eaLnBrk="1" hangingPunct="1"/>
              <a:t>48</a:t>
            </a:fld>
            <a:endParaRPr lang="en-US" altLang="zh-CN" sz="1400">
              <a:solidFill>
                <a:srgbClr val="222222"/>
              </a:solidFill>
              <a:latin typeface="Arial" panose="020B0604020202020204" pitchFamily="34" charset="0"/>
            </a:endParaRPr>
          </a:p>
        </p:txBody>
      </p:sp>
      <p:sp>
        <p:nvSpPr>
          <p:cNvPr id="51204" name="Rectangle 2">
            <a:extLst>
              <a:ext uri="{FF2B5EF4-FFF2-40B4-BE49-F238E27FC236}">
                <a16:creationId xmlns:a16="http://schemas.microsoft.com/office/drawing/2014/main" id="{99A40ACB-A46A-478A-8B8A-6E7EA2DD6CFE}"/>
              </a:ext>
            </a:extLst>
          </p:cNvPr>
          <p:cNvSpPr>
            <a:spLocks noGrp="1" noChangeArrowheads="1"/>
          </p:cNvSpPr>
          <p:nvPr>
            <p:ph type="title"/>
          </p:nvPr>
        </p:nvSpPr>
        <p:spPr/>
        <p:txBody>
          <a:bodyPr/>
          <a:lstStyle/>
          <a:p>
            <a:pPr eaLnBrk="1" hangingPunct="1"/>
            <a:r>
              <a:rPr lang="en-US" altLang="zh-CN">
                <a:ea typeface="宋体" panose="02010600030101010101" pitchFamily="2" charset="-122"/>
              </a:rPr>
              <a:t>Case Study: Design and Development</a:t>
            </a:r>
          </a:p>
        </p:txBody>
      </p:sp>
      <p:sp>
        <p:nvSpPr>
          <p:cNvPr id="51205" name="Rectangle 9">
            <a:extLst>
              <a:ext uri="{FF2B5EF4-FFF2-40B4-BE49-F238E27FC236}">
                <a16:creationId xmlns:a16="http://schemas.microsoft.com/office/drawing/2014/main" id="{CCE07B4C-C45F-4A26-964F-DED60C1A85A7}"/>
              </a:ext>
            </a:extLst>
          </p:cNvPr>
          <p:cNvSpPr>
            <a:spLocks noGrp="1" noChangeArrowheads="1"/>
          </p:cNvSpPr>
          <p:nvPr>
            <p:ph type="body" idx="1"/>
          </p:nvPr>
        </p:nvSpPr>
        <p:spPr/>
        <p:txBody>
          <a:bodyPr/>
          <a:lstStyle/>
          <a:p>
            <a:pPr eaLnBrk="1" hangingPunct="1"/>
            <a:r>
              <a:rPr lang="en-US" altLang="zh-CN" i="1">
                <a:ea typeface="宋体" panose="02010600030101010101" pitchFamily="2" charset="-122"/>
              </a:rPr>
              <a:t>The circumference, C, of a circle is given by the formula C = 2</a:t>
            </a:r>
            <a:r>
              <a:rPr lang="en-US" altLang="zh-CN" i="1">
                <a:ea typeface="宋体" panose="02010600030101010101" pitchFamily="2" charset="-122"/>
                <a:sym typeface="Symbol" panose="05050102010706020507" pitchFamily="18" charset="2"/>
              </a:rPr>
              <a:t></a:t>
            </a:r>
            <a:r>
              <a:rPr lang="en-US" altLang="zh-CN" i="1">
                <a:ea typeface="宋体" panose="02010600030101010101" pitchFamily="2" charset="-122"/>
              </a:rPr>
              <a:t>r, where </a:t>
            </a:r>
            <a:r>
              <a:rPr lang="en-US" altLang="zh-CN" i="1">
                <a:ea typeface="宋体" panose="02010600030101010101" pitchFamily="2" charset="-122"/>
                <a:sym typeface="Symbol" panose="05050102010706020507" pitchFamily="18" charset="2"/>
              </a:rPr>
              <a:t></a:t>
            </a:r>
            <a:r>
              <a:rPr lang="en-US" altLang="zh-CN">
                <a:ea typeface="宋体" panose="02010600030101010101" pitchFamily="2" charset="-122"/>
              </a:rPr>
              <a:t> </a:t>
            </a:r>
            <a:r>
              <a:rPr lang="en-US" altLang="zh-CN" i="1">
                <a:ea typeface="宋体" panose="02010600030101010101" pitchFamily="2" charset="-122"/>
              </a:rPr>
              <a:t>is the constant 3.1416, and r is the radius of the circle. Using this information, write a C program to calculate the circumference of a circle that has a 2-inch radius.</a:t>
            </a:r>
          </a:p>
          <a:p>
            <a:pPr eaLnBrk="1" hangingPunct="1"/>
            <a:r>
              <a:rPr lang="en-US" altLang="zh-CN">
                <a:ea typeface="宋体" panose="02010600030101010101" pitchFamily="2" charset="-122"/>
              </a:rPr>
              <a:t>Step 1: Analyze the problem</a:t>
            </a:r>
          </a:p>
          <a:p>
            <a:pPr lvl="1" eaLnBrk="1" hangingPunct="1"/>
            <a:r>
              <a:rPr lang="en-US" altLang="zh-CN">
                <a:ea typeface="宋体" panose="02010600030101010101" pitchFamily="2" charset="-122"/>
              </a:rPr>
              <a:t>Determine the desired outputs</a:t>
            </a:r>
          </a:p>
          <a:p>
            <a:pPr lvl="1" eaLnBrk="1" hangingPunct="1"/>
            <a:r>
              <a:rPr lang="en-US" altLang="zh-CN">
                <a:ea typeface="宋体" panose="02010600030101010101" pitchFamily="2" charset="-122"/>
              </a:rPr>
              <a:t>Determine the input items</a:t>
            </a:r>
          </a:p>
          <a:p>
            <a:pPr lvl="1" eaLnBrk="1" hangingPunct="1"/>
            <a:r>
              <a:rPr lang="en-US" altLang="zh-CN">
                <a:ea typeface="宋体" panose="02010600030101010101" pitchFamily="2" charset="-122"/>
              </a:rPr>
              <a:t>List the formulas relating the inputs to the outputs</a:t>
            </a:r>
          </a:p>
          <a:p>
            <a:pPr lvl="1" eaLnBrk="1" hangingPunct="1"/>
            <a:r>
              <a:rPr lang="en-US" altLang="zh-CN">
                <a:ea typeface="宋体" panose="02010600030101010101" pitchFamily="2" charset="-122"/>
              </a:rPr>
              <a:t>Perform a hand calculation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DBE6C4DB-267B-4C82-B165-4B7A3DB89E87}"/>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B6768903-CAB7-47EC-A77B-C49C5AFAABD2}"/>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C08D6CF-79E2-44C5-94E7-1BF8D292B2C2}" type="slidenum">
              <a:rPr lang="en-US" altLang="zh-CN" sz="1400">
                <a:solidFill>
                  <a:srgbClr val="222222"/>
                </a:solidFill>
                <a:latin typeface="Arial" panose="020B0604020202020204" pitchFamily="34" charset="0"/>
              </a:rPr>
              <a:pPr eaLnBrk="1" hangingPunct="1"/>
              <a:t>49</a:t>
            </a:fld>
            <a:endParaRPr lang="en-US" altLang="zh-CN" sz="1400">
              <a:solidFill>
                <a:srgbClr val="222222"/>
              </a:solidFill>
              <a:latin typeface="Arial" panose="020B0604020202020204" pitchFamily="34" charset="0"/>
            </a:endParaRPr>
          </a:p>
        </p:txBody>
      </p:sp>
      <p:sp>
        <p:nvSpPr>
          <p:cNvPr id="52228" name="Rectangle 2">
            <a:extLst>
              <a:ext uri="{FF2B5EF4-FFF2-40B4-BE49-F238E27FC236}">
                <a16:creationId xmlns:a16="http://schemas.microsoft.com/office/drawing/2014/main" id="{9489D5AD-C84E-42A8-A430-92F7E1BFD915}"/>
              </a:ext>
            </a:extLst>
          </p:cNvPr>
          <p:cNvSpPr>
            <a:spLocks noGrp="1" noChangeArrowheads="1"/>
          </p:cNvSpPr>
          <p:nvPr>
            <p:ph type="title"/>
          </p:nvPr>
        </p:nvSpPr>
        <p:spPr/>
        <p:txBody>
          <a:bodyPr/>
          <a:lstStyle/>
          <a:p>
            <a:pPr eaLnBrk="1" hangingPunct="1"/>
            <a:r>
              <a:rPr lang="en-US" altLang="zh-CN">
                <a:ea typeface="宋体" panose="02010600030101010101" pitchFamily="2" charset="-122"/>
              </a:rPr>
              <a:t>Case Study: Design and Development (continued)</a:t>
            </a:r>
          </a:p>
        </p:txBody>
      </p:sp>
      <p:sp>
        <p:nvSpPr>
          <p:cNvPr id="52229" name="Rectangle 3">
            <a:extLst>
              <a:ext uri="{FF2B5EF4-FFF2-40B4-BE49-F238E27FC236}">
                <a16:creationId xmlns:a16="http://schemas.microsoft.com/office/drawing/2014/main" id="{16989CDE-72DA-4E80-8321-46A929CC5384}"/>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Step 2: Select an overall solution algorithm</a:t>
            </a:r>
          </a:p>
          <a:p>
            <a:pPr lvl="1" eaLnBrk="1" hangingPunct="1"/>
            <a:r>
              <a:rPr lang="en-US" altLang="zh-CN" sz="2000" i="1">
                <a:ea typeface="宋体" panose="02010600030101010101" pitchFamily="2" charset="-122"/>
              </a:rPr>
              <a:t>Set the radius value to 2</a:t>
            </a:r>
          </a:p>
          <a:p>
            <a:pPr lvl="1" eaLnBrk="1" hangingPunct="1"/>
            <a:r>
              <a:rPr lang="en-US" altLang="zh-CN" sz="2000" i="1">
                <a:ea typeface="宋体" panose="02010600030101010101" pitchFamily="2" charset="-122"/>
              </a:rPr>
              <a:t>Calculate the circumference, C, using the formula C = 2 </a:t>
            </a:r>
            <a:r>
              <a:rPr lang="en-US" altLang="zh-CN" sz="2000" i="1">
                <a:ea typeface="宋体" panose="02010600030101010101" pitchFamily="2" charset="-122"/>
                <a:sym typeface="Symbol" panose="05050102010706020507" pitchFamily="18" charset="2"/>
              </a:rPr>
              <a:t></a:t>
            </a:r>
            <a:r>
              <a:rPr lang="en-US" altLang="zh-CN" sz="2000">
                <a:ea typeface="宋体" panose="02010600030101010101" pitchFamily="2" charset="-122"/>
              </a:rPr>
              <a:t> </a:t>
            </a:r>
            <a:r>
              <a:rPr lang="en-US" altLang="zh-CN" sz="2000" i="1">
                <a:ea typeface="宋体" panose="02010600030101010101" pitchFamily="2" charset="-122"/>
              </a:rPr>
              <a:t>r</a:t>
            </a:r>
          </a:p>
          <a:p>
            <a:pPr lvl="1" eaLnBrk="1" hangingPunct="1"/>
            <a:r>
              <a:rPr lang="en-US" altLang="zh-CN" sz="2000" i="1">
                <a:ea typeface="宋体" panose="02010600030101010101" pitchFamily="2" charset="-122"/>
              </a:rPr>
              <a:t>Display the calculated value for C</a:t>
            </a:r>
            <a:endParaRPr lang="en-US" altLang="zh-CN" sz="2000">
              <a:ea typeface="宋体" panose="02010600030101010101" pitchFamily="2" charset="-122"/>
            </a:endParaRPr>
          </a:p>
          <a:p>
            <a:pPr eaLnBrk="1" hangingPunct="1"/>
            <a:r>
              <a:rPr lang="en-US" altLang="zh-CN">
                <a:ea typeface="宋体" panose="02010600030101010101" pitchFamily="2" charset="-122"/>
              </a:rPr>
              <a:t>Step 3: Write the program (see next slide)</a:t>
            </a:r>
          </a:p>
          <a:p>
            <a:pPr eaLnBrk="1" hangingPunct="1"/>
            <a:r>
              <a:rPr lang="en-US" altLang="zh-CN">
                <a:ea typeface="宋体" panose="02010600030101010101" pitchFamily="2" charset="-122"/>
              </a:rPr>
              <a:t>Step 4: Test and correct the program</a:t>
            </a:r>
          </a:p>
          <a:p>
            <a:pPr lvl="1" eaLnBrk="1" hangingPunct="1"/>
            <a:r>
              <a:rPr lang="en-US" altLang="zh-CN" sz="2000">
                <a:latin typeface="Courier New" panose="02070309020205020404" pitchFamily="49" charset="0"/>
                <a:ea typeface="宋体" panose="02010600030101010101" pitchFamily="2" charset="-122"/>
              </a:rPr>
              <a:t>The circumference of the circle is 12.566400</a:t>
            </a:r>
          </a:p>
          <a:p>
            <a:pPr lvl="1" eaLnBrk="1" hangingPunct="1"/>
            <a:r>
              <a:rPr lang="en-US" altLang="zh-CN">
                <a:ea typeface="宋体" panose="02010600030101010101" pitchFamily="2" charset="-122"/>
              </a:rPr>
              <a:t>Because only one calculation is performed by the program, testing Program 1.1 really means verifying that the single output is correct</a:t>
            </a:r>
          </a:p>
          <a:p>
            <a:pPr eaLnBrk="1" hangingPunct="1">
              <a:buFontTx/>
              <a:buNone/>
            </a:pPr>
            <a:endParaRPr lang="en-US" altLang="zh-CN">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1577A748-27DE-4594-8F9D-99EB495050A7}"/>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6AB4D8E2-969C-4674-97A6-1396E44F8C6C}"/>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C47437EB-4D80-49AE-AB93-71FF40F918C2}" type="slidenum">
              <a:rPr lang="en-US" altLang="zh-CN" sz="1400">
                <a:solidFill>
                  <a:srgbClr val="222222"/>
                </a:solidFill>
                <a:latin typeface="Arial" panose="020B0604020202020204" pitchFamily="34" charset="0"/>
              </a:rPr>
              <a:pPr eaLnBrk="1" hangingPunct="1"/>
              <a:t>5</a:t>
            </a:fld>
            <a:endParaRPr lang="en-US" altLang="zh-CN" sz="1400">
              <a:solidFill>
                <a:srgbClr val="222222"/>
              </a:solidFill>
              <a:latin typeface="Arial" panose="020B0604020202020204" pitchFamily="34" charset="0"/>
            </a:endParaRPr>
          </a:p>
        </p:txBody>
      </p:sp>
      <p:sp>
        <p:nvSpPr>
          <p:cNvPr id="7172" name="Rectangle 2">
            <a:extLst>
              <a:ext uri="{FF2B5EF4-FFF2-40B4-BE49-F238E27FC236}">
                <a16:creationId xmlns:a16="http://schemas.microsoft.com/office/drawing/2014/main" id="{4E1DE783-BFC7-4B06-8A74-ED47AC3DF6B3}"/>
              </a:ext>
            </a:extLst>
          </p:cNvPr>
          <p:cNvSpPr>
            <a:spLocks noGrp="1" noChangeArrowheads="1"/>
          </p:cNvSpPr>
          <p:nvPr>
            <p:ph type="title"/>
          </p:nvPr>
        </p:nvSpPr>
        <p:spPr/>
        <p:txBody>
          <a:bodyPr/>
          <a:lstStyle/>
          <a:p>
            <a:pPr eaLnBrk="1" hangingPunct="1"/>
            <a:r>
              <a:rPr lang="en-US" altLang="zh-CN">
                <a:ea typeface="宋体" panose="02010600030101010101" pitchFamily="2" charset="-122"/>
              </a:rPr>
              <a:t>Computer Hardware</a:t>
            </a:r>
          </a:p>
        </p:txBody>
      </p:sp>
      <p:sp>
        <p:nvSpPr>
          <p:cNvPr id="7173" name="Rectangle 3">
            <a:extLst>
              <a:ext uri="{FF2B5EF4-FFF2-40B4-BE49-F238E27FC236}">
                <a16:creationId xmlns:a16="http://schemas.microsoft.com/office/drawing/2014/main" id="{934D4C2E-9B5B-471A-B66A-9226ACFDCA72}"/>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Computers are constructed from physical components referred to as </a:t>
            </a:r>
            <a:r>
              <a:rPr lang="en-US" altLang="zh-CN" b="1">
                <a:ea typeface="宋体" panose="02010600030101010101" pitchFamily="2" charset="-122"/>
              </a:rPr>
              <a:t>hardware</a:t>
            </a:r>
          </a:p>
          <a:p>
            <a:pPr eaLnBrk="1" hangingPunct="1"/>
            <a:r>
              <a:rPr lang="en-US" altLang="zh-CN">
                <a:ea typeface="宋体" panose="02010600030101010101" pitchFamily="2" charset="-122"/>
              </a:rPr>
              <a:t>Hardware facilitates the storage and processing of data under the direction of a stored program</a:t>
            </a:r>
          </a:p>
          <a:p>
            <a:pPr eaLnBrk="1" hangingPunct="1"/>
            <a:r>
              <a:rPr lang="en-US" altLang="zh-CN">
                <a:ea typeface="宋体" panose="02010600030101010101" pitchFamily="2" charset="-122"/>
              </a:rPr>
              <a:t>Computer hardware does not store data using the same symbols that humans do</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5FA879F7-206D-429F-9D74-493E27C25A46}"/>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FFBECE7B-BEEC-418A-8876-FE8FEE0AC8D5}"/>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BBDBAE0A-A444-44C6-86B7-FBFE909E5D7C}" type="slidenum">
              <a:rPr lang="en-US" altLang="zh-CN" sz="1400">
                <a:solidFill>
                  <a:srgbClr val="222222"/>
                </a:solidFill>
                <a:latin typeface="Arial" panose="020B0604020202020204" pitchFamily="34" charset="0"/>
              </a:rPr>
              <a:pPr eaLnBrk="1" hangingPunct="1"/>
              <a:t>50</a:t>
            </a:fld>
            <a:endParaRPr lang="en-US" altLang="zh-CN" sz="1400">
              <a:solidFill>
                <a:srgbClr val="222222"/>
              </a:solidFill>
              <a:latin typeface="Arial" panose="020B0604020202020204" pitchFamily="34" charset="0"/>
            </a:endParaRPr>
          </a:p>
        </p:txBody>
      </p:sp>
      <p:sp>
        <p:nvSpPr>
          <p:cNvPr id="53252" name="Rectangle 6">
            <a:extLst>
              <a:ext uri="{FF2B5EF4-FFF2-40B4-BE49-F238E27FC236}">
                <a16:creationId xmlns:a16="http://schemas.microsoft.com/office/drawing/2014/main" id="{1E30196D-9109-4975-AE1E-1BD8EEAD5F1E}"/>
              </a:ext>
            </a:extLst>
          </p:cNvPr>
          <p:cNvSpPr>
            <a:spLocks noGrp="1" noChangeArrowheads="1"/>
          </p:cNvSpPr>
          <p:nvPr>
            <p:ph type="title"/>
          </p:nvPr>
        </p:nvSpPr>
        <p:spPr/>
        <p:txBody>
          <a:bodyPr/>
          <a:lstStyle/>
          <a:p>
            <a:pPr eaLnBrk="1" hangingPunct="1"/>
            <a:r>
              <a:rPr lang="en-US" altLang="zh-CN">
                <a:ea typeface="宋体" panose="02010600030101010101" pitchFamily="2" charset="-122"/>
              </a:rPr>
              <a:t>Case Study: Design and Development (continued)</a:t>
            </a:r>
          </a:p>
        </p:txBody>
      </p:sp>
      <p:pic>
        <p:nvPicPr>
          <p:cNvPr id="53253" name="Picture 5">
            <a:extLst>
              <a:ext uri="{FF2B5EF4-FFF2-40B4-BE49-F238E27FC236}">
                <a16:creationId xmlns:a16="http://schemas.microsoft.com/office/drawing/2014/main" id="{67234359-F1E4-4D56-8559-26CAE902F692}"/>
              </a:ext>
            </a:extLst>
          </p:cNvPr>
          <p:cNvPicPr>
            <a:picLocks noChangeAspect="1" noChangeArrowheads="1"/>
          </p:cNvPicPr>
          <p:nvPr>
            <p:ph idx="1"/>
          </p:nvPr>
        </p:nvPicPr>
        <p:blipFill>
          <a:blip r:embed="rId3">
            <a:lum bright="-6000"/>
            <a:extLst>
              <a:ext uri="{28A0092B-C50C-407E-A947-70E740481C1C}">
                <a14:useLocalDpi xmlns:a14="http://schemas.microsoft.com/office/drawing/2010/main" val="0"/>
              </a:ext>
            </a:extLst>
          </a:blip>
          <a:srcRect/>
          <a:stretch>
            <a:fillRect/>
          </a:stretch>
        </p:blipFill>
        <p:spPr>
          <a:xfrm>
            <a:off x="533400" y="2168525"/>
            <a:ext cx="8077200" cy="3587750"/>
          </a:xfr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4DE9FC5-1B51-449B-A258-D29FD5D4D033}"/>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24814D32-AF9A-4B15-ADC6-9F35CA955124}"/>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7C2B4979-CEDB-49B6-8198-FC6E73912E7F}" type="slidenum">
              <a:rPr lang="en-US" altLang="zh-CN" sz="1400">
                <a:solidFill>
                  <a:srgbClr val="222222"/>
                </a:solidFill>
                <a:latin typeface="Arial" panose="020B0604020202020204" pitchFamily="34" charset="0"/>
              </a:rPr>
              <a:pPr eaLnBrk="1" hangingPunct="1"/>
              <a:t>51</a:t>
            </a:fld>
            <a:endParaRPr lang="en-US" altLang="zh-CN" sz="1400">
              <a:solidFill>
                <a:srgbClr val="222222"/>
              </a:solidFill>
              <a:latin typeface="Arial" panose="020B0604020202020204" pitchFamily="34" charset="0"/>
            </a:endParaRPr>
          </a:p>
        </p:txBody>
      </p:sp>
      <p:sp>
        <p:nvSpPr>
          <p:cNvPr id="54276" name="Rectangle 2">
            <a:extLst>
              <a:ext uri="{FF2B5EF4-FFF2-40B4-BE49-F238E27FC236}">
                <a16:creationId xmlns:a16="http://schemas.microsoft.com/office/drawing/2014/main" id="{52A39C5A-2CB5-43FF-B21C-C788ED598D0E}"/>
              </a:ext>
            </a:extLst>
          </p:cNvPr>
          <p:cNvSpPr>
            <a:spLocks noGrp="1" noChangeArrowheads="1"/>
          </p:cNvSpPr>
          <p:nvPr>
            <p:ph type="title"/>
          </p:nvPr>
        </p:nvSpPr>
        <p:spPr/>
        <p:txBody>
          <a:bodyPr/>
          <a:lstStyle/>
          <a:p>
            <a:pPr eaLnBrk="1" hangingPunct="1"/>
            <a:r>
              <a:rPr lang="en-US" altLang="zh-CN">
                <a:ea typeface="宋体" panose="02010600030101010101" pitchFamily="2" charset="-122"/>
              </a:rPr>
              <a:t>Common Programming Errors</a:t>
            </a:r>
          </a:p>
        </p:txBody>
      </p:sp>
      <p:sp>
        <p:nvSpPr>
          <p:cNvPr id="54277" name="Rectangle 3">
            <a:extLst>
              <a:ext uri="{FF2B5EF4-FFF2-40B4-BE49-F238E27FC236}">
                <a16:creationId xmlns:a16="http://schemas.microsoft.com/office/drawing/2014/main" id="{3AD98798-DD1D-47B6-B26F-B1FDCC37C3ED}"/>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Rushing to write and execute a program without spending sufficient time learning about the problem or designing an appropriate algorithm</a:t>
            </a:r>
          </a:p>
          <a:p>
            <a:pPr eaLnBrk="1" hangingPunct="1"/>
            <a:r>
              <a:rPr lang="en-US" altLang="zh-CN">
                <a:ea typeface="宋体" panose="02010600030101010101" pitchFamily="2" charset="-122"/>
              </a:rPr>
              <a:t>Forgetting to back up a program</a:t>
            </a:r>
          </a:p>
          <a:p>
            <a:pPr eaLnBrk="1" hangingPunct="1"/>
            <a:r>
              <a:rPr lang="en-US" altLang="zh-CN">
                <a:ea typeface="宋体" panose="02010600030101010101" pitchFamily="2" charset="-122"/>
              </a:rPr>
              <a:t>Not understanding that computers respond only to explicitly defined algorithms</a:t>
            </a: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97EF2B89-657E-47A0-B556-344CB7C9D28E}"/>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1F462B5D-1121-4D63-A3DB-C073FDC23FE5}"/>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B62184A0-8AE2-4936-BE81-9277EF2F1380}" type="slidenum">
              <a:rPr lang="en-US" altLang="zh-CN" sz="1400">
                <a:solidFill>
                  <a:srgbClr val="222222"/>
                </a:solidFill>
                <a:latin typeface="Arial" panose="020B0604020202020204" pitchFamily="34" charset="0"/>
              </a:rPr>
              <a:pPr eaLnBrk="1" hangingPunct="1"/>
              <a:t>52</a:t>
            </a:fld>
            <a:endParaRPr lang="en-US" altLang="zh-CN" sz="1400">
              <a:solidFill>
                <a:srgbClr val="222222"/>
              </a:solidFill>
              <a:latin typeface="Arial" panose="020B0604020202020204" pitchFamily="34" charset="0"/>
            </a:endParaRPr>
          </a:p>
        </p:txBody>
      </p:sp>
      <p:sp>
        <p:nvSpPr>
          <p:cNvPr id="55300" name="Rectangle 2">
            <a:extLst>
              <a:ext uri="{FF2B5EF4-FFF2-40B4-BE49-F238E27FC236}">
                <a16:creationId xmlns:a16="http://schemas.microsoft.com/office/drawing/2014/main" id="{4C43FA80-55B0-4EEC-A26C-8555BAD8D186}"/>
              </a:ext>
            </a:extLst>
          </p:cNvPr>
          <p:cNvSpPr>
            <a:spLocks noGrp="1" noChangeArrowheads="1"/>
          </p:cNvSpPr>
          <p:nvPr>
            <p:ph type="title"/>
          </p:nvPr>
        </p:nvSpPr>
        <p:spPr/>
        <p:txBody>
          <a:bodyPr/>
          <a:lstStyle/>
          <a:p>
            <a:pPr eaLnBrk="1" hangingPunct="1"/>
            <a:r>
              <a:rPr lang="en-US" altLang="zh-CN">
                <a:ea typeface="宋体" panose="02010600030101010101" pitchFamily="2" charset="-122"/>
              </a:rPr>
              <a:t>Summary</a:t>
            </a:r>
          </a:p>
        </p:txBody>
      </p:sp>
      <p:sp>
        <p:nvSpPr>
          <p:cNvPr id="55301" name="Rectangle 3">
            <a:extLst>
              <a:ext uri="{FF2B5EF4-FFF2-40B4-BE49-F238E27FC236}">
                <a16:creationId xmlns:a16="http://schemas.microsoft.com/office/drawing/2014/main" id="{96AB979F-AE06-4D4A-A82E-1ADA541AE435}"/>
              </a:ext>
            </a:extLst>
          </p:cNvPr>
          <p:cNvSpPr>
            <a:spLocks noGrp="1" noChangeArrowheads="1"/>
          </p:cNvSpPr>
          <p:nvPr>
            <p:ph type="body" idx="1"/>
          </p:nvPr>
        </p:nvSpPr>
        <p:spPr>
          <a:xfrm>
            <a:off x="304800" y="1600200"/>
            <a:ext cx="8534400" cy="4572000"/>
          </a:xfrm>
        </p:spPr>
        <p:txBody>
          <a:bodyPr/>
          <a:lstStyle/>
          <a:p>
            <a:pPr eaLnBrk="1" hangingPunct="1">
              <a:lnSpc>
                <a:spcPct val="90000"/>
              </a:lnSpc>
            </a:pPr>
            <a:r>
              <a:rPr lang="en-US" altLang="zh-CN">
                <a:ea typeface="宋体" panose="02010600030101010101" pitchFamily="2" charset="-122"/>
              </a:rPr>
              <a:t>The first attempt at creating a self-operating computational machine was by Charles Babbage in 1822</a:t>
            </a:r>
          </a:p>
          <a:p>
            <a:pPr eaLnBrk="1" hangingPunct="1">
              <a:lnSpc>
                <a:spcPct val="90000"/>
              </a:lnSpc>
            </a:pPr>
            <a:r>
              <a:rPr lang="en-US" altLang="zh-CN">
                <a:ea typeface="宋体" panose="02010600030101010101" pitchFamily="2" charset="-122"/>
              </a:rPr>
              <a:t>The physical components used in constructing a computer are called hardware</a:t>
            </a:r>
          </a:p>
          <a:p>
            <a:pPr eaLnBrk="1" hangingPunct="1">
              <a:lnSpc>
                <a:spcPct val="90000"/>
              </a:lnSpc>
            </a:pPr>
            <a:r>
              <a:rPr lang="en-US" altLang="zh-CN">
                <a:ea typeface="宋体" panose="02010600030101010101" pitchFamily="2" charset="-122"/>
              </a:rPr>
              <a:t>The programs used to operate a computer are referred to as software</a:t>
            </a:r>
          </a:p>
          <a:p>
            <a:pPr eaLnBrk="1" hangingPunct="1">
              <a:lnSpc>
                <a:spcPct val="90000"/>
              </a:lnSpc>
            </a:pPr>
            <a:r>
              <a:rPr lang="en-US" altLang="zh-CN">
                <a:ea typeface="宋体" panose="02010600030101010101" pitchFamily="2" charset="-122"/>
              </a:rPr>
              <a:t>Programming languages come in a variety of forms and types</a:t>
            </a:r>
          </a:p>
          <a:p>
            <a:pPr eaLnBrk="1" hangingPunct="1">
              <a:lnSpc>
                <a:spcPct val="90000"/>
              </a:lnSpc>
            </a:pPr>
            <a:r>
              <a:rPr lang="en-US" altLang="zh-CN">
                <a:ea typeface="宋体" panose="02010600030101010101" pitchFamily="2" charset="-122"/>
              </a:rPr>
              <a:t>Compiler and interpreter languages are referred to as high-level languages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BE8DE38-FB30-456C-9427-8C287972525E}"/>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44F91F84-83B8-4970-8125-DEB330D698A9}"/>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5B150E5C-E150-4C93-80DC-74FBD72EC6D4}" type="slidenum">
              <a:rPr lang="en-US" altLang="zh-CN" sz="1400">
                <a:solidFill>
                  <a:srgbClr val="222222"/>
                </a:solidFill>
                <a:latin typeface="Arial" panose="020B0604020202020204" pitchFamily="34" charset="0"/>
              </a:rPr>
              <a:pPr eaLnBrk="1" hangingPunct="1"/>
              <a:t>53</a:t>
            </a:fld>
            <a:endParaRPr lang="en-US" altLang="zh-CN" sz="1400">
              <a:solidFill>
                <a:srgbClr val="222222"/>
              </a:solidFill>
              <a:latin typeface="Arial" panose="020B0604020202020204" pitchFamily="34" charset="0"/>
            </a:endParaRPr>
          </a:p>
        </p:txBody>
      </p:sp>
      <p:sp>
        <p:nvSpPr>
          <p:cNvPr id="56324" name="Rectangle 2">
            <a:extLst>
              <a:ext uri="{FF2B5EF4-FFF2-40B4-BE49-F238E27FC236}">
                <a16:creationId xmlns:a16="http://schemas.microsoft.com/office/drawing/2014/main" id="{FC6214AA-7338-4E66-B0BF-71D8A98BE659}"/>
              </a:ext>
            </a:extLst>
          </p:cNvPr>
          <p:cNvSpPr>
            <a:spLocks noGrp="1" noChangeArrowheads="1"/>
          </p:cNvSpPr>
          <p:nvPr>
            <p:ph type="title"/>
          </p:nvPr>
        </p:nvSpPr>
        <p:spPr/>
        <p:txBody>
          <a:bodyPr/>
          <a:lstStyle/>
          <a:p>
            <a:pPr eaLnBrk="1" hangingPunct="1"/>
            <a:r>
              <a:rPr lang="en-US" altLang="zh-CN">
                <a:ea typeface="宋体" panose="02010600030101010101" pitchFamily="2" charset="-122"/>
              </a:rPr>
              <a:t>Summary (continued)</a:t>
            </a:r>
          </a:p>
        </p:txBody>
      </p:sp>
      <p:sp>
        <p:nvSpPr>
          <p:cNvPr id="56325" name="Rectangle 3">
            <a:extLst>
              <a:ext uri="{FF2B5EF4-FFF2-40B4-BE49-F238E27FC236}">
                <a16:creationId xmlns:a16="http://schemas.microsoft.com/office/drawing/2014/main" id="{F5712A60-1B12-417E-925F-58622858EFAA}"/>
              </a:ext>
            </a:extLst>
          </p:cNvPr>
          <p:cNvSpPr>
            <a:spLocks noGrp="1" noChangeArrowheads="1"/>
          </p:cNvSpPr>
          <p:nvPr>
            <p:ph type="body" idx="1"/>
          </p:nvPr>
        </p:nvSpPr>
        <p:spPr>
          <a:xfrm>
            <a:off x="533400" y="1600200"/>
            <a:ext cx="8077200" cy="4572000"/>
          </a:xfrm>
        </p:spPr>
        <p:txBody>
          <a:bodyPr/>
          <a:lstStyle/>
          <a:p>
            <a:pPr eaLnBrk="1" hangingPunct="1"/>
            <a:r>
              <a:rPr lang="en-US" altLang="zh-CN">
                <a:ea typeface="宋体" panose="02010600030101010101" pitchFamily="2" charset="-122"/>
              </a:rPr>
              <a:t>Algorithm: step-by-step sequence of instructions that must terminate and describes how to perform an operation to produce a desired output</a:t>
            </a:r>
          </a:p>
          <a:p>
            <a:pPr eaLnBrk="1" hangingPunct="1"/>
            <a:r>
              <a:rPr lang="en-US" altLang="zh-CN">
                <a:ea typeface="宋体" panose="02010600030101010101" pitchFamily="2" charset="-122"/>
              </a:rPr>
              <a:t>The software development procedure consists of the following four phases:</a:t>
            </a:r>
          </a:p>
          <a:p>
            <a:pPr lvl="1" eaLnBrk="1" hangingPunct="1"/>
            <a:r>
              <a:rPr lang="en-US" altLang="zh-CN">
                <a:ea typeface="宋体" panose="02010600030101010101" pitchFamily="2" charset="-122"/>
              </a:rPr>
              <a:t>Specification of the program’s requirements</a:t>
            </a:r>
          </a:p>
          <a:p>
            <a:pPr lvl="1" eaLnBrk="1" hangingPunct="1"/>
            <a:r>
              <a:rPr lang="en-US" altLang="zh-CN">
                <a:ea typeface="宋体" panose="02010600030101010101" pitchFamily="2" charset="-122"/>
              </a:rPr>
              <a:t>Design and development</a:t>
            </a:r>
          </a:p>
          <a:p>
            <a:pPr lvl="1" eaLnBrk="1" hangingPunct="1"/>
            <a:r>
              <a:rPr lang="en-US" altLang="zh-CN">
                <a:ea typeface="宋体" panose="02010600030101010101" pitchFamily="2" charset="-122"/>
              </a:rPr>
              <a:t>Documentation</a:t>
            </a:r>
          </a:p>
          <a:p>
            <a:pPr lvl="1" eaLnBrk="1" hangingPunct="1"/>
            <a:r>
              <a:rPr lang="en-US" altLang="zh-CN">
                <a:ea typeface="宋体" panose="02010600030101010101" pitchFamily="2" charset="-122"/>
              </a:rPr>
              <a:t>Maintenance</a:t>
            </a:r>
            <a:endParaRPr lang="en-US" altLang="zh-CN" sz="280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A012559-9A76-4957-BBC7-4BB6AB58FD7D}"/>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99649365-BC4F-464F-94E2-98377F682ECD}"/>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D7316253-EC52-4E16-AAA6-0846D1F5E8B4}" type="slidenum">
              <a:rPr lang="en-US" altLang="zh-CN" sz="1400">
                <a:solidFill>
                  <a:srgbClr val="222222"/>
                </a:solidFill>
                <a:latin typeface="Arial" panose="020B0604020202020204" pitchFamily="34" charset="0"/>
              </a:rPr>
              <a:pPr eaLnBrk="1" hangingPunct="1"/>
              <a:t>54</a:t>
            </a:fld>
            <a:endParaRPr lang="en-US" altLang="zh-CN" sz="1400">
              <a:solidFill>
                <a:srgbClr val="222222"/>
              </a:solidFill>
              <a:latin typeface="Arial" panose="020B0604020202020204" pitchFamily="34" charset="0"/>
            </a:endParaRPr>
          </a:p>
        </p:txBody>
      </p:sp>
      <p:sp>
        <p:nvSpPr>
          <p:cNvPr id="57348" name="Rectangle 2">
            <a:extLst>
              <a:ext uri="{FF2B5EF4-FFF2-40B4-BE49-F238E27FC236}">
                <a16:creationId xmlns:a16="http://schemas.microsoft.com/office/drawing/2014/main" id="{A79EFCD8-8147-4D0A-8CD5-29B9FA1D9E0F}"/>
              </a:ext>
            </a:extLst>
          </p:cNvPr>
          <p:cNvSpPr>
            <a:spLocks noGrp="1" noChangeArrowheads="1"/>
          </p:cNvSpPr>
          <p:nvPr>
            <p:ph type="title"/>
          </p:nvPr>
        </p:nvSpPr>
        <p:spPr/>
        <p:txBody>
          <a:bodyPr/>
          <a:lstStyle/>
          <a:p>
            <a:pPr eaLnBrk="1" hangingPunct="1"/>
            <a:r>
              <a:rPr lang="en-US" altLang="zh-CN">
                <a:ea typeface="宋体" panose="02010600030101010101" pitchFamily="2" charset="-122"/>
              </a:rPr>
              <a:t>Summary (continued)</a:t>
            </a:r>
          </a:p>
        </p:txBody>
      </p:sp>
      <p:sp>
        <p:nvSpPr>
          <p:cNvPr id="57349" name="Rectangle 3">
            <a:extLst>
              <a:ext uri="{FF2B5EF4-FFF2-40B4-BE49-F238E27FC236}">
                <a16:creationId xmlns:a16="http://schemas.microsoft.com/office/drawing/2014/main" id="{48B3912E-EE26-4B34-86F8-D5BAC7CFC3A6}"/>
              </a:ext>
            </a:extLst>
          </p:cNvPr>
          <p:cNvSpPr>
            <a:spLocks noGrp="1" noChangeArrowheads="1"/>
          </p:cNvSpPr>
          <p:nvPr>
            <p:ph type="body" idx="1"/>
          </p:nvPr>
        </p:nvSpPr>
        <p:spPr>
          <a:xfrm>
            <a:off x="533400" y="1676400"/>
            <a:ext cx="8382000" cy="4572000"/>
          </a:xfrm>
        </p:spPr>
        <p:txBody>
          <a:bodyPr/>
          <a:lstStyle/>
          <a:p>
            <a:pPr eaLnBrk="1" hangingPunct="1">
              <a:lnSpc>
                <a:spcPct val="80000"/>
              </a:lnSpc>
            </a:pPr>
            <a:r>
              <a:rPr lang="en-US" altLang="zh-CN">
                <a:ea typeface="宋体" panose="02010600030101010101" pitchFamily="2" charset="-122"/>
              </a:rPr>
              <a:t>Steps of the design and development phase are:</a:t>
            </a:r>
          </a:p>
          <a:p>
            <a:pPr lvl="1" eaLnBrk="1" hangingPunct="1">
              <a:lnSpc>
                <a:spcPct val="80000"/>
              </a:lnSpc>
            </a:pPr>
            <a:r>
              <a:rPr lang="en-US" altLang="zh-CN">
                <a:ea typeface="宋体" panose="02010600030101010101" pitchFamily="2" charset="-122"/>
              </a:rPr>
              <a:t>Analyze the problem</a:t>
            </a:r>
          </a:p>
          <a:p>
            <a:pPr lvl="1" eaLnBrk="1" hangingPunct="1">
              <a:lnSpc>
                <a:spcPct val="80000"/>
              </a:lnSpc>
            </a:pPr>
            <a:r>
              <a:rPr lang="en-US" altLang="zh-CN">
                <a:ea typeface="宋体" panose="02010600030101010101" pitchFamily="2" charset="-122"/>
              </a:rPr>
              <a:t>Select an overall solution algorithm</a:t>
            </a:r>
          </a:p>
          <a:p>
            <a:pPr lvl="1" eaLnBrk="1" hangingPunct="1">
              <a:lnSpc>
                <a:spcPct val="80000"/>
              </a:lnSpc>
            </a:pPr>
            <a:r>
              <a:rPr lang="en-US" altLang="zh-CN">
                <a:ea typeface="宋体" panose="02010600030101010101" pitchFamily="2" charset="-122"/>
              </a:rPr>
              <a:t>Write the program</a:t>
            </a:r>
          </a:p>
          <a:p>
            <a:pPr lvl="1" eaLnBrk="1" hangingPunct="1">
              <a:lnSpc>
                <a:spcPct val="80000"/>
              </a:lnSpc>
            </a:pPr>
            <a:r>
              <a:rPr lang="en-US" altLang="zh-CN">
                <a:ea typeface="宋体" panose="02010600030101010101" pitchFamily="2" charset="-122"/>
              </a:rPr>
              <a:t>Test and correct the program</a:t>
            </a:r>
          </a:p>
          <a:p>
            <a:pPr eaLnBrk="1" hangingPunct="1">
              <a:lnSpc>
                <a:spcPct val="80000"/>
              </a:lnSpc>
            </a:pPr>
            <a:r>
              <a:rPr lang="en-US" altLang="zh-CN">
                <a:ea typeface="宋体" panose="02010600030101010101" pitchFamily="2" charset="-122"/>
              </a:rPr>
              <a:t>Writing a program consists of translating the solution algorithm into a computer language</a:t>
            </a:r>
          </a:p>
          <a:p>
            <a:pPr eaLnBrk="1" hangingPunct="1">
              <a:lnSpc>
                <a:spcPct val="80000"/>
              </a:lnSpc>
            </a:pPr>
            <a:r>
              <a:rPr lang="en-US" altLang="zh-CN">
                <a:ea typeface="宋体" panose="02010600030101010101" pitchFamily="2" charset="-122"/>
              </a:rPr>
              <a:t>Fundamental programming control structures</a:t>
            </a:r>
          </a:p>
          <a:p>
            <a:pPr lvl="1" eaLnBrk="1" hangingPunct="1">
              <a:lnSpc>
                <a:spcPct val="80000"/>
              </a:lnSpc>
            </a:pPr>
            <a:r>
              <a:rPr lang="en-US" altLang="zh-CN">
                <a:ea typeface="宋体" panose="02010600030101010101" pitchFamily="2" charset="-122"/>
              </a:rPr>
              <a:t>Sequence, selection, iteration and invocation</a:t>
            </a:r>
          </a:p>
          <a:p>
            <a:pPr eaLnBrk="1" hangingPunct="1">
              <a:lnSpc>
                <a:spcPct val="80000"/>
              </a:lnSpc>
            </a:pPr>
            <a:r>
              <a:rPr lang="en-US" altLang="zh-CN">
                <a:ea typeface="宋体" panose="02010600030101010101" pitchFamily="2" charset="-122"/>
              </a:rPr>
              <a:t>You always need at least one backup of a 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8C77F591-5D83-4217-A124-2B8F6D6A993A}"/>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3FD97C54-9926-40AF-BD36-5892CABECD07}"/>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177DECE4-CAF1-4D9A-9063-EDB501F4C490}" type="slidenum">
              <a:rPr lang="en-US" altLang="zh-CN" sz="1400">
                <a:solidFill>
                  <a:srgbClr val="222222"/>
                </a:solidFill>
                <a:latin typeface="Arial" panose="020B0604020202020204" pitchFamily="34" charset="0"/>
              </a:rPr>
              <a:pPr eaLnBrk="1" hangingPunct="1"/>
              <a:t>6</a:t>
            </a:fld>
            <a:endParaRPr lang="en-US" altLang="zh-CN" sz="1400">
              <a:solidFill>
                <a:srgbClr val="222222"/>
              </a:solidFill>
              <a:latin typeface="Arial" panose="020B0604020202020204" pitchFamily="34" charset="0"/>
            </a:endParaRPr>
          </a:p>
        </p:txBody>
      </p:sp>
      <p:sp>
        <p:nvSpPr>
          <p:cNvPr id="8196" name="Rectangle 2">
            <a:extLst>
              <a:ext uri="{FF2B5EF4-FFF2-40B4-BE49-F238E27FC236}">
                <a16:creationId xmlns:a16="http://schemas.microsoft.com/office/drawing/2014/main" id="{76366968-6E99-4224-9532-AF285AFC94EB}"/>
              </a:ext>
            </a:extLst>
          </p:cNvPr>
          <p:cNvSpPr>
            <a:spLocks noGrp="1" noChangeArrowheads="1"/>
          </p:cNvSpPr>
          <p:nvPr>
            <p:ph type="title"/>
          </p:nvPr>
        </p:nvSpPr>
        <p:spPr/>
        <p:txBody>
          <a:bodyPr/>
          <a:lstStyle/>
          <a:p>
            <a:pPr eaLnBrk="1" hangingPunct="1"/>
            <a:r>
              <a:rPr lang="en-US" altLang="zh-CN">
                <a:ea typeface="宋体" panose="02010600030101010101" pitchFamily="2" charset="-122"/>
              </a:rPr>
              <a:t>Bits and Bytes</a:t>
            </a:r>
          </a:p>
        </p:txBody>
      </p:sp>
      <p:sp>
        <p:nvSpPr>
          <p:cNvPr id="8197" name="Rectangle 3">
            <a:extLst>
              <a:ext uri="{FF2B5EF4-FFF2-40B4-BE49-F238E27FC236}">
                <a16:creationId xmlns:a16="http://schemas.microsoft.com/office/drawing/2014/main" id="{112642B7-32A0-4F11-B189-F5BFF1551171}"/>
              </a:ext>
            </a:extLst>
          </p:cNvPr>
          <p:cNvSpPr>
            <a:spLocks noGrp="1" noChangeArrowheads="1"/>
          </p:cNvSpPr>
          <p:nvPr>
            <p:ph type="body" idx="1"/>
          </p:nvPr>
        </p:nvSpPr>
        <p:spPr/>
        <p:txBody>
          <a:bodyPr/>
          <a:lstStyle/>
          <a:p>
            <a:pPr eaLnBrk="1" hangingPunct="1"/>
            <a:r>
              <a:rPr lang="en-US" altLang="zh-CN">
                <a:ea typeface="宋体" panose="02010600030101010101" pitchFamily="2" charset="-122"/>
              </a:rPr>
              <a:t>The smallest and most basic data item in a computer is a bit</a:t>
            </a:r>
          </a:p>
          <a:p>
            <a:pPr lvl="1" eaLnBrk="1" hangingPunct="1"/>
            <a:r>
              <a:rPr lang="en-US" altLang="zh-CN">
                <a:ea typeface="宋体" panose="02010600030101010101" pitchFamily="2" charset="-122"/>
              </a:rPr>
              <a:t>Open or closed switch</a:t>
            </a:r>
          </a:p>
          <a:p>
            <a:pPr lvl="1" eaLnBrk="1" hangingPunct="1"/>
            <a:r>
              <a:rPr lang="en-US" altLang="zh-CN">
                <a:ea typeface="宋体" panose="02010600030101010101" pitchFamily="2" charset="-122"/>
              </a:rPr>
              <a:t>0 or 1</a:t>
            </a:r>
          </a:p>
          <a:p>
            <a:pPr eaLnBrk="1" hangingPunct="1"/>
            <a:r>
              <a:rPr lang="en-US" altLang="zh-CN">
                <a:ea typeface="宋体" panose="02010600030101010101" pitchFamily="2" charset="-122"/>
              </a:rPr>
              <a:t>The grouping of 8 bits to form a larger unit is referred to as a </a:t>
            </a:r>
            <a:r>
              <a:rPr lang="en-US" altLang="zh-CN" b="1">
                <a:ea typeface="宋体" panose="02010600030101010101" pitchFamily="2" charset="-122"/>
              </a:rPr>
              <a:t>byte</a:t>
            </a:r>
            <a:endParaRPr lang="en-US" altLang="zh-CN">
              <a:ea typeface="宋体" panose="02010600030101010101" pitchFamily="2" charset="-122"/>
            </a:endParaRPr>
          </a:p>
          <a:p>
            <a:pPr lvl="1" eaLnBrk="1" hangingPunct="1"/>
            <a:r>
              <a:rPr lang="en-US" altLang="zh-CN">
                <a:ea typeface="宋体" panose="02010600030101010101" pitchFamily="2" charset="-122"/>
              </a:rPr>
              <a:t>Can represent any one of 256 distinct patterns</a:t>
            </a:r>
          </a:p>
          <a:p>
            <a:pPr eaLnBrk="1" hangingPunct="1"/>
            <a:r>
              <a:rPr lang="en-US" altLang="zh-CN">
                <a:ea typeface="宋体" panose="02010600030101010101" pitchFamily="2" charset="-122"/>
              </a:rPr>
              <a:t>The collections of patterns consisting of 0s and 1s used to represent letters, single digits, and other single characters are called </a:t>
            </a:r>
            <a:r>
              <a:rPr lang="en-US" altLang="zh-CN" b="1">
                <a:ea typeface="宋体" panose="02010600030101010101" pitchFamily="2" charset="-122"/>
              </a:rPr>
              <a:t>character codes</a:t>
            </a:r>
            <a:endParaRPr lang="en-US" altLang="zh-CN">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E46902D3-A864-4222-A6C3-70FA86516D3B}"/>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528C0AC8-473C-43EF-ADCE-32095B1728D0}"/>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7223325-3D7B-475C-9553-D9D6763F915C}" type="slidenum">
              <a:rPr lang="en-US" altLang="zh-CN" sz="1400">
                <a:solidFill>
                  <a:srgbClr val="222222"/>
                </a:solidFill>
                <a:latin typeface="Arial" panose="020B0604020202020204" pitchFamily="34" charset="0"/>
              </a:rPr>
              <a:pPr eaLnBrk="1" hangingPunct="1"/>
              <a:t>7</a:t>
            </a:fld>
            <a:endParaRPr lang="en-US" altLang="zh-CN" sz="1400">
              <a:solidFill>
                <a:srgbClr val="222222"/>
              </a:solidFill>
              <a:latin typeface="Arial" panose="020B0604020202020204" pitchFamily="34" charset="0"/>
            </a:endParaRPr>
          </a:p>
        </p:txBody>
      </p:sp>
      <p:sp>
        <p:nvSpPr>
          <p:cNvPr id="9220" name="Rectangle 2">
            <a:extLst>
              <a:ext uri="{FF2B5EF4-FFF2-40B4-BE49-F238E27FC236}">
                <a16:creationId xmlns:a16="http://schemas.microsoft.com/office/drawing/2014/main" id="{E9314AC0-7B8A-4F62-B2AC-6EC8EA558BA4}"/>
              </a:ext>
            </a:extLst>
          </p:cNvPr>
          <p:cNvSpPr>
            <a:spLocks noGrp="1" noChangeArrowheads="1"/>
          </p:cNvSpPr>
          <p:nvPr>
            <p:ph type="title"/>
          </p:nvPr>
        </p:nvSpPr>
        <p:spPr/>
        <p:txBody>
          <a:bodyPr/>
          <a:lstStyle/>
          <a:p>
            <a:pPr eaLnBrk="1" hangingPunct="1"/>
            <a:r>
              <a:rPr lang="en-US" altLang="zh-CN">
                <a:ea typeface="宋体" panose="02010600030101010101" pitchFamily="2" charset="-122"/>
              </a:rPr>
              <a:t>Components</a:t>
            </a:r>
          </a:p>
        </p:txBody>
      </p:sp>
      <p:pic>
        <p:nvPicPr>
          <p:cNvPr id="9221" name="Picture 4">
            <a:extLst>
              <a:ext uri="{FF2B5EF4-FFF2-40B4-BE49-F238E27FC236}">
                <a16:creationId xmlns:a16="http://schemas.microsoft.com/office/drawing/2014/main" id="{AAA0CC3F-09EF-482E-8D43-4ED1E10B2C25}"/>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1289050"/>
            <a:ext cx="6858000" cy="511175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04D9C371-F808-433F-A6FA-7276F9A805C8}"/>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490180F7-DD84-4669-A892-AF109226806D}"/>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990D25B7-D08C-42D8-88DE-5FE8EFA7B3BB}" type="slidenum">
              <a:rPr lang="en-US" altLang="zh-CN" sz="1400">
                <a:solidFill>
                  <a:srgbClr val="222222"/>
                </a:solidFill>
                <a:latin typeface="Arial" panose="020B0604020202020204" pitchFamily="34" charset="0"/>
              </a:rPr>
              <a:pPr eaLnBrk="1" hangingPunct="1"/>
              <a:t>8</a:t>
            </a:fld>
            <a:endParaRPr lang="en-US" altLang="zh-CN" sz="1400">
              <a:solidFill>
                <a:srgbClr val="222222"/>
              </a:solidFill>
              <a:latin typeface="Arial" panose="020B0604020202020204" pitchFamily="34" charset="0"/>
            </a:endParaRPr>
          </a:p>
        </p:txBody>
      </p:sp>
      <p:sp>
        <p:nvSpPr>
          <p:cNvPr id="10244" name="Rectangle 2">
            <a:extLst>
              <a:ext uri="{FF2B5EF4-FFF2-40B4-BE49-F238E27FC236}">
                <a16:creationId xmlns:a16="http://schemas.microsoft.com/office/drawing/2014/main" id="{08CAFFC5-C215-4AA1-AD29-8294A47C0887}"/>
              </a:ext>
            </a:extLst>
          </p:cNvPr>
          <p:cNvSpPr>
            <a:spLocks noGrp="1" noChangeArrowheads="1"/>
          </p:cNvSpPr>
          <p:nvPr>
            <p:ph type="title"/>
          </p:nvPr>
        </p:nvSpPr>
        <p:spPr/>
        <p:txBody>
          <a:bodyPr/>
          <a:lstStyle/>
          <a:p>
            <a:pPr eaLnBrk="1" hangingPunct="1"/>
            <a:r>
              <a:rPr lang="en-US" altLang="zh-CN">
                <a:ea typeface="宋体" panose="02010600030101010101" pitchFamily="2" charset="-122"/>
              </a:rPr>
              <a:t>Main Memory Unit</a:t>
            </a:r>
          </a:p>
        </p:txBody>
      </p:sp>
      <p:sp>
        <p:nvSpPr>
          <p:cNvPr id="10245" name="Rectangle 3">
            <a:extLst>
              <a:ext uri="{FF2B5EF4-FFF2-40B4-BE49-F238E27FC236}">
                <a16:creationId xmlns:a16="http://schemas.microsoft.com/office/drawing/2014/main" id="{22F86899-9272-4F11-975F-89DDBA9F7019}"/>
              </a:ext>
            </a:extLst>
          </p:cNvPr>
          <p:cNvSpPr>
            <a:spLocks noGrp="1" noChangeArrowheads="1"/>
          </p:cNvSpPr>
          <p:nvPr>
            <p:ph type="body" idx="1"/>
          </p:nvPr>
        </p:nvSpPr>
        <p:spPr/>
        <p:txBody>
          <a:bodyPr/>
          <a:lstStyle/>
          <a:p>
            <a:pPr eaLnBrk="1" hangingPunct="1">
              <a:lnSpc>
                <a:spcPct val="95000"/>
              </a:lnSpc>
            </a:pPr>
            <a:r>
              <a:rPr lang="en-US" altLang="zh-CN">
                <a:ea typeface="宋体" panose="02010600030101010101" pitchFamily="2" charset="-122"/>
              </a:rPr>
              <a:t>Stores data and instructions as sequence of bytes</a:t>
            </a:r>
          </a:p>
          <a:p>
            <a:pPr eaLnBrk="1" hangingPunct="1">
              <a:lnSpc>
                <a:spcPct val="95000"/>
              </a:lnSpc>
            </a:pPr>
            <a:r>
              <a:rPr lang="en-US" altLang="zh-CN">
                <a:ea typeface="宋体" panose="02010600030101010101" pitchFamily="2" charset="-122"/>
              </a:rPr>
              <a:t>A program must reside in main memory if it is to operate on the computer</a:t>
            </a:r>
          </a:p>
          <a:p>
            <a:pPr eaLnBrk="1" hangingPunct="1">
              <a:lnSpc>
                <a:spcPct val="95000"/>
              </a:lnSpc>
            </a:pPr>
            <a:r>
              <a:rPr lang="en-US" altLang="zh-CN">
                <a:ea typeface="宋体" panose="02010600030101010101" pitchFamily="2" charset="-122"/>
              </a:rPr>
              <a:t>Combines 1 or more bytes into a single unit, referred to as a </a:t>
            </a:r>
            <a:r>
              <a:rPr lang="en-US" altLang="zh-CN" b="1">
                <a:ea typeface="宋体" panose="02010600030101010101" pitchFamily="2" charset="-122"/>
              </a:rPr>
              <a:t>word</a:t>
            </a:r>
            <a:endParaRPr lang="en-US" altLang="zh-CN">
              <a:ea typeface="宋体" panose="02010600030101010101" pitchFamily="2" charset="-122"/>
            </a:endParaRPr>
          </a:p>
          <a:p>
            <a:pPr eaLnBrk="1" hangingPunct="1">
              <a:lnSpc>
                <a:spcPct val="95000"/>
              </a:lnSpc>
            </a:pPr>
            <a:r>
              <a:rPr lang="en-US" altLang="zh-CN">
                <a:ea typeface="宋体" panose="02010600030101010101" pitchFamily="2" charset="-122"/>
              </a:rPr>
              <a:t>Constructed as random access memory, or RAM</a:t>
            </a:r>
          </a:p>
          <a:p>
            <a:pPr lvl="1" eaLnBrk="1" hangingPunct="1">
              <a:lnSpc>
                <a:spcPct val="95000"/>
              </a:lnSpc>
            </a:pPr>
            <a:r>
              <a:rPr lang="en-US" altLang="zh-CN">
                <a:ea typeface="宋体" panose="02010600030101010101" pitchFamily="2" charset="-122"/>
              </a:rPr>
              <a:t>Every section of memory can be accessed randomly as quickly as any other section</a:t>
            </a:r>
          </a:p>
          <a:p>
            <a:pPr lvl="1" eaLnBrk="1" hangingPunct="1">
              <a:lnSpc>
                <a:spcPct val="95000"/>
              </a:lnSpc>
            </a:pPr>
            <a:r>
              <a:rPr lang="en-US" altLang="zh-CN" b="1">
                <a:ea typeface="宋体" panose="02010600030101010101" pitchFamily="2" charset="-122"/>
              </a:rPr>
              <a:t>Volatile:</a:t>
            </a:r>
            <a:r>
              <a:rPr lang="en-US" altLang="zh-CN">
                <a:ea typeface="宋体" panose="02010600030101010101" pitchFamily="2" charset="-122"/>
              </a:rPr>
              <a:t> data is lost when power is turned off</a:t>
            </a:r>
          </a:p>
          <a:p>
            <a:pPr eaLnBrk="1" hangingPunct="1">
              <a:lnSpc>
                <a:spcPct val="95000"/>
              </a:lnSpc>
            </a:pPr>
            <a:r>
              <a:rPr lang="en-US" altLang="zh-CN">
                <a:ea typeface="宋体" panose="02010600030101010101" pitchFamily="2" charset="-122"/>
              </a:rPr>
              <a:t>Size is usually specified in bytes (MB or GB)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E68A0A2F-5650-4C73-9E5E-AFF3D4C4D2CB}"/>
              </a:ext>
            </a:extLst>
          </p:cNvPr>
          <p:cNvSpPr>
            <a:spLocks noGrp="1"/>
          </p:cNvSpPr>
          <p:nvPr>
            <p:ph type="ftr" sz="quarter" idx="10"/>
          </p:nvPr>
        </p:nvSpPr>
        <p:spPr/>
        <p:txBody>
          <a:bodyPr/>
          <a:lstStyle/>
          <a:p>
            <a:pPr>
              <a:defRPr/>
            </a:pPr>
            <a:r>
              <a:rPr lang="en-US" altLang="zh-CN"/>
              <a:t>A First Book of ANSI C, Fourth Edition</a:t>
            </a:r>
          </a:p>
        </p:txBody>
      </p:sp>
      <p:sp>
        <p:nvSpPr>
          <p:cNvPr id="5" name="灯片编号占位符 4">
            <a:extLst>
              <a:ext uri="{FF2B5EF4-FFF2-40B4-BE49-F238E27FC236}">
                <a16:creationId xmlns:a16="http://schemas.microsoft.com/office/drawing/2014/main" id="{808BCA5F-1FC4-4A31-9E79-BB18EEC72A22}"/>
              </a:ext>
            </a:extLst>
          </p:cNvPr>
          <p:cNvSpPr>
            <a:spLocks noGrp="1"/>
          </p:cNvSpPr>
          <p:nvPr>
            <p:ph type="sldNum" sz="quarter" idx="11"/>
          </p:nvPr>
        </p:nvSpPr>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E676FD17-F898-4B4B-9090-5B0BA6DEFF85}" type="slidenum">
              <a:rPr lang="en-US" altLang="zh-CN" sz="1400">
                <a:solidFill>
                  <a:srgbClr val="222222"/>
                </a:solidFill>
                <a:latin typeface="Arial" panose="020B0604020202020204" pitchFamily="34" charset="0"/>
              </a:rPr>
              <a:pPr eaLnBrk="1" hangingPunct="1"/>
              <a:t>9</a:t>
            </a:fld>
            <a:endParaRPr lang="en-US" altLang="zh-CN" sz="1400">
              <a:solidFill>
                <a:srgbClr val="222222"/>
              </a:solidFill>
              <a:latin typeface="Arial" panose="020B0604020202020204" pitchFamily="34" charset="0"/>
            </a:endParaRPr>
          </a:p>
        </p:txBody>
      </p:sp>
      <p:sp>
        <p:nvSpPr>
          <p:cNvPr id="11268" name="Rectangle 2">
            <a:extLst>
              <a:ext uri="{FF2B5EF4-FFF2-40B4-BE49-F238E27FC236}">
                <a16:creationId xmlns:a16="http://schemas.microsoft.com/office/drawing/2014/main" id="{5F8B1607-226C-4D00-8CEC-78CCABC027C6}"/>
              </a:ext>
            </a:extLst>
          </p:cNvPr>
          <p:cNvSpPr>
            <a:spLocks noGrp="1" noChangeArrowheads="1"/>
          </p:cNvSpPr>
          <p:nvPr>
            <p:ph type="title"/>
          </p:nvPr>
        </p:nvSpPr>
        <p:spPr/>
        <p:txBody>
          <a:bodyPr/>
          <a:lstStyle/>
          <a:p>
            <a:pPr eaLnBrk="1" hangingPunct="1"/>
            <a:r>
              <a:rPr lang="en-US" altLang="zh-CN">
                <a:ea typeface="宋体" panose="02010600030101010101" pitchFamily="2" charset="-122"/>
              </a:rPr>
              <a:t>Central Processing Unit (CPU)</a:t>
            </a:r>
          </a:p>
        </p:txBody>
      </p:sp>
      <p:sp>
        <p:nvSpPr>
          <p:cNvPr id="11269" name="Rectangle 3">
            <a:extLst>
              <a:ext uri="{FF2B5EF4-FFF2-40B4-BE49-F238E27FC236}">
                <a16:creationId xmlns:a16="http://schemas.microsoft.com/office/drawing/2014/main" id="{96C849DC-BE52-46A7-A7B8-A2D276BC7D9C}"/>
              </a:ext>
            </a:extLst>
          </p:cNvPr>
          <p:cNvSpPr>
            <a:spLocks noGrp="1" noChangeArrowheads="1"/>
          </p:cNvSpPr>
          <p:nvPr>
            <p:ph type="body" idx="1"/>
          </p:nvPr>
        </p:nvSpPr>
        <p:spPr/>
        <p:txBody>
          <a:bodyPr/>
          <a:lstStyle/>
          <a:p>
            <a:pPr eaLnBrk="1" hangingPunct="1">
              <a:lnSpc>
                <a:spcPct val="95000"/>
              </a:lnSpc>
            </a:pPr>
            <a:r>
              <a:rPr lang="en-US" altLang="zh-CN" b="1">
                <a:ea typeface="宋体" panose="02010600030101010101" pitchFamily="2" charset="-122"/>
              </a:rPr>
              <a:t>Control unit: </a:t>
            </a:r>
            <a:r>
              <a:rPr lang="en-US" altLang="zh-CN">
                <a:ea typeface="宋体" panose="02010600030101010101" pitchFamily="2" charset="-122"/>
              </a:rPr>
              <a:t>directs and monitors the overall operation of the computer</a:t>
            </a:r>
          </a:p>
          <a:p>
            <a:pPr lvl="1" eaLnBrk="1" hangingPunct="1">
              <a:lnSpc>
                <a:spcPct val="95000"/>
              </a:lnSpc>
            </a:pPr>
            <a:r>
              <a:rPr lang="en-US" altLang="zh-CN">
                <a:ea typeface="宋体" panose="02010600030101010101" pitchFamily="2" charset="-122"/>
              </a:rPr>
              <a:t>Keeps track of where the next instruction resides</a:t>
            </a:r>
          </a:p>
          <a:p>
            <a:pPr lvl="1" eaLnBrk="1" hangingPunct="1">
              <a:lnSpc>
                <a:spcPct val="95000"/>
              </a:lnSpc>
            </a:pPr>
            <a:r>
              <a:rPr lang="en-US" altLang="zh-CN">
                <a:ea typeface="宋体" panose="02010600030101010101" pitchFamily="2" charset="-122"/>
              </a:rPr>
              <a:t>Issues the signals needed to both read data from and write data to other units in the system</a:t>
            </a:r>
          </a:p>
          <a:p>
            <a:pPr lvl="1" eaLnBrk="1" hangingPunct="1">
              <a:lnSpc>
                <a:spcPct val="95000"/>
              </a:lnSpc>
            </a:pPr>
            <a:r>
              <a:rPr lang="en-US" altLang="zh-CN">
                <a:ea typeface="宋体" panose="02010600030101010101" pitchFamily="2" charset="-122"/>
              </a:rPr>
              <a:t>Executes all instructions</a:t>
            </a:r>
          </a:p>
          <a:p>
            <a:pPr eaLnBrk="1" hangingPunct="1">
              <a:lnSpc>
                <a:spcPct val="95000"/>
              </a:lnSpc>
            </a:pPr>
            <a:r>
              <a:rPr lang="en-US" altLang="zh-CN" b="1">
                <a:ea typeface="宋体" panose="02010600030101010101" pitchFamily="2" charset="-122"/>
              </a:rPr>
              <a:t>Arithmetic and Logic Unit (ALU):</a:t>
            </a:r>
            <a:r>
              <a:rPr lang="en-US" altLang="zh-CN">
                <a:ea typeface="宋体" panose="02010600030101010101" pitchFamily="2" charset="-122"/>
              </a:rPr>
              <a:t> performs all of the computations, such as addition, subtraction, comparisons, and so on, that a computer provides</a:t>
            </a:r>
          </a:p>
          <a:p>
            <a:pPr eaLnBrk="1" hangingPunct="1">
              <a:lnSpc>
                <a:spcPct val="95000"/>
              </a:lnSpc>
            </a:pPr>
            <a:r>
              <a:rPr lang="en-US" altLang="zh-CN">
                <a:ea typeface="宋体" panose="02010600030101010101" pitchFamily="2" charset="-122"/>
              </a:rPr>
              <a:t>CPUs are constructed as a single microchip, which is referred to as a </a:t>
            </a:r>
            <a:r>
              <a:rPr lang="en-US" altLang="zh-CN" b="1">
                <a:ea typeface="宋体" panose="02010600030101010101" pitchFamily="2" charset="-122"/>
              </a:rPr>
              <a:t>microprocessor</a:t>
            </a:r>
            <a:endParaRPr lang="en-US" altLang="zh-CN">
              <a:ea typeface="宋体" panose="02010600030101010101" pitchFamily="2" charset="-122"/>
            </a:endParaRPr>
          </a:p>
        </p:txBody>
      </p:sp>
    </p:spTree>
  </p:cSld>
  <p:clrMapOvr>
    <a:masterClrMapping/>
  </p:clrMapOvr>
</p:sld>
</file>

<file path=ppt/theme/theme1.xml><?xml version="1.0" encoding="utf-8"?>
<a:theme xmlns:a="http://schemas.openxmlformats.org/drawingml/2006/main" name="Default Design">
  <a:themeElements>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Arial"/>
        <a:ea typeface=""/>
        <a:cs typeface=""/>
      </a:majorFont>
      <a:minorFont>
        <a:latin typeface="Arial"/>
        <a:ea typeface=""/>
        <a:cs typeface=""/>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档" ma:contentTypeID="0x0101003809C35DFDB5674EA41513860DFFC690" ma:contentTypeVersion="0" ma:contentTypeDescription="新建文档。" ma:contentTypeScope="" ma:versionID="5671dfd6d51bfe27ee4a32e1cd4985a2">
  <xsd:schema xmlns:xsd="http://www.w3.org/2001/XMLSchema" xmlns:p="http://schemas.microsoft.com/office/2006/metadata/properties" targetNamespace="http://schemas.microsoft.com/office/2006/metadata/properties" ma:root="true" ma:fieldsID="b51e50da1bca0add1c6bbfbefcbaaa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ma:readOnly="true"/>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D88D07-8DB1-4FA8-A535-39417FE9B028}">
  <ds:schemaRefs>
    <ds:schemaRef ds:uri="http://schemas.microsoft.com/sharepoint/v3/contenttype/forms"/>
  </ds:schemaRefs>
</ds:datastoreItem>
</file>

<file path=customXml/itemProps2.xml><?xml version="1.0" encoding="utf-8"?>
<ds:datastoreItem xmlns:ds="http://schemas.openxmlformats.org/officeDocument/2006/customXml" ds:itemID="{D3D7B2C2-AF60-4B91-BE9C-66527FF3C6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6478513A-CA86-4AEE-9079-74AE3A4BCDFE}">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2988</Words>
  <Application>Microsoft Office PowerPoint</Application>
  <PresentationFormat>全屏显示(4:3)</PresentationFormat>
  <Paragraphs>391</Paragraphs>
  <Slides>54</Slides>
  <Notes>50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54</vt:i4>
      </vt:variant>
    </vt:vector>
  </HeadingPairs>
  <TitlesOfParts>
    <vt:vector size="60" baseType="lpstr">
      <vt:lpstr>Times New Roman</vt:lpstr>
      <vt:lpstr>Arial</vt:lpstr>
      <vt:lpstr>宋体</vt:lpstr>
      <vt:lpstr>Courier New</vt:lpstr>
      <vt:lpstr>Symbol</vt:lpstr>
      <vt:lpstr>Default Design</vt:lpstr>
      <vt:lpstr>A First Book of ANSI C Fourth Edition</vt:lpstr>
      <vt:lpstr>Objectives</vt:lpstr>
      <vt:lpstr>History and Hardware</vt:lpstr>
      <vt:lpstr>PowerPoint 演示文稿</vt:lpstr>
      <vt:lpstr>Computer Hardware</vt:lpstr>
      <vt:lpstr>Bits and Bytes</vt:lpstr>
      <vt:lpstr>Components</vt:lpstr>
      <vt:lpstr>Main Memory Unit</vt:lpstr>
      <vt:lpstr>Central Processing Unit (CPU)</vt:lpstr>
      <vt:lpstr>Microprocessor</vt:lpstr>
      <vt:lpstr>Input/Output Unit</vt:lpstr>
      <vt:lpstr>Secondary Storage</vt:lpstr>
      <vt:lpstr>Magnetic Hard Disk</vt:lpstr>
      <vt:lpstr>Programming Languages</vt:lpstr>
      <vt:lpstr>Machine Language</vt:lpstr>
      <vt:lpstr>Assembly Language</vt:lpstr>
      <vt:lpstr>Assembly Language (continued)</vt:lpstr>
      <vt:lpstr>Low- and High-Level Languages</vt:lpstr>
      <vt:lpstr>Low- and High-Level Languages (continued)</vt:lpstr>
      <vt:lpstr>PowerPoint 演示文稿</vt:lpstr>
      <vt:lpstr>Procedural and Object-Oriented Languages</vt:lpstr>
      <vt:lpstr>Procedural and Object-Oriented Languages (continued)</vt:lpstr>
      <vt:lpstr>Procedural and Object-Oriented Languages (continued)</vt:lpstr>
      <vt:lpstr>Application and System Software</vt:lpstr>
      <vt:lpstr>Application and System Software (continued)</vt:lpstr>
      <vt:lpstr>The Development of C</vt:lpstr>
      <vt:lpstr>Algorithms</vt:lpstr>
      <vt:lpstr>PowerPoint 演示文稿</vt:lpstr>
      <vt:lpstr>Algorithms (continued)</vt:lpstr>
      <vt:lpstr>PowerPoint 演示文稿</vt:lpstr>
      <vt:lpstr>Algorithms (continued)</vt:lpstr>
      <vt:lpstr>Algorithms (continued)</vt:lpstr>
      <vt:lpstr>Algorithms (continued)</vt:lpstr>
      <vt:lpstr>The Software Development Process</vt:lpstr>
      <vt:lpstr>PowerPoint 演示文稿</vt:lpstr>
      <vt:lpstr>Phase I: Specify the Program’s Requirements</vt:lpstr>
      <vt:lpstr>Phase II: Design and Development</vt:lpstr>
      <vt:lpstr>Phase II: Design and Development (continued)</vt:lpstr>
      <vt:lpstr>Phase II: Design and Development (continued)</vt:lpstr>
      <vt:lpstr>PowerPoint 演示文稿</vt:lpstr>
      <vt:lpstr>PowerPoint 演示文稿</vt:lpstr>
      <vt:lpstr>Phase II: Design and Development (continued)</vt:lpstr>
      <vt:lpstr>Phase II: Design and Development (continued)</vt:lpstr>
      <vt:lpstr>Phase III: Documentation</vt:lpstr>
      <vt:lpstr>Phase IV: Maintenance</vt:lpstr>
      <vt:lpstr>Phase IV: Maintenance (continued)</vt:lpstr>
      <vt:lpstr>Backup</vt:lpstr>
      <vt:lpstr>Case Study: Design and Development</vt:lpstr>
      <vt:lpstr>Case Study: Design and Development (continued)</vt:lpstr>
      <vt:lpstr>Case Study: Design and Development (continued)</vt:lpstr>
      <vt:lpstr>Common Programming Errors</vt:lpstr>
      <vt:lpstr>Summary</vt:lpstr>
      <vt:lpstr>Summary (continued)</vt:lpstr>
      <vt:lpstr>Summary (continued)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
  <dc:creator/>
  <cp:keywords/>
  <dc:description/>
  <cp:lastModifiedBy/>
  <cp:revision>505</cp:revision>
  <dcterms:created xsi:type="dcterms:W3CDTF">2002-09-27T23:29:22Z</dcterms:created>
  <dcterms:modified xsi:type="dcterms:W3CDTF">2020-02-25T04:42:10Z</dcterms:modified>
  <cp:category/>
</cp:coreProperties>
</file>