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68"/>
  </p:notesMasterIdLst>
  <p:handoutMasterIdLst>
    <p:handoutMasterId r:id="rId69"/>
  </p:handoutMasterIdLst>
  <p:sldIdLst>
    <p:sldId id="319" r:id="rId5"/>
    <p:sldId id="257" r:id="rId6"/>
    <p:sldId id="461" r:id="rId7"/>
    <p:sldId id="462" r:id="rId8"/>
    <p:sldId id="463" r:id="rId9"/>
    <p:sldId id="514" r:id="rId10"/>
    <p:sldId id="464" r:id="rId11"/>
    <p:sldId id="465" r:id="rId12"/>
    <p:sldId id="515" r:id="rId13"/>
    <p:sldId id="466" r:id="rId14"/>
    <p:sldId id="467" r:id="rId15"/>
    <p:sldId id="468" r:id="rId16"/>
    <p:sldId id="469" r:id="rId17"/>
    <p:sldId id="470" r:id="rId18"/>
    <p:sldId id="471" r:id="rId19"/>
    <p:sldId id="472" r:id="rId20"/>
    <p:sldId id="473" r:id="rId21"/>
    <p:sldId id="474" r:id="rId22"/>
    <p:sldId id="475" r:id="rId23"/>
    <p:sldId id="476" r:id="rId24"/>
    <p:sldId id="516" r:id="rId25"/>
    <p:sldId id="477" r:id="rId26"/>
    <p:sldId id="478" r:id="rId27"/>
    <p:sldId id="517" r:id="rId28"/>
    <p:sldId id="479" r:id="rId29"/>
    <p:sldId id="480" r:id="rId30"/>
    <p:sldId id="481" r:id="rId31"/>
    <p:sldId id="482" r:id="rId32"/>
    <p:sldId id="483" r:id="rId33"/>
    <p:sldId id="518" r:id="rId34"/>
    <p:sldId id="484" r:id="rId35"/>
    <p:sldId id="485" r:id="rId36"/>
    <p:sldId id="486" r:id="rId37"/>
    <p:sldId id="487" r:id="rId38"/>
    <p:sldId id="488" r:id="rId39"/>
    <p:sldId id="489" r:id="rId40"/>
    <p:sldId id="490" r:id="rId41"/>
    <p:sldId id="491" r:id="rId42"/>
    <p:sldId id="492" r:id="rId43"/>
    <p:sldId id="493" r:id="rId44"/>
    <p:sldId id="494" r:id="rId45"/>
    <p:sldId id="495" r:id="rId46"/>
    <p:sldId id="513" r:id="rId47"/>
    <p:sldId id="496" r:id="rId48"/>
    <p:sldId id="497" r:id="rId49"/>
    <p:sldId id="498" r:id="rId50"/>
    <p:sldId id="499" r:id="rId51"/>
    <p:sldId id="500" r:id="rId52"/>
    <p:sldId id="501" r:id="rId53"/>
    <p:sldId id="502" r:id="rId54"/>
    <p:sldId id="503" r:id="rId55"/>
    <p:sldId id="519" r:id="rId56"/>
    <p:sldId id="504" r:id="rId57"/>
    <p:sldId id="505" r:id="rId58"/>
    <p:sldId id="506" r:id="rId59"/>
    <p:sldId id="507" r:id="rId60"/>
    <p:sldId id="508" r:id="rId61"/>
    <p:sldId id="509" r:id="rId62"/>
    <p:sldId id="510" r:id="rId63"/>
    <p:sldId id="511" r:id="rId64"/>
    <p:sldId id="512" r:id="rId65"/>
    <p:sldId id="445" r:id="rId66"/>
    <p:sldId id="446" r:id="rId6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EAEAEA"/>
    <a:srgbClr val="FF0000"/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49" autoAdjust="0"/>
    <p:restoredTop sz="94531" autoAdjust="0"/>
  </p:normalViewPr>
  <p:slideViewPr>
    <p:cSldViewPr>
      <p:cViewPr varScale="1">
        <p:scale>
          <a:sx n="65" d="100"/>
          <a:sy n="65" d="100"/>
        </p:scale>
        <p:origin x="286" y="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2C41C706-A388-4269-8EE5-582EC7E2E4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F21FA8F0-8FE5-403F-B405-FCC166FE5CC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2D361AF9-A7B6-4A15-B064-E8C7CCEB651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2885" name="Rectangle 5">
            <a:extLst>
              <a:ext uri="{FF2B5EF4-FFF2-40B4-BE49-F238E27FC236}">
                <a16:creationId xmlns:a16="http://schemas.microsoft.com/office/drawing/2014/main" id="{880040F6-857D-45F2-BE00-9B521269C50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fld id="{12FCABAD-91C9-4A34-8A76-469E35A967A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323F1FF7-7A31-4817-B0D1-67494C8A0D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D239FF64-6210-4FDD-A2BE-99609098497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9555969E-405A-42F0-8DD9-7035136A0446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642E6149-0FA3-4EB3-AFDA-71617E42486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20730821-DCD5-4737-AE63-CFD62DAD69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9E8740B4-4C15-42F6-B09F-2D81B4F392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fld id="{6A80D0F2-C0B6-4551-AB7C-7E6B4E65DD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8719D3F-FBCB-41D2-868D-2A0CACB584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B2CF4E-F165-4A77-A6FE-0839391EEB7F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01730" name="Rectangle 2">
            <a:extLst>
              <a:ext uri="{FF2B5EF4-FFF2-40B4-BE49-F238E27FC236}">
                <a16:creationId xmlns:a16="http://schemas.microsoft.com/office/drawing/2014/main" id="{240937BC-41AA-4F89-B85D-0F175BD7C50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2D8CBD0B-9C1F-404C-ABE5-C5522A110B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C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788C2D8-D636-4719-950B-344416E792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F986A3-D992-4A13-8ADE-23EC4D610F01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618498" name="Rectangle 2">
            <a:extLst>
              <a:ext uri="{FF2B5EF4-FFF2-40B4-BE49-F238E27FC236}">
                <a16:creationId xmlns:a16="http://schemas.microsoft.com/office/drawing/2014/main" id="{3A7EA189-3D98-4131-9EAE-27AF534BBDB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>
            <a:extLst>
              <a:ext uri="{FF2B5EF4-FFF2-40B4-BE49-F238E27FC236}">
                <a16:creationId xmlns:a16="http://schemas.microsoft.com/office/drawing/2014/main" id="{327FCC01-677F-4240-B64C-19FBE280F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E9BBA5D-2A32-4390-806C-E527CB592F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CCD857-8800-4666-A812-CB3225CF005D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619522" name="Rectangle 2">
            <a:extLst>
              <a:ext uri="{FF2B5EF4-FFF2-40B4-BE49-F238E27FC236}">
                <a16:creationId xmlns:a16="http://schemas.microsoft.com/office/drawing/2014/main" id="{084EFA01-EE62-4A56-861D-4E25A849563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>
            <a:extLst>
              <a:ext uri="{FF2B5EF4-FFF2-40B4-BE49-F238E27FC236}">
                <a16:creationId xmlns:a16="http://schemas.microsoft.com/office/drawing/2014/main" id="{E85B2C91-419E-4735-9F3E-831A93C5A5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F20E99D-24A3-4F1C-8F53-05FC6849DA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7D522-2504-4CF8-ACDF-33F53C6D707E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620546" name="Rectangle 2">
            <a:extLst>
              <a:ext uri="{FF2B5EF4-FFF2-40B4-BE49-F238E27FC236}">
                <a16:creationId xmlns:a16="http://schemas.microsoft.com/office/drawing/2014/main" id="{30617E2C-DC44-48EF-AF1D-54F1934B2DF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>
            <a:extLst>
              <a:ext uri="{FF2B5EF4-FFF2-40B4-BE49-F238E27FC236}">
                <a16:creationId xmlns:a16="http://schemas.microsoft.com/office/drawing/2014/main" id="{5A9542E2-160F-44C2-BFFA-A942E4A835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4138255-BBBA-4686-9BC3-C9A8D7F339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AD7AFB-CE64-43D6-9232-25B05724DF9C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621570" name="Rectangle 2">
            <a:extLst>
              <a:ext uri="{FF2B5EF4-FFF2-40B4-BE49-F238E27FC236}">
                <a16:creationId xmlns:a16="http://schemas.microsoft.com/office/drawing/2014/main" id="{174FC62C-BDCE-4886-8A42-338FF780B89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>
            <a:extLst>
              <a:ext uri="{FF2B5EF4-FFF2-40B4-BE49-F238E27FC236}">
                <a16:creationId xmlns:a16="http://schemas.microsoft.com/office/drawing/2014/main" id="{CFF93D79-4971-4CC3-B435-C6247992FC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7B535C9-24A6-400E-B7BB-19DF5C3B84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F0F61-8EBB-4F1F-86E3-3C78CBDB70D3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622594" name="Rectangle 2">
            <a:extLst>
              <a:ext uri="{FF2B5EF4-FFF2-40B4-BE49-F238E27FC236}">
                <a16:creationId xmlns:a16="http://schemas.microsoft.com/office/drawing/2014/main" id="{06ACC10A-55D3-4457-9E24-4E84F63304A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2595" name="Rectangle 3">
            <a:extLst>
              <a:ext uri="{FF2B5EF4-FFF2-40B4-BE49-F238E27FC236}">
                <a16:creationId xmlns:a16="http://schemas.microsoft.com/office/drawing/2014/main" id="{42EFB600-254B-41E2-89FB-48F5139FB4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AE67F4D-3BB6-4BF6-A29F-520F032DD2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19898D-EB6F-4A5C-B4FC-64A11FEC564B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623618" name="Rectangle 2">
            <a:extLst>
              <a:ext uri="{FF2B5EF4-FFF2-40B4-BE49-F238E27FC236}">
                <a16:creationId xmlns:a16="http://schemas.microsoft.com/office/drawing/2014/main" id="{7B30A60D-5584-4AEC-ACEC-FF750F0576F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19" name="Rectangle 3">
            <a:extLst>
              <a:ext uri="{FF2B5EF4-FFF2-40B4-BE49-F238E27FC236}">
                <a16:creationId xmlns:a16="http://schemas.microsoft.com/office/drawing/2014/main" id="{5D1D72F5-782F-462F-85D3-02CC03628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32E4BD8-B091-43DF-B886-30B93B79E3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295E3F-590B-4826-91A0-596AA490BCF5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624642" name="Rectangle 2">
            <a:extLst>
              <a:ext uri="{FF2B5EF4-FFF2-40B4-BE49-F238E27FC236}">
                <a16:creationId xmlns:a16="http://schemas.microsoft.com/office/drawing/2014/main" id="{9D8797B9-1075-4DF2-9886-6CBD6B52BA3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43" name="Rectangle 3">
            <a:extLst>
              <a:ext uri="{FF2B5EF4-FFF2-40B4-BE49-F238E27FC236}">
                <a16:creationId xmlns:a16="http://schemas.microsoft.com/office/drawing/2014/main" id="{91658199-8DF8-4D82-B91D-22D4E51684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0C872FC-6A6C-4739-A3DE-72C95F9140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7D459F-04A6-4C69-8BBB-60BF1037F3D9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625666" name="Rectangle 2">
            <a:extLst>
              <a:ext uri="{FF2B5EF4-FFF2-40B4-BE49-F238E27FC236}">
                <a16:creationId xmlns:a16="http://schemas.microsoft.com/office/drawing/2014/main" id="{5E46AA6A-FFA6-440F-9E12-42A9DC1FF6D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7" name="Rectangle 3">
            <a:extLst>
              <a:ext uri="{FF2B5EF4-FFF2-40B4-BE49-F238E27FC236}">
                <a16:creationId xmlns:a16="http://schemas.microsoft.com/office/drawing/2014/main" id="{A87CE317-2235-4F94-8148-05FD2C9C34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F152310-3C34-4369-A71D-4C76F40947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E185B2-B029-440F-A018-AAE9E653A941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626690" name="Rectangle 2">
            <a:extLst>
              <a:ext uri="{FF2B5EF4-FFF2-40B4-BE49-F238E27FC236}">
                <a16:creationId xmlns:a16="http://schemas.microsoft.com/office/drawing/2014/main" id="{CD868B7B-4946-4059-8C3E-5753040B0B3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>
            <a:extLst>
              <a:ext uri="{FF2B5EF4-FFF2-40B4-BE49-F238E27FC236}">
                <a16:creationId xmlns:a16="http://schemas.microsoft.com/office/drawing/2014/main" id="{791DBE39-B8B9-4762-8811-518B7A8C14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D677C12-E6AC-433F-A42C-4BE1C05545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4272BD-E776-4B07-830E-5DB982CC5DA6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627714" name="Rectangle 2">
            <a:extLst>
              <a:ext uri="{FF2B5EF4-FFF2-40B4-BE49-F238E27FC236}">
                <a16:creationId xmlns:a16="http://schemas.microsoft.com/office/drawing/2014/main" id="{AD8856C8-8012-4810-9E9D-1071187DB1B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>
            <a:extLst>
              <a:ext uri="{FF2B5EF4-FFF2-40B4-BE49-F238E27FC236}">
                <a16:creationId xmlns:a16="http://schemas.microsoft.com/office/drawing/2014/main" id="{578C7DE6-8DD0-4B06-99A0-9F020B2064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6C5B7EA-A99E-4786-8954-ACB00E9B7E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1DB39E-40D7-40D9-A6E5-F6F11614FD44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14AC32F4-5480-4F40-8968-DE32074B1B0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91D5FFCD-8023-44CF-B297-FFDF6BD669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D51453C-DBAA-4374-BEAE-226DAB7F42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F823DE-E392-4B94-8C19-E9DC40513347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628738" name="Rectangle 2">
            <a:extLst>
              <a:ext uri="{FF2B5EF4-FFF2-40B4-BE49-F238E27FC236}">
                <a16:creationId xmlns:a16="http://schemas.microsoft.com/office/drawing/2014/main" id="{556362E8-FE36-458A-A08B-53AB861B21E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>
            <a:extLst>
              <a:ext uri="{FF2B5EF4-FFF2-40B4-BE49-F238E27FC236}">
                <a16:creationId xmlns:a16="http://schemas.microsoft.com/office/drawing/2014/main" id="{A2705E05-E9A7-43D0-975A-B7E59E9568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1F77856-5752-4CD0-8AF9-2BF12C29DE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B056A-0952-4A7C-99EB-75B5835FC0BD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629762" name="Rectangle 2">
            <a:extLst>
              <a:ext uri="{FF2B5EF4-FFF2-40B4-BE49-F238E27FC236}">
                <a16:creationId xmlns:a16="http://schemas.microsoft.com/office/drawing/2014/main" id="{97B0A648-EAC8-4B70-BEA2-97F602146D0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>
            <a:extLst>
              <a:ext uri="{FF2B5EF4-FFF2-40B4-BE49-F238E27FC236}">
                <a16:creationId xmlns:a16="http://schemas.microsoft.com/office/drawing/2014/main" id="{620BB4EC-B464-4290-A816-882301D3EA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14B10C9-6142-4583-9531-163A0AE868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9C4AB6-E2F9-4B19-9C9C-4E694ED117BA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630786" name="Rectangle 2">
            <a:extLst>
              <a:ext uri="{FF2B5EF4-FFF2-40B4-BE49-F238E27FC236}">
                <a16:creationId xmlns:a16="http://schemas.microsoft.com/office/drawing/2014/main" id="{7A04F239-C9D2-4DE6-81B0-092613929EA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>
            <a:extLst>
              <a:ext uri="{FF2B5EF4-FFF2-40B4-BE49-F238E27FC236}">
                <a16:creationId xmlns:a16="http://schemas.microsoft.com/office/drawing/2014/main" id="{410EAA0A-CDDD-4482-BDF5-EF81AAC067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7DE961-B1CE-41F6-A876-23BA0E6AF2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BA45AB-212E-4621-A6F9-3F95D4E253EE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631810" name="Rectangle 2">
            <a:extLst>
              <a:ext uri="{FF2B5EF4-FFF2-40B4-BE49-F238E27FC236}">
                <a16:creationId xmlns:a16="http://schemas.microsoft.com/office/drawing/2014/main" id="{B8DF5DE6-14B3-41B5-ABB9-92F55BFD421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>
            <a:extLst>
              <a:ext uri="{FF2B5EF4-FFF2-40B4-BE49-F238E27FC236}">
                <a16:creationId xmlns:a16="http://schemas.microsoft.com/office/drawing/2014/main" id="{9478C599-99E0-414A-9176-E409A252F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DF809C4-A411-4B76-995A-E110F51734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292C96-35F0-48B0-9E52-1CE5EDB234A8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632834" name="Rectangle 2">
            <a:extLst>
              <a:ext uri="{FF2B5EF4-FFF2-40B4-BE49-F238E27FC236}">
                <a16:creationId xmlns:a16="http://schemas.microsoft.com/office/drawing/2014/main" id="{8BAC4BFD-0A5B-4FE1-A34F-6620B0A24BB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>
            <a:extLst>
              <a:ext uri="{FF2B5EF4-FFF2-40B4-BE49-F238E27FC236}">
                <a16:creationId xmlns:a16="http://schemas.microsoft.com/office/drawing/2014/main" id="{3D6CEEAF-FD26-4702-A996-2433E4F0D7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9E44F77-6A16-416B-A58A-68FB5C5C55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CC0CE-1237-4966-B1D7-A0F70AE5C2A1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633858" name="Rectangle 2">
            <a:extLst>
              <a:ext uri="{FF2B5EF4-FFF2-40B4-BE49-F238E27FC236}">
                <a16:creationId xmlns:a16="http://schemas.microsoft.com/office/drawing/2014/main" id="{C4AE008A-4F32-4E56-A66C-823E6246F84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59" name="Rectangle 3">
            <a:extLst>
              <a:ext uri="{FF2B5EF4-FFF2-40B4-BE49-F238E27FC236}">
                <a16:creationId xmlns:a16="http://schemas.microsoft.com/office/drawing/2014/main" id="{BB762A7A-2C0A-4C1D-9266-B8EFFFC55E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4E5BC20-6318-4E41-977B-24879FF72D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AE4722-A39A-41A3-A889-ABF0D7F9D68E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634882" name="Rectangle 2">
            <a:extLst>
              <a:ext uri="{FF2B5EF4-FFF2-40B4-BE49-F238E27FC236}">
                <a16:creationId xmlns:a16="http://schemas.microsoft.com/office/drawing/2014/main" id="{B3BF849B-0AAC-48D9-B51B-A5D0E9198D0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883" name="Rectangle 3">
            <a:extLst>
              <a:ext uri="{FF2B5EF4-FFF2-40B4-BE49-F238E27FC236}">
                <a16:creationId xmlns:a16="http://schemas.microsoft.com/office/drawing/2014/main" id="{952A5FE8-2C99-4E86-ACF5-D7D96C36FB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DB84084-E07C-4592-BD8D-BE63E73639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D41C6F-9795-455C-88F2-8BFD95AECAD9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635906" name="Rectangle 2">
            <a:extLst>
              <a:ext uri="{FF2B5EF4-FFF2-40B4-BE49-F238E27FC236}">
                <a16:creationId xmlns:a16="http://schemas.microsoft.com/office/drawing/2014/main" id="{21349EE5-512C-4296-BE09-DF7E9DC36F4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5907" name="Rectangle 3">
            <a:extLst>
              <a:ext uri="{FF2B5EF4-FFF2-40B4-BE49-F238E27FC236}">
                <a16:creationId xmlns:a16="http://schemas.microsoft.com/office/drawing/2014/main" id="{8977A7AD-2144-4E7B-B538-08BCB072DC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B763545-59C8-4320-9033-ED7773E5F3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771AC0-8C73-43F9-8243-95F47FDB28C6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636930" name="Rectangle 2">
            <a:extLst>
              <a:ext uri="{FF2B5EF4-FFF2-40B4-BE49-F238E27FC236}">
                <a16:creationId xmlns:a16="http://schemas.microsoft.com/office/drawing/2014/main" id="{EB888F93-D54F-46C4-8A9E-6B58621FA1E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>
            <a:extLst>
              <a:ext uri="{FF2B5EF4-FFF2-40B4-BE49-F238E27FC236}">
                <a16:creationId xmlns:a16="http://schemas.microsoft.com/office/drawing/2014/main" id="{A8A6BF02-679A-4B8C-931D-E8BDB4D7EC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C005E67-C1B4-42E3-93FD-B79A2C0B00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B44801-BD0A-42C1-93EF-1B87E0118054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637954" name="Rectangle 2">
            <a:extLst>
              <a:ext uri="{FF2B5EF4-FFF2-40B4-BE49-F238E27FC236}">
                <a16:creationId xmlns:a16="http://schemas.microsoft.com/office/drawing/2014/main" id="{57FB1F10-B8AE-4F57-AF42-DCE57245BF3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7955" name="Rectangle 3">
            <a:extLst>
              <a:ext uri="{FF2B5EF4-FFF2-40B4-BE49-F238E27FC236}">
                <a16:creationId xmlns:a16="http://schemas.microsoft.com/office/drawing/2014/main" id="{379A4BB7-399D-4B60-BB4A-238CAECE38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A9E49EC-F7F8-4603-9BFC-15C8E09B15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2BF6E9-A1FB-4FCD-B7E4-5CC60CC96DDB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436226" name="Rectangle 2">
            <a:extLst>
              <a:ext uri="{FF2B5EF4-FFF2-40B4-BE49-F238E27FC236}">
                <a16:creationId xmlns:a16="http://schemas.microsoft.com/office/drawing/2014/main" id="{073B2150-DA64-4686-A3D5-6913E425146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3015F4A2-6852-4BAF-A31B-664FF8B25C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CB58CF1-E002-4C28-8458-D2F39D0EB8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CFB5C-BD94-480B-B378-8AB96B8D2A4E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638978" name="Rectangle 2">
            <a:extLst>
              <a:ext uri="{FF2B5EF4-FFF2-40B4-BE49-F238E27FC236}">
                <a16:creationId xmlns:a16="http://schemas.microsoft.com/office/drawing/2014/main" id="{954AAE46-31BE-408C-BC48-C034903906E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979" name="Rectangle 3">
            <a:extLst>
              <a:ext uri="{FF2B5EF4-FFF2-40B4-BE49-F238E27FC236}">
                <a16:creationId xmlns:a16="http://schemas.microsoft.com/office/drawing/2014/main" id="{B92C6E3D-A084-46DE-B88B-852AE05915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2D23E00-C579-42AE-8688-17A7572232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097E89-5389-4A75-8A1D-76337327EDC7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640002" name="Rectangle 2">
            <a:extLst>
              <a:ext uri="{FF2B5EF4-FFF2-40B4-BE49-F238E27FC236}">
                <a16:creationId xmlns:a16="http://schemas.microsoft.com/office/drawing/2014/main" id="{252E57C9-F460-40B6-AA5C-E9C2B396C7B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0003" name="Rectangle 3">
            <a:extLst>
              <a:ext uri="{FF2B5EF4-FFF2-40B4-BE49-F238E27FC236}">
                <a16:creationId xmlns:a16="http://schemas.microsoft.com/office/drawing/2014/main" id="{5E5A91A7-3583-44A7-B626-6B4D55A23E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5107AAD-F73C-42E4-98A3-5401A9634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189179-4FE7-4F47-9ECB-876E878A8316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641026" name="Rectangle 2">
            <a:extLst>
              <a:ext uri="{FF2B5EF4-FFF2-40B4-BE49-F238E27FC236}">
                <a16:creationId xmlns:a16="http://schemas.microsoft.com/office/drawing/2014/main" id="{3063435B-EBEF-4C98-ABF6-B82F025C524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>
            <a:extLst>
              <a:ext uri="{FF2B5EF4-FFF2-40B4-BE49-F238E27FC236}">
                <a16:creationId xmlns:a16="http://schemas.microsoft.com/office/drawing/2014/main" id="{D51AF914-B950-42BB-A528-97D5A595F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0FC46F6-589B-4F83-9296-6EC10A0F80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019831-FED3-4030-9CCB-BC4ACD633C4E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642050" name="Rectangle 2">
            <a:extLst>
              <a:ext uri="{FF2B5EF4-FFF2-40B4-BE49-F238E27FC236}">
                <a16:creationId xmlns:a16="http://schemas.microsoft.com/office/drawing/2014/main" id="{9F348531-87F9-46CA-BEDB-C203159BC61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2051" name="Rectangle 3">
            <a:extLst>
              <a:ext uri="{FF2B5EF4-FFF2-40B4-BE49-F238E27FC236}">
                <a16:creationId xmlns:a16="http://schemas.microsoft.com/office/drawing/2014/main" id="{52CBD8AE-A012-4472-B11A-72EBB33460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DDC62BC-93ED-43CF-AD20-5BA436E2C2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B9D7FB-DB9C-4EBD-8198-E23DE7964E69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643074" name="Rectangle 1026">
            <a:extLst>
              <a:ext uri="{FF2B5EF4-FFF2-40B4-BE49-F238E27FC236}">
                <a16:creationId xmlns:a16="http://schemas.microsoft.com/office/drawing/2014/main" id="{B4192DEF-2C3A-496E-BDD8-A60F7503B87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1027">
            <a:extLst>
              <a:ext uri="{FF2B5EF4-FFF2-40B4-BE49-F238E27FC236}">
                <a16:creationId xmlns:a16="http://schemas.microsoft.com/office/drawing/2014/main" id="{BB5D3BAD-4928-4A5E-B2FD-6D12E39A15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D30C117-E2CA-419E-B69E-236D8D2F13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DB0768-864A-4C15-81E1-5BB7EBB08E3B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644098" name="Rectangle 2">
            <a:extLst>
              <a:ext uri="{FF2B5EF4-FFF2-40B4-BE49-F238E27FC236}">
                <a16:creationId xmlns:a16="http://schemas.microsoft.com/office/drawing/2014/main" id="{5417B21E-DD37-4346-9407-9E2549C2C26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4099" name="Rectangle 3">
            <a:extLst>
              <a:ext uri="{FF2B5EF4-FFF2-40B4-BE49-F238E27FC236}">
                <a16:creationId xmlns:a16="http://schemas.microsoft.com/office/drawing/2014/main" id="{08C1DDE4-53F7-4D60-92F4-A9AF04FF50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73DB2DF-3218-4AD9-B07F-E012D8E39D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9390C0-8839-4298-A60C-AC971385C92F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645122" name="Rectangle 2">
            <a:extLst>
              <a:ext uri="{FF2B5EF4-FFF2-40B4-BE49-F238E27FC236}">
                <a16:creationId xmlns:a16="http://schemas.microsoft.com/office/drawing/2014/main" id="{879C836D-A31C-4FD9-A492-FD33BAA9A2B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23" name="Rectangle 3">
            <a:extLst>
              <a:ext uri="{FF2B5EF4-FFF2-40B4-BE49-F238E27FC236}">
                <a16:creationId xmlns:a16="http://schemas.microsoft.com/office/drawing/2014/main" id="{4FD67F33-4556-4F22-B6FF-E928CCFDDE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5713F37-7D9A-42C4-9C63-B4719B60FB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412EF7-CF99-4AC6-BED3-4436EB249317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646146" name="Rectangle 2">
            <a:extLst>
              <a:ext uri="{FF2B5EF4-FFF2-40B4-BE49-F238E27FC236}">
                <a16:creationId xmlns:a16="http://schemas.microsoft.com/office/drawing/2014/main" id="{B95C89E0-30B7-404E-957D-ECC701C646E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>
            <a:extLst>
              <a:ext uri="{FF2B5EF4-FFF2-40B4-BE49-F238E27FC236}">
                <a16:creationId xmlns:a16="http://schemas.microsoft.com/office/drawing/2014/main" id="{AA4DB54D-D3FC-4E40-B5D0-D6C0EE2649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7E9F039-93E6-479C-BDB5-53ADEC6B73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BD7D9E-2BDF-4944-B9F5-197D50429A5B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647170" name="Rectangle 2">
            <a:extLst>
              <a:ext uri="{FF2B5EF4-FFF2-40B4-BE49-F238E27FC236}">
                <a16:creationId xmlns:a16="http://schemas.microsoft.com/office/drawing/2014/main" id="{F7046490-83A1-41F8-AF89-3C4678F6190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7171" name="Rectangle 3">
            <a:extLst>
              <a:ext uri="{FF2B5EF4-FFF2-40B4-BE49-F238E27FC236}">
                <a16:creationId xmlns:a16="http://schemas.microsoft.com/office/drawing/2014/main" id="{B99E9011-CAD6-4D36-AED1-1246C08B6F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A024798-E5A7-4E68-86E1-3FDDE3CCE3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B4854-6494-4356-BF2F-FB3A7B72CAA5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648194" name="Rectangle 2">
            <a:extLst>
              <a:ext uri="{FF2B5EF4-FFF2-40B4-BE49-F238E27FC236}">
                <a16:creationId xmlns:a16="http://schemas.microsoft.com/office/drawing/2014/main" id="{579F5E8F-315E-4F48-9685-76BF263D218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5" name="Rectangle 3">
            <a:extLst>
              <a:ext uri="{FF2B5EF4-FFF2-40B4-BE49-F238E27FC236}">
                <a16:creationId xmlns:a16="http://schemas.microsoft.com/office/drawing/2014/main" id="{115995DD-642D-4B13-8839-9E6D7E19B1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95A733E-BDB9-4B79-AB04-A10C56E02C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3FD203-4331-4DD5-9574-A26230C3ECC7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612354" name="Rectangle 2">
            <a:extLst>
              <a:ext uri="{FF2B5EF4-FFF2-40B4-BE49-F238E27FC236}">
                <a16:creationId xmlns:a16="http://schemas.microsoft.com/office/drawing/2014/main" id="{89BA606A-161D-4C13-928A-F5DE321991F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2355" name="Rectangle 3">
            <a:extLst>
              <a:ext uri="{FF2B5EF4-FFF2-40B4-BE49-F238E27FC236}">
                <a16:creationId xmlns:a16="http://schemas.microsoft.com/office/drawing/2014/main" id="{7C1B2360-1A49-4066-89AD-89B6DDEEBB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329E164-0028-4586-A11F-C5113B5869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0641A-7796-4FDB-9DBA-A2F2C1F22369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649218" name="Rectangle 2">
            <a:extLst>
              <a:ext uri="{FF2B5EF4-FFF2-40B4-BE49-F238E27FC236}">
                <a16:creationId xmlns:a16="http://schemas.microsoft.com/office/drawing/2014/main" id="{4DF5322B-B7C0-4CA8-80FC-D7047E9FFE4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9219" name="Rectangle 3">
            <a:extLst>
              <a:ext uri="{FF2B5EF4-FFF2-40B4-BE49-F238E27FC236}">
                <a16:creationId xmlns:a16="http://schemas.microsoft.com/office/drawing/2014/main" id="{372C04A4-033F-405A-BC1D-758B53BA5C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0E4A52A-B949-4C4A-887D-56AB7C2D80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6E6184-7109-444A-B3C3-0E7A700E5024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650242" name="Rectangle 2">
            <a:extLst>
              <a:ext uri="{FF2B5EF4-FFF2-40B4-BE49-F238E27FC236}">
                <a16:creationId xmlns:a16="http://schemas.microsoft.com/office/drawing/2014/main" id="{382EEA24-C742-4D59-8877-CFE97E02AFC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>
            <a:extLst>
              <a:ext uri="{FF2B5EF4-FFF2-40B4-BE49-F238E27FC236}">
                <a16:creationId xmlns:a16="http://schemas.microsoft.com/office/drawing/2014/main" id="{B3510D9A-B341-469F-888F-FE3B2F0DB6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DB853BF-1599-40E4-8B46-7447BE94DA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7FF82E-CF28-4D4D-A6A2-2A21F4306617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651266" name="Rectangle 2">
            <a:extLst>
              <a:ext uri="{FF2B5EF4-FFF2-40B4-BE49-F238E27FC236}">
                <a16:creationId xmlns:a16="http://schemas.microsoft.com/office/drawing/2014/main" id="{75FDC6EB-EA5B-4B18-A1B8-6EBD037E973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1267" name="Rectangle 3">
            <a:extLst>
              <a:ext uri="{FF2B5EF4-FFF2-40B4-BE49-F238E27FC236}">
                <a16:creationId xmlns:a16="http://schemas.microsoft.com/office/drawing/2014/main" id="{BA1EFD79-A783-4662-AA4E-57B43794C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BB05D53-404E-4C11-A94D-DB4F43D02E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16CCC0-9170-4584-8262-5161A101E495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652290" name="Rectangle 2">
            <a:extLst>
              <a:ext uri="{FF2B5EF4-FFF2-40B4-BE49-F238E27FC236}">
                <a16:creationId xmlns:a16="http://schemas.microsoft.com/office/drawing/2014/main" id="{19ACAF21-E28D-48DC-AAD6-523B1BFA288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2291" name="Rectangle 3">
            <a:extLst>
              <a:ext uri="{FF2B5EF4-FFF2-40B4-BE49-F238E27FC236}">
                <a16:creationId xmlns:a16="http://schemas.microsoft.com/office/drawing/2014/main" id="{2220576E-1568-4149-942C-AF5E56F939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0591353-042B-4DE9-BFF6-F818B74AE7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506DF1-A949-4CED-BCF2-B49F6AD8C44C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653314" name="Rectangle 2">
            <a:extLst>
              <a:ext uri="{FF2B5EF4-FFF2-40B4-BE49-F238E27FC236}">
                <a16:creationId xmlns:a16="http://schemas.microsoft.com/office/drawing/2014/main" id="{8EBC227E-753D-4EE2-9B9A-6CE3D7ADCD0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>
            <a:extLst>
              <a:ext uri="{FF2B5EF4-FFF2-40B4-BE49-F238E27FC236}">
                <a16:creationId xmlns:a16="http://schemas.microsoft.com/office/drawing/2014/main" id="{BEE4D398-EAB3-4276-A49D-DBAD1268E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3C7DAEA-E8B0-4C05-9BA1-131FE0FEE1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88D89-02DF-4F59-AAF0-71ACB6B53D5A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654338" name="Rectangle 2">
            <a:extLst>
              <a:ext uri="{FF2B5EF4-FFF2-40B4-BE49-F238E27FC236}">
                <a16:creationId xmlns:a16="http://schemas.microsoft.com/office/drawing/2014/main" id="{525C8B75-075E-4FE7-8DD0-A34B731160F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4339" name="Rectangle 3">
            <a:extLst>
              <a:ext uri="{FF2B5EF4-FFF2-40B4-BE49-F238E27FC236}">
                <a16:creationId xmlns:a16="http://schemas.microsoft.com/office/drawing/2014/main" id="{9653535A-924F-4501-84A4-B7AAFF0606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C05D7AE-90F5-40E8-A5BC-B33848F140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E55289-E6FB-48A2-A86A-E5D3E894A6DC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655362" name="Rectangle 2">
            <a:extLst>
              <a:ext uri="{FF2B5EF4-FFF2-40B4-BE49-F238E27FC236}">
                <a16:creationId xmlns:a16="http://schemas.microsoft.com/office/drawing/2014/main" id="{C3D636A3-5132-48E1-9F00-A0D651761B9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63" name="Rectangle 3">
            <a:extLst>
              <a:ext uri="{FF2B5EF4-FFF2-40B4-BE49-F238E27FC236}">
                <a16:creationId xmlns:a16="http://schemas.microsoft.com/office/drawing/2014/main" id="{F07E1C3F-C47F-49B2-8ACA-6072A3950C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5C7EDBF-73DB-4FB0-93A0-9CCB216A29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8E4C1B-0D42-450C-A715-C320FAC190C8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656386" name="Rectangle 2">
            <a:extLst>
              <a:ext uri="{FF2B5EF4-FFF2-40B4-BE49-F238E27FC236}">
                <a16:creationId xmlns:a16="http://schemas.microsoft.com/office/drawing/2014/main" id="{30EAC5C7-14B9-47D0-8E55-09B12FE46B1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6387" name="Rectangle 3">
            <a:extLst>
              <a:ext uri="{FF2B5EF4-FFF2-40B4-BE49-F238E27FC236}">
                <a16:creationId xmlns:a16="http://schemas.microsoft.com/office/drawing/2014/main" id="{F659A6C2-878D-403E-9EBD-FD5450F083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705816C-FB3A-4878-A424-743ED014AB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7C0E11-E3E4-4F5B-9212-F6724A91CCC0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657410" name="Rectangle 2">
            <a:extLst>
              <a:ext uri="{FF2B5EF4-FFF2-40B4-BE49-F238E27FC236}">
                <a16:creationId xmlns:a16="http://schemas.microsoft.com/office/drawing/2014/main" id="{B27A37AC-F1AE-4697-A354-1630B21499D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7411" name="Rectangle 3">
            <a:extLst>
              <a:ext uri="{FF2B5EF4-FFF2-40B4-BE49-F238E27FC236}">
                <a16:creationId xmlns:a16="http://schemas.microsoft.com/office/drawing/2014/main" id="{B511A57D-0AFE-49C5-8A78-89E767DB9D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4CE2659-D4E7-4564-BC21-E8739CAA9A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4F5FB7-55FF-41BD-BD75-96572D6CA242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658434" name="Rectangle 2">
            <a:extLst>
              <a:ext uri="{FF2B5EF4-FFF2-40B4-BE49-F238E27FC236}">
                <a16:creationId xmlns:a16="http://schemas.microsoft.com/office/drawing/2014/main" id="{F4C058C9-259C-42CC-B54A-D91C8E2E06B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5" name="Rectangle 3">
            <a:extLst>
              <a:ext uri="{FF2B5EF4-FFF2-40B4-BE49-F238E27FC236}">
                <a16:creationId xmlns:a16="http://schemas.microsoft.com/office/drawing/2014/main" id="{42D2163F-E304-42E7-BA21-46F9646190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19C7431-C435-473B-B3D5-BBD17BE17A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39F6D3-63FC-4463-98C3-68A66A4351E0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613378" name="Rectangle 2">
            <a:extLst>
              <a:ext uri="{FF2B5EF4-FFF2-40B4-BE49-F238E27FC236}">
                <a16:creationId xmlns:a16="http://schemas.microsoft.com/office/drawing/2014/main" id="{607A00A1-E139-44DB-8411-6596E424CC6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3379" name="Rectangle 3">
            <a:extLst>
              <a:ext uri="{FF2B5EF4-FFF2-40B4-BE49-F238E27FC236}">
                <a16:creationId xmlns:a16="http://schemas.microsoft.com/office/drawing/2014/main" id="{378C317A-041F-4C06-B734-E6ECB5016A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32F8C56-E943-4E09-B765-D3B7EBF2C9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42F987-426A-492B-A197-BB3AB1AAF542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659458" name="Rectangle 2">
            <a:extLst>
              <a:ext uri="{FF2B5EF4-FFF2-40B4-BE49-F238E27FC236}">
                <a16:creationId xmlns:a16="http://schemas.microsoft.com/office/drawing/2014/main" id="{2806C0F4-CB84-4843-AE2A-AF41002A2FA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>
            <a:extLst>
              <a:ext uri="{FF2B5EF4-FFF2-40B4-BE49-F238E27FC236}">
                <a16:creationId xmlns:a16="http://schemas.microsoft.com/office/drawing/2014/main" id="{D07C648D-8A9B-4F6C-A8DA-01BA25797D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128AC65-5C9D-48A4-B78C-544042B1DA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6C991-3EAB-47DE-B05E-C5DA013F48F8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660482" name="Rectangle 2">
            <a:extLst>
              <a:ext uri="{FF2B5EF4-FFF2-40B4-BE49-F238E27FC236}">
                <a16:creationId xmlns:a16="http://schemas.microsoft.com/office/drawing/2014/main" id="{778ED5AF-01E4-4CE5-8C6C-C0D59AFE5C1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>
            <a:extLst>
              <a:ext uri="{FF2B5EF4-FFF2-40B4-BE49-F238E27FC236}">
                <a16:creationId xmlns:a16="http://schemas.microsoft.com/office/drawing/2014/main" id="{5D8699AB-E47B-4EB6-B4C5-E7050A491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0B37113-A633-4303-85B4-E77548FC0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BE9186-CA89-4EFE-89FE-6B37D80C9909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661506" name="Rectangle 2">
            <a:extLst>
              <a:ext uri="{FF2B5EF4-FFF2-40B4-BE49-F238E27FC236}">
                <a16:creationId xmlns:a16="http://schemas.microsoft.com/office/drawing/2014/main" id="{4A3126E7-6D2E-4B08-BA4A-658B841AD6C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1507" name="Rectangle 3">
            <a:extLst>
              <a:ext uri="{FF2B5EF4-FFF2-40B4-BE49-F238E27FC236}">
                <a16:creationId xmlns:a16="http://schemas.microsoft.com/office/drawing/2014/main" id="{DEFA2293-1757-410E-94E5-568F87F91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C364ABA-8607-4BEE-9761-9FDFEA0C26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BA546B-3C42-4F42-9026-7E250D6E4495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662530" name="Rectangle 2">
            <a:extLst>
              <a:ext uri="{FF2B5EF4-FFF2-40B4-BE49-F238E27FC236}">
                <a16:creationId xmlns:a16="http://schemas.microsoft.com/office/drawing/2014/main" id="{A0D0EEE6-B6FE-436F-B932-B4BCF16CF53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>
            <a:extLst>
              <a:ext uri="{FF2B5EF4-FFF2-40B4-BE49-F238E27FC236}">
                <a16:creationId xmlns:a16="http://schemas.microsoft.com/office/drawing/2014/main" id="{BEC0FE02-2F2C-4DE7-ABE9-243D802842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2BEA933-72F0-4F11-B8C9-C410563A77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35EF2E-9F03-45FA-8AD2-67BD0B373490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663554" name="Rectangle 2">
            <a:extLst>
              <a:ext uri="{FF2B5EF4-FFF2-40B4-BE49-F238E27FC236}">
                <a16:creationId xmlns:a16="http://schemas.microsoft.com/office/drawing/2014/main" id="{EF297E7A-9254-46D8-A1AB-809DBB4A7D3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3555" name="Rectangle 3">
            <a:extLst>
              <a:ext uri="{FF2B5EF4-FFF2-40B4-BE49-F238E27FC236}">
                <a16:creationId xmlns:a16="http://schemas.microsoft.com/office/drawing/2014/main" id="{4E68168F-2D6A-4C6F-928A-620A1271D5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8D4E777-2568-4C8E-89F4-574258F49C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198D4D-C292-4B5C-B91E-3BCAEF631A8F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664578" name="Rectangle 2">
            <a:extLst>
              <a:ext uri="{FF2B5EF4-FFF2-40B4-BE49-F238E27FC236}">
                <a16:creationId xmlns:a16="http://schemas.microsoft.com/office/drawing/2014/main" id="{3F7FAAA4-56E4-41C9-920D-49948863890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79" name="Rectangle 3">
            <a:extLst>
              <a:ext uri="{FF2B5EF4-FFF2-40B4-BE49-F238E27FC236}">
                <a16:creationId xmlns:a16="http://schemas.microsoft.com/office/drawing/2014/main" id="{7EB2DFB4-0C25-4F41-9B42-934CEED78C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F70D5E6-F9C0-4E3C-8AA2-18754C0D8E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BBB48F-1683-4101-98E7-8C6C3A8F859F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420866" name="Rectangle 2">
            <a:extLst>
              <a:ext uri="{FF2B5EF4-FFF2-40B4-BE49-F238E27FC236}">
                <a16:creationId xmlns:a16="http://schemas.microsoft.com/office/drawing/2014/main" id="{F4AF06B2-4F02-4E0E-9C26-1CF2F5BD086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>
            <a:extLst>
              <a:ext uri="{FF2B5EF4-FFF2-40B4-BE49-F238E27FC236}">
                <a16:creationId xmlns:a16="http://schemas.microsoft.com/office/drawing/2014/main" id="{C9322629-755C-4DD7-BB05-5405B34D7F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C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D8D207E-9174-4D0B-9574-0914951019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1A70E8-78D9-4D33-A994-97ED217562F3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421890" name="Rectangle 2">
            <a:extLst>
              <a:ext uri="{FF2B5EF4-FFF2-40B4-BE49-F238E27FC236}">
                <a16:creationId xmlns:a16="http://schemas.microsoft.com/office/drawing/2014/main" id="{2D88DB8D-29BF-4FE1-85EE-D917A4D9EF3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>
            <a:extLst>
              <a:ext uri="{FF2B5EF4-FFF2-40B4-BE49-F238E27FC236}">
                <a16:creationId xmlns:a16="http://schemas.microsoft.com/office/drawing/2014/main" id="{A6F02713-5595-4D5D-88A8-DD373357C6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C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036994C-DAF7-40C8-8FF6-D164553B92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597DAF-9437-406F-93F2-A15076AB5629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614402" name="Rectangle 2">
            <a:extLst>
              <a:ext uri="{FF2B5EF4-FFF2-40B4-BE49-F238E27FC236}">
                <a16:creationId xmlns:a16="http://schemas.microsoft.com/office/drawing/2014/main" id="{50D5A838-2F46-40BE-966F-148FD1DB2D5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03" name="Rectangle 3">
            <a:extLst>
              <a:ext uri="{FF2B5EF4-FFF2-40B4-BE49-F238E27FC236}">
                <a16:creationId xmlns:a16="http://schemas.microsoft.com/office/drawing/2014/main" id="{B4848848-726F-4148-9D5B-6D194CC25F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1D3A7D7-194A-4D02-8556-ABCA82A5B7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A1797F-BB02-4C53-A4B6-8BD3A153A648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615426" name="Rectangle 2">
            <a:extLst>
              <a:ext uri="{FF2B5EF4-FFF2-40B4-BE49-F238E27FC236}">
                <a16:creationId xmlns:a16="http://schemas.microsoft.com/office/drawing/2014/main" id="{640C87A4-03BD-4A04-AE62-644D6CA2A2A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>
            <a:extLst>
              <a:ext uri="{FF2B5EF4-FFF2-40B4-BE49-F238E27FC236}">
                <a16:creationId xmlns:a16="http://schemas.microsoft.com/office/drawing/2014/main" id="{09B47B80-1A4F-4D2B-9DFD-D63A033D33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6BBC778-B45B-4E5C-AD81-94B7B78DA8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BC85AA-1E21-4E4E-80DE-99CE618D45C5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616450" name="Rectangle 2">
            <a:extLst>
              <a:ext uri="{FF2B5EF4-FFF2-40B4-BE49-F238E27FC236}">
                <a16:creationId xmlns:a16="http://schemas.microsoft.com/office/drawing/2014/main" id="{B32DBFE2-7214-488D-860F-E2D93D0F243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>
            <a:extLst>
              <a:ext uri="{FF2B5EF4-FFF2-40B4-BE49-F238E27FC236}">
                <a16:creationId xmlns:a16="http://schemas.microsoft.com/office/drawing/2014/main" id="{56DB44BA-DC08-4172-B210-DE8398A6F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7596691-CF50-48B7-BDFB-D822A4ADE7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B75DE3-A478-4779-B5EB-F2BCC556BDC5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617474" name="Rectangle 2">
            <a:extLst>
              <a:ext uri="{FF2B5EF4-FFF2-40B4-BE49-F238E27FC236}">
                <a16:creationId xmlns:a16="http://schemas.microsoft.com/office/drawing/2014/main" id="{59563BC7-ECF6-4DA2-A3A1-C544521915E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>
            <a:extLst>
              <a:ext uri="{FF2B5EF4-FFF2-40B4-BE49-F238E27FC236}">
                <a16:creationId xmlns:a16="http://schemas.microsoft.com/office/drawing/2014/main" id="{5977FB36-D1DC-4977-B2EC-9916C66413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53101F2-2D90-4C16-B767-66A3C53E81D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B2254A8-4444-49E0-8217-2D82185157F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8062EAA-93EF-4926-9166-49C96F611F5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Linux+ Guide to Linux Certification, Second Edition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B32F9E7B-CA22-4C85-AFFB-8582929985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>
                <a:latin typeface="Times New Roman" panose="02020603050405020304" pitchFamily="18" charset="0"/>
              </a:defRPr>
            </a:lvl1pPr>
          </a:lstStyle>
          <a:p>
            <a:r>
              <a:rPr lang="en-US" altLang="zh-CN"/>
              <a:t>A First Book of ANSI C, Fourth Edition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22E1CE01-9024-4237-82E8-87B1080E725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70B3A8A0-1692-404F-AB96-5F752BDBAE1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041BD-88FD-4BD2-B5E7-627BB76D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B2E65D-9974-4C0A-B205-24E71037E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AC5F93-593B-4C64-A874-94B9CD943B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A5D6C1-A568-42C0-9F8B-FEA3489BC9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3714096-50D0-48E2-9F13-EA7483BAA2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05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B1FBCA-2CB5-4A3F-B8D1-E7C5B1BC2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6BCC57-A643-4A4B-831D-98AB35374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A2BC02-631A-4135-A202-8C26849D31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8F3366-F8C3-46D0-9F81-B4972A14CE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F11E30-2AC9-4146-81B9-C271A1B24A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8040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B6110-9927-478A-98E0-1106DAFC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F04A35-0C35-4135-960B-DEBDEE73E35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F721D6-38E4-4EC9-A6B6-A1D244EB0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01A61-4D4E-4220-8712-39B9060D67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3400" y="6324600"/>
            <a:ext cx="58674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A First Book of ANSI C, Fourth Edition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D358E-7FC6-434E-9DE1-32B2755BA4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24600"/>
            <a:ext cx="2057400" cy="381000"/>
          </a:xfrm>
        </p:spPr>
        <p:txBody>
          <a:bodyPr/>
          <a:lstStyle>
            <a:lvl1pPr>
              <a:defRPr/>
            </a:lvl1pPr>
          </a:lstStyle>
          <a:p>
            <a:fld id="{F7C563EC-0392-4CCA-8357-FA2095B4C3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1389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7594A-9EF7-476A-91F8-5C93E523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F4BB0-E0C8-43E1-B4BC-747EA4EA3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5CECD7-E43D-471C-8407-5C682B519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3400" y="40386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E3EA37-8462-4E40-92DD-2628F03848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3400" y="6324600"/>
            <a:ext cx="58674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A First Book of ANSI C, Fourth Edition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58B3D7-A362-40DC-9F5B-0C4396438D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24600"/>
            <a:ext cx="2057400" cy="381000"/>
          </a:xfrm>
        </p:spPr>
        <p:txBody>
          <a:bodyPr/>
          <a:lstStyle>
            <a:lvl1pPr>
              <a:defRPr/>
            </a:lvl1pPr>
          </a:lstStyle>
          <a:p>
            <a:fld id="{3497E9C8-07A4-4756-AE35-6E379BEB34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3558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8F30-B337-4C43-A116-830D3606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DB4C69-2DD1-4AE6-9AA4-C8FB6B2F6A2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33400" y="16764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CFE67F-EA10-4BD3-B917-97A71CC28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400" y="40386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021D1E-934B-4115-90E2-61300B3619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33400" y="6324600"/>
            <a:ext cx="58674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A First Book of ANSI C, Fourth Edition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DB39F7-D6A2-4862-A100-88A3476E0C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24600"/>
            <a:ext cx="2057400" cy="381000"/>
          </a:xfrm>
        </p:spPr>
        <p:txBody>
          <a:bodyPr/>
          <a:lstStyle>
            <a:lvl1pPr>
              <a:defRPr/>
            </a:lvl1pPr>
          </a:lstStyle>
          <a:p>
            <a:fld id="{827D6B32-425E-4F7E-94A4-CF8AD9D41D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51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E2D93-7FD4-4ED1-9C3F-86A7284E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B4884-0D96-423B-A05E-3D01AFAE8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C6C997-DF40-49B2-B911-B1836793D3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2F8E11-5069-4DAC-9BB1-E2E913CE9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C1C8A6-A2F5-46ED-8DF4-7D924F6D36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451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64B14-B794-4BFE-B79C-D6462AC3F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D59D1D-30BA-4B6A-AA71-AB5E2E838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F92890-62EC-4E21-A399-E93D3A659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A596A5-6B1F-4B67-8635-7C8A8D0F6B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34D85F9-7E42-4A01-8E92-787D7FFC5B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889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C9782-5301-4872-A7E2-D3ED97D05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45BB51-0708-4208-A536-D6824AC40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6D1B71-2952-4414-B39A-BB004E644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1317D0-5CDD-4E1A-A1D4-9902EF5C84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 First Book of ANSI C, Fourth Edition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D6F091-79FF-449D-9CF9-34845408FC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C4BE54-B049-42D7-A870-F4EE06BAB6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7031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CD9AA-13C9-4C27-883A-0C421E70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02C98A-593C-4440-8030-5F907C698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926031-242A-4140-8F84-548D9150C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B96728-99EE-48C5-9869-A18DFFE39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FEDACB-5584-48CE-A968-FAE9B9F0B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399880E9-3731-423E-A443-4279E1C784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 First Book of ANSI C, Fourth Edition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97817CB3-A22D-468C-8B53-6BAB355BE1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7B8BD3-077B-4579-8579-5F75AAB654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158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E84D0-D25F-47E9-8D9A-458063EB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E31E8C-1AAA-46BE-A466-CCD3AC2755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 First Book of ANSI C, Fourth Edition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13F8D1-E386-4BDC-8777-43DA4679FD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1E893A-C741-437E-BEE9-8C81D6BA61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32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FC4F933-DFA5-4C5C-B8C5-7257725D09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 First Book of ANSI C, Fourth Edition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C5F23F3-6F34-48EC-952B-A847471FAF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59FE13A-811F-4EAE-880C-A289BFF6D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766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87B08-545F-4BEF-AA33-391BC811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7AF89-2C18-467B-83B1-8ADE692AE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27556C-A361-4114-8206-0B3281787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5FA362-16F1-44BD-8ED6-FC0D8A0B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 First Book of ANSI C, Fourth Edition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2E2D66-5332-4F79-AF6F-3970CB79EF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E9FB5F-B967-4816-87D3-8C74DB547F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93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ED86E-A62E-4AEA-80CA-EC50A3EB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167B45-574F-4B30-863E-56D3C4043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4D0AF1-4DB7-4B27-BA06-578E2E3B1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6F7DC8-A028-4378-868B-458E208841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 First Book of ANSI C, Fourth Edition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93EA9-7713-4944-8DBC-4930615994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450F8F-2600-49DE-A215-591FB7930B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885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11E8F0F-204C-4C3C-89B4-9449F626F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AF60F4F-F62C-4116-BAEB-A67C4847B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DAE87DA-A376-4DA2-8A7B-B29EDAD4321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A First Book of ANSI C, Fourth Edition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9FE8F0C-7995-4C21-9620-7344BD7B86B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fld id="{97D5A4AB-155B-46DE-AE65-A341D3E5D4B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600" kern="1200">
          <a:solidFill>
            <a:srgbClr val="22222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600" kern="12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rgbClr val="22222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rgbClr val="22222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rgbClr val="22222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3AC809D6-9178-41E9-A90F-2A28139358C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First Book of ANSI C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 sz="3200" i="1">
                <a:ea typeface="宋体" panose="02010600030101010101" pitchFamily="2" charset="-122"/>
              </a:rPr>
              <a:t>Fourth Edition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43836FD6-C5C7-4CE0-9D78-029CA29742E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400" b="0" i="1">
                <a:ea typeface="宋体" panose="02010600030101010101" pitchFamily="2" charset="-122"/>
              </a:rPr>
              <a:t>Chapter 10</a:t>
            </a:r>
          </a:p>
          <a:p>
            <a:pPr>
              <a:lnSpc>
                <a:spcPct val="90000"/>
              </a:lnSpc>
            </a:pPr>
            <a:r>
              <a:rPr lang="en-US" altLang="zh-CN" sz="3400" b="0" i="1">
                <a:ea typeface="宋体" panose="02010600030101010101" pitchFamily="2" charset="-122"/>
              </a:rPr>
              <a:t>Data Files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228E51-1B7E-4382-B2F9-320F162E8B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12B633-C7A4-407C-8A4C-BA822E7EC2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00D085-4EB8-4968-A1DC-036DE48AEB19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515074" name="Rectangle 2">
            <a:extLst>
              <a:ext uri="{FF2B5EF4-FFF2-40B4-BE49-F238E27FC236}">
                <a16:creationId xmlns:a16="http://schemas.microsoft.com/office/drawing/2014/main" id="{932C2FE8-C2A0-46D9-BBD0-A62A9EB59D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Declaring a File Stream</a:t>
            </a:r>
          </a:p>
        </p:txBody>
      </p:sp>
      <p:sp>
        <p:nvSpPr>
          <p:cNvPr id="515075" name="Rectangle 3">
            <a:extLst>
              <a:ext uri="{FF2B5EF4-FFF2-40B4-BE49-F238E27FC236}">
                <a16:creationId xmlns:a16="http://schemas.microsoft.com/office/drawing/2014/main" id="{51B52C6F-093B-410F-B182-DCCDB24E8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 each file that your program uses, a file stream must be named (declared) and created (opened)</a:t>
            </a:r>
          </a:p>
          <a:p>
            <a:r>
              <a:rPr lang="en-US" altLang="zh-CN">
                <a:ea typeface="宋体" panose="02010600030101010101" pitchFamily="2" charset="-122"/>
              </a:rPr>
              <a:t>Naming a file stream is accomplished by declaring a variable name to be of type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FILE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FILE *inFile;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Asterisk is necessary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Name is selected by programmer and internal to the program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FILE</a:t>
            </a:r>
            <a:r>
              <a:rPr lang="en-US" altLang="zh-CN">
                <a:ea typeface="宋体" panose="02010600030101010101" pitchFamily="2" charset="-122"/>
              </a:rPr>
              <a:t> data structure is declared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stdio.h</a:t>
            </a: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425F6C-4203-4398-A305-CD8EEA2304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8F566C-16A5-4A62-82F7-34482A6BCC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ED7064-CB90-4A23-B6B0-E0D76F824AAE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516098" name="Rectangle 2">
            <a:extLst>
              <a:ext uri="{FF2B5EF4-FFF2-40B4-BE49-F238E27FC236}">
                <a16:creationId xmlns:a16="http://schemas.microsoft.com/office/drawing/2014/main" id="{BE5B0510-242E-4F91-88E7-525026F08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Opening a File Stream</a:t>
            </a:r>
          </a:p>
        </p:txBody>
      </p:sp>
      <p:sp>
        <p:nvSpPr>
          <p:cNvPr id="516099" name="Rectangle 3">
            <a:extLst>
              <a:ext uri="{FF2B5EF4-FFF2-40B4-BE49-F238E27FC236}">
                <a16:creationId xmlns:a16="http://schemas.microsoft.com/office/drawing/2014/main" id="{8CCB4E26-CCD0-4F21-BF30-1859B866A9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altLang="zh-CN">
                <a:ea typeface="宋体" panose="02010600030101010101" pitchFamily="2" charset="-122"/>
              </a:rPr>
              <a:t>Opening a file stream (or opening the file):</a:t>
            </a:r>
          </a:p>
          <a:p>
            <a:pPr lvl="1">
              <a:lnSpc>
                <a:spcPct val="95000"/>
              </a:lnSpc>
            </a:pPr>
            <a:r>
              <a:rPr lang="en-US" altLang="zh-CN">
                <a:ea typeface="宋体" panose="02010600030101010101" pitchFamily="2" charset="-122"/>
              </a:rPr>
              <a:t>Establishes the physical communication link between the program and the data file</a:t>
            </a:r>
          </a:p>
          <a:p>
            <a:pPr lvl="1">
              <a:lnSpc>
                <a:spcPct val="95000"/>
              </a:lnSpc>
            </a:pPr>
            <a:r>
              <a:rPr lang="en-US" altLang="zh-CN">
                <a:ea typeface="宋体" panose="02010600030101010101" pitchFamily="2" charset="-122"/>
              </a:rPr>
              <a:t>Equates a specific external filename to the name declared in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FILE</a:t>
            </a:r>
            <a:r>
              <a:rPr lang="en-US" altLang="zh-CN">
                <a:ea typeface="宋体" panose="02010600030101010101" pitchFamily="2" charset="-122"/>
              </a:rPr>
              <a:t> declaration statement</a:t>
            </a:r>
          </a:p>
          <a:p>
            <a:pPr>
              <a:lnSpc>
                <a:spcPct val="95000"/>
              </a:lnSpc>
            </a:pPr>
            <a:r>
              <a:rPr lang="en-US" altLang="zh-CN">
                <a:ea typeface="宋体" panose="02010600030101010101" pitchFamily="2" charset="-122"/>
              </a:rPr>
              <a:t>Use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fopen()</a:t>
            </a:r>
            <a:r>
              <a:rPr lang="en-US" altLang="zh-CN">
                <a:ea typeface="宋体" panose="02010600030101010101" pitchFamily="2" charset="-122"/>
              </a:rPr>
              <a:t> (declared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stdio.h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lvl="1">
              <a:lnSpc>
                <a:spcPct val="95000"/>
              </a:lnSpc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outFile = fopen("prices.bnd","w");</a:t>
            </a:r>
          </a:p>
          <a:p>
            <a:pPr lvl="1">
              <a:lnSpc>
                <a:spcPct val="95000"/>
              </a:lnSpc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fileOut = fopen("prices.dat", "wb");</a:t>
            </a:r>
          </a:p>
          <a:p>
            <a:pPr lvl="1">
              <a:lnSpc>
                <a:spcPct val="95000"/>
              </a:lnSpc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inFile = fopen("prices.bnd","r");</a:t>
            </a:r>
          </a:p>
          <a:p>
            <a:pPr lvl="2">
              <a:lnSpc>
                <a:spcPct val="95000"/>
              </a:lnSpc>
            </a:pPr>
            <a:r>
              <a:rPr lang="en-US" altLang="zh-CN" sz="2400">
                <a:ea typeface="宋体" panose="02010600030101010101" pitchFamily="2" charset="-122"/>
              </a:rPr>
              <a:t>If a file opened for reading does not exist,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fopen()</a:t>
            </a:r>
            <a:r>
              <a:rPr lang="en-US" altLang="zh-CN" sz="2400">
                <a:ea typeface="宋体" panose="02010600030101010101" pitchFamily="2" charset="-122"/>
              </a:rPr>
              <a:t> returns the NULL address value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3AA869-9AAE-4A73-BCAA-A20C17EB2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19143B-01D9-4033-BB17-433C9120F2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9BF6EC-8884-4332-A714-51018FC91185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517126" name="Rectangle 6">
            <a:extLst>
              <a:ext uri="{FF2B5EF4-FFF2-40B4-BE49-F238E27FC236}">
                <a16:creationId xmlns:a16="http://schemas.microsoft.com/office/drawing/2014/main" id="{071C52BD-065E-493B-9240-3B67ADF5D0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Opening a File Stream (continued)</a:t>
            </a:r>
          </a:p>
        </p:txBody>
      </p:sp>
      <p:pic>
        <p:nvPicPr>
          <p:cNvPr id="517125" name="Picture 5">
            <a:extLst>
              <a:ext uri="{FF2B5EF4-FFF2-40B4-BE49-F238E27FC236}">
                <a16:creationId xmlns:a16="http://schemas.microsoft.com/office/drawing/2014/main" id="{C3DE77D1-1B9F-41FA-A039-ED638F2787E8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2457450"/>
            <a:ext cx="6856413" cy="3009900"/>
          </a:xfrm>
          <a:noFill/>
          <a:ln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1">
            <a:extLst>
              <a:ext uri="{FF2B5EF4-FFF2-40B4-BE49-F238E27FC236}">
                <a16:creationId xmlns:a16="http://schemas.microsoft.com/office/drawing/2014/main" id="{C5120933-0FEF-4285-80FC-67E1C81AC1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11" name="灯片编号占位符 2">
            <a:extLst>
              <a:ext uri="{FF2B5EF4-FFF2-40B4-BE49-F238E27FC236}">
                <a16:creationId xmlns:a16="http://schemas.microsoft.com/office/drawing/2014/main" id="{A66B51E4-9751-4079-BAF4-52F8AB6E9D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1BCCEB-08BF-45FA-A721-99680B037C81}" type="slidenum">
              <a:rPr lang="en-US" altLang="zh-CN"/>
              <a:pPr/>
              <a:t>13</a:t>
            </a:fld>
            <a:endParaRPr lang="en-US" altLang="zh-CN"/>
          </a:p>
        </p:txBody>
      </p:sp>
      <p:pic>
        <p:nvPicPr>
          <p:cNvPr id="520197" name="Picture 5">
            <a:extLst>
              <a:ext uri="{FF2B5EF4-FFF2-40B4-BE49-F238E27FC236}">
                <a16:creationId xmlns:a16="http://schemas.microsoft.com/office/drawing/2014/main" id="{B2CA968F-EA9D-42C1-9BF7-9DA2AA464E72}"/>
              </a:ext>
            </a:extLst>
          </p:cNvPr>
          <p:cNvPicPr>
            <a:picLocks noChangeAspect="1" noChangeArrowheads="1"/>
          </p:cNvPicPr>
          <p:nvPr>
            <p:ph idx="4294967295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990600"/>
            <a:ext cx="8235950" cy="5257800"/>
          </a:xfrm>
          <a:noFill/>
          <a:ln/>
        </p:spPr>
      </p:pic>
      <p:sp>
        <p:nvSpPr>
          <p:cNvPr id="520200" name="Line 8">
            <a:extLst>
              <a:ext uri="{FF2B5EF4-FFF2-40B4-BE49-F238E27FC236}">
                <a16:creationId xmlns:a16="http://schemas.microsoft.com/office/drawing/2014/main" id="{55DB8E05-3E3A-4C26-913F-7A56AFCB7B3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09800" y="4648200"/>
            <a:ext cx="45720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0201" name="Text Box 9">
            <a:extLst>
              <a:ext uri="{FF2B5EF4-FFF2-40B4-BE49-F238E27FC236}">
                <a16:creationId xmlns:a16="http://schemas.microsoft.com/office/drawing/2014/main" id="{DF6A5E83-9F7F-4CDD-9EB8-FB70DB98D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5" y="5332413"/>
            <a:ext cx="66452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passes its integer argument directly to the operating system and then terminates program operation; declared in 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stdlib.h</a:t>
            </a:r>
          </a:p>
          <a:p>
            <a:endParaRPr lang="en-US" altLang="zh-CN" sz="18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20205" name="Group 13">
            <a:extLst>
              <a:ext uri="{FF2B5EF4-FFF2-40B4-BE49-F238E27FC236}">
                <a16:creationId xmlns:a16="http://schemas.microsoft.com/office/drawing/2014/main" id="{AC87B953-B82A-4FCA-B392-990F17181512}"/>
              </a:ext>
            </a:extLst>
          </p:cNvPr>
          <p:cNvGrpSpPr>
            <a:grpSpLocks/>
          </p:cNvGrpSpPr>
          <p:nvPr/>
        </p:nvGrpSpPr>
        <p:grpSpPr bwMode="auto">
          <a:xfrm>
            <a:off x="2422525" y="2209800"/>
            <a:ext cx="6797675" cy="1524000"/>
            <a:chOff x="1526" y="1392"/>
            <a:chExt cx="4282" cy="960"/>
          </a:xfrm>
        </p:grpSpPr>
        <p:sp>
          <p:nvSpPr>
            <p:cNvPr id="520202" name="Text Box 10">
              <a:extLst>
                <a:ext uri="{FF2B5EF4-FFF2-40B4-BE49-F238E27FC236}">
                  <a16:creationId xmlns:a16="http://schemas.microsoft.com/office/drawing/2014/main" id="{0E9D20A6-E8F5-4459-B210-87DD284143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6" y="1392"/>
              <a:ext cx="42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>
                  <a:solidFill>
                    <a:srgbClr val="FF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if ((inFile = fopen("prices.dat","r")) == NULL )</a:t>
              </a:r>
            </a:p>
          </p:txBody>
        </p:sp>
        <p:sp>
          <p:nvSpPr>
            <p:cNvPr id="520203" name="Line 11">
              <a:extLst>
                <a:ext uri="{FF2B5EF4-FFF2-40B4-BE49-F238E27FC236}">
                  <a16:creationId xmlns:a16="http://schemas.microsoft.com/office/drawing/2014/main" id="{3DD7B0B8-8E75-4BFB-B1D2-C8183AE24E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1584"/>
              <a:ext cx="1296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0204" name="Line 12">
              <a:extLst>
                <a:ext uri="{FF2B5EF4-FFF2-40B4-BE49-F238E27FC236}">
                  <a16:creationId xmlns:a16="http://schemas.microsoft.com/office/drawing/2014/main" id="{EA4E6EDB-ECD9-475A-9C68-FAD35AB8B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1584"/>
              <a:ext cx="912" cy="7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0206" name="Rectangle 14">
            <a:extLst>
              <a:ext uri="{FF2B5EF4-FFF2-40B4-BE49-F238E27FC236}">
                <a16:creationId xmlns:a16="http://schemas.microsoft.com/office/drawing/2014/main" id="{8E17B043-8D3E-444F-B083-3492055F4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1000"/>
            <a:ext cx="807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Opening a File Stream 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31E9A0-7DC1-47AE-82FE-E4E878AF40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BEEF1F-AFC6-4258-9A1F-3AF1F63722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9D800C-7C7B-4849-9F9A-77E85CB7FEF6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523266" name="Rectangle 2">
            <a:extLst>
              <a:ext uri="{FF2B5EF4-FFF2-40B4-BE49-F238E27FC236}">
                <a16:creationId xmlns:a16="http://schemas.microsoft.com/office/drawing/2014/main" id="{29076254-E5B0-42D5-A00B-502BE00C38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Opening a File Stream (continued)</a:t>
            </a:r>
          </a:p>
        </p:txBody>
      </p:sp>
      <p:sp>
        <p:nvSpPr>
          <p:cNvPr id="523267" name="Rectangle 3">
            <a:extLst>
              <a:ext uri="{FF2B5EF4-FFF2-40B4-BE49-F238E27FC236}">
                <a16:creationId xmlns:a16="http://schemas.microsoft.com/office/drawing/2014/main" id="{B2C0D833-873D-4E04-A557-637F7718EF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Approach in Program 10.1 does not work for output files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a file exists having the same name as the file to be opened for writing, the existing file is erased and all its data is lost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file can first be opened in input mode, simply to see if it exists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If it does, the user is given the choice of explicitly permitting it to be overwritten when it is subsequently opened in output mode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>
            <a:extLst>
              <a:ext uri="{FF2B5EF4-FFF2-40B4-BE49-F238E27FC236}">
                <a16:creationId xmlns:a16="http://schemas.microsoft.com/office/drawing/2014/main" id="{22272AB5-1114-4379-B810-0DA5E9BB21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6C6C4E82-9BD1-4D3A-A1B2-E9A46124E5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B2AC97-6D10-405F-83E6-66819410C0DD}" type="slidenum">
              <a:rPr lang="en-US" altLang="zh-CN"/>
              <a:pPr/>
              <a:t>15</a:t>
            </a:fld>
            <a:endParaRPr lang="en-US" altLang="zh-CN"/>
          </a:p>
        </p:txBody>
      </p:sp>
      <p:grpSp>
        <p:nvGrpSpPr>
          <p:cNvPr id="524294" name="Group 6">
            <a:extLst>
              <a:ext uri="{FF2B5EF4-FFF2-40B4-BE49-F238E27FC236}">
                <a16:creationId xmlns:a16="http://schemas.microsoft.com/office/drawing/2014/main" id="{F21494B9-70F0-42C5-97FB-20D5E32729E3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685800"/>
            <a:ext cx="8296275" cy="5562600"/>
            <a:chOff x="288" y="144"/>
            <a:chExt cx="5226" cy="3504"/>
          </a:xfrm>
        </p:grpSpPr>
        <p:pic>
          <p:nvPicPr>
            <p:cNvPr id="524292" name="Picture 4">
              <a:extLst>
                <a:ext uri="{FF2B5EF4-FFF2-40B4-BE49-F238E27FC236}">
                  <a16:creationId xmlns:a16="http://schemas.microsoft.com/office/drawing/2014/main" id="{6B08C3FE-ED05-4959-9617-9719A5DB36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144"/>
              <a:ext cx="5226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4293" name="Picture 5">
              <a:extLst>
                <a:ext uri="{FF2B5EF4-FFF2-40B4-BE49-F238E27FC236}">
                  <a16:creationId xmlns:a16="http://schemas.microsoft.com/office/drawing/2014/main" id="{D732869C-34C2-4EF9-9194-C93FCF4720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" y="1374"/>
              <a:ext cx="5172" cy="2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24295" name="Rectangle 7">
            <a:extLst>
              <a:ext uri="{FF2B5EF4-FFF2-40B4-BE49-F238E27FC236}">
                <a16:creationId xmlns:a16="http://schemas.microsoft.com/office/drawing/2014/main" id="{48951350-DC0C-4C59-834E-2010A47A5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Opening a File Stream (continued)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>
            <a:extLst>
              <a:ext uri="{FF2B5EF4-FFF2-40B4-BE49-F238E27FC236}">
                <a16:creationId xmlns:a16="http://schemas.microsoft.com/office/drawing/2014/main" id="{91994488-A7B7-4C25-995B-D60A95BD0B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B60BBB33-D8CD-418F-A5EE-0F2E6F8EB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11009F-EE50-4CB6-94DE-75C3485C56E4}" type="slidenum">
              <a:rPr lang="en-US" altLang="zh-CN"/>
              <a:pPr/>
              <a:t>16</a:t>
            </a:fld>
            <a:endParaRPr lang="en-US" altLang="zh-CN"/>
          </a:p>
        </p:txBody>
      </p:sp>
      <p:pic>
        <p:nvPicPr>
          <p:cNvPr id="525316" name="Picture 4">
            <a:extLst>
              <a:ext uri="{FF2B5EF4-FFF2-40B4-BE49-F238E27FC236}">
                <a16:creationId xmlns:a16="http://schemas.microsoft.com/office/drawing/2014/main" id="{270690B1-24AB-4647-BFBB-AE7C699B992B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533400"/>
            <a:ext cx="8077200" cy="3235325"/>
          </a:xfrm>
          <a:noFill/>
          <a:ln/>
        </p:spPr>
      </p:pic>
      <p:sp>
        <p:nvSpPr>
          <p:cNvPr id="525320" name="Text Box 8">
            <a:extLst>
              <a:ext uri="{FF2B5EF4-FFF2-40B4-BE49-F238E27FC236}">
                <a16:creationId xmlns:a16="http://schemas.microsoft.com/office/drawing/2014/main" id="{6AF4CAB6-50A9-4028-B57E-1EEC6B2F5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971800"/>
            <a:ext cx="6324600" cy="32781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Sample run 1:</a:t>
            </a:r>
          </a:p>
          <a:p>
            <a:r>
              <a:rPr lang="en-US" altLang="zh-CN" sz="16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 file by the name prices.dat exists.</a:t>
            </a:r>
          </a:p>
          <a:p>
            <a:r>
              <a:rPr lang="en-US" altLang="zh-CN" sz="16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 you want to continue and overwrite it</a:t>
            </a:r>
          </a:p>
          <a:p>
            <a:r>
              <a:rPr lang="en-US" altLang="zh-CN" sz="16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with the new data (y or n): n</a:t>
            </a:r>
          </a:p>
          <a:p>
            <a:endParaRPr lang="en-US" altLang="zh-CN" sz="160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The existing file will not be overwritten.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Sample run 2:</a:t>
            </a:r>
          </a:p>
          <a:p>
            <a:r>
              <a:rPr lang="en-US" altLang="zh-CN" sz="16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 file by the name prices.dat exists.</a:t>
            </a:r>
          </a:p>
          <a:p>
            <a:r>
              <a:rPr lang="en-US" altLang="zh-CN" sz="16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 you want to continue and overwrite it</a:t>
            </a:r>
          </a:p>
          <a:p>
            <a:r>
              <a:rPr lang="en-US" altLang="zh-CN" sz="16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with the new data (y or n): y</a:t>
            </a:r>
          </a:p>
          <a:p>
            <a:endParaRPr lang="en-US" altLang="zh-CN" sz="160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The file has been successfully opened for output.</a:t>
            </a:r>
          </a:p>
        </p:txBody>
      </p:sp>
      <p:sp>
        <p:nvSpPr>
          <p:cNvPr id="525321" name="Rectangle 9">
            <a:extLst>
              <a:ext uri="{FF2B5EF4-FFF2-40B4-BE49-F238E27FC236}">
                <a16:creationId xmlns:a16="http://schemas.microsoft.com/office/drawing/2014/main" id="{4528FB84-DF53-49A5-BB6F-A8620279D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Opening a File Stream (continued)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BEB390-64E4-4CBF-A515-56AF5538F3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3B1679-8245-40A3-AC4E-80C4DE77E5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35CBE2-2B66-4B2C-843C-1B7F85259AB4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527362" name="Rectangle 2">
            <a:extLst>
              <a:ext uri="{FF2B5EF4-FFF2-40B4-BE49-F238E27FC236}">
                <a16:creationId xmlns:a16="http://schemas.microsoft.com/office/drawing/2014/main" id="{C68D846E-8229-4FEF-AD14-6E9FB4F998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Embedded and Interactive Filenames</a:t>
            </a:r>
          </a:p>
        </p:txBody>
      </p:sp>
      <p:pic>
        <p:nvPicPr>
          <p:cNvPr id="527364" name="Picture 4">
            <a:extLst>
              <a:ext uri="{FF2B5EF4-FFF2-40B4-BE49-F238E27FC236}">
                <a16:creationId xmlns:a16="http://schemas.microsoft.com/office/drawing/2014/main" id="{EC61158D-8A36-4504-9771-9F84AD7D0A41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311275"/>
            <a:ext cx="7772400" cy="5013325"/>
          </a:xfrm>
          <a:noFill/>
          <a:ln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E57E186A-9887-4816-9F50-AD670086E5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E26BF2E2-03D1-4298-9C4F-C8F59AAE96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4B10EA-1A71-4F8D-8F1A-54421AEAB86C}" type="slidenum">
              <a:rPr lang="en-US" altLang="zh-CN"/>
              <a:pPr/>
              <a:t>18</a:t>
            </a:fld>
            <a:endParaRPr lang="en-US" altLang="zh-CN"/>
          </a:p>
        </p:txBody>
      </p:sp>
      <p:pic>
        <p:nvPicPr>
          <p:cNvPr id="530436" name="Picture 4">
            <a:extLst>
              <a:ext uri="{FF2B5EF4-FFF2-40B4-BE49-F238E27FC236}">
                <a16:creationId xmlns:a16="http://schemas.microsoft.com/office/drawing/2014/main" id="{DBB61B17-3A51-4893-B26C-3CBE046E6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14425"/>
            <a:ext cx="8334375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0437" name="Rectangle 5">
            <a:extLst>
              <a:ext uri="{FF2B5EF4-FFF2-40B4-BE49-F238E27FC236}">
                <a16:creationId xmlns:a16="http://schemas.microsoft.com/office/drawing/2014/main" id="{5BA4CFC7-4990-4A39-951C-CC539753F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Embedded and Interactive Filenames (continued)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A3BB0C-3577-4AAA-B89B-868B27E812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278D12-8B98-413C-B8ED-24D7078A01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6FA145-03DD-47B6-BA78-48AD80807B96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531458" name="Rectangle 2">
            <a:extLst>
              <a:ext uri="{FF2B5EF4-FFF2-40B4-BE49-F238E27FC236}">
                <a16:creationId xmlns:a16="http://schemas.microsoft.com/office/drawing/2014/main" id="{85C91462-54D6-480D-9982-48DE9A575C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Closing a File Stream</a:t>
            </a:r>
          </a:p>
        </p:txBody>
      </p:sp>
      <p:sp>
        <p:nvSpPr>
          <p:cNvPr id="531459" name="Rectangle 3">
            <a:extLst>
              <a:ext uri="{FF2B5EF4-FFF2-40B4-BE49-F238E27FC236}">
                <a16:creationId xmlns:a16="http://schemas.microsoft.com/office/drawing/2014/main" id="{4BA3123A-EFD6-4B4D-B424-BBC002FBF1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 file stream is closed using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fclose()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fclose()</a:t>
            </a:r>
            <a:r>
              <a:rPr lang="en-US" altLang="zh-CN">
                <a:ea typeface="宋体" panose="02010600030101010101" pitchFamily="2" charset="-122"/>
              </a:rPr>
              <a:t> breaks the link between the file’s external and internal names, releasing the internal file pointer name, which can then be used for another file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fclose(inFile);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Because all computers have a limit on the maximum number of files that can be open at one time, closing files that are no longer needed makes good sense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Open files existing at the end of normal program execution are closed by the operating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C7DB45-FA3B-4D33-8E41-AC0C09FD4C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E556FC-0C30-46F2-8538-E3E43EDD65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3D1247-CDC1-4824-9B54-F305E6723E33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B347588A-0C56-40A4-8AE4-10FF829AF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Objectives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3B011C4-ED90-4550-B948-111AD37B9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Declaring, Opening, and Closing File Streams</a:t>
            </a:r>
          </a:p>
          <a:p>
            <a:r>
              <a:rPr lang="en-US" altLang="zh-CN">
                <a:ea typeface="宋体" panose="02010600030101010101" pitchFamily="2" charset="-122"/>
              </a:rPr>
              <a:t>Reading from and Writing to Text Files</a:t>
            </a:r>
          </a:p>
          <a:p>
            <a:r>
              <a:rPr lang="en-US" altLang="zh-CN">
                <a:ea typeface="宋体" panose="02010600030101010101" pitchFamily="2" charset="-122"/>
              </a:rPr>
              <a:t>Random File Access</a:t>
            </a:r>
          </a:p>
          <a:p>
            <a:r>
              <a:rPr lang="en-US" altLang="zh-CN">
                <a:ea typeface="宋体" panose="02010600030101010101" pitchFamily="2" charset="-122"/>
              </a:rPr>
              <a:t>Passing and Returning Filenames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375A29E-40A4-4A3C-8E15-C78C3F7A3A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732EA1D-3EAC-4848-BB09-1E1B9F0BF7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516F0D-B61C-42B2-B5E8-8385203C7115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532482" name="Rectangle 2">
            <a:extLst>
              <a:ext uri="{FF2B5EF4-FFF2-40B4-BE49-F238E27FC236}">
                <a16:creationId xmlns:a16="http://schemas.microsoft.com/office/drawing/2014/main" id="{8624F56D-47C8-4812-A6D2-09BE0DEE8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Reading from and Writing to Text Files</a:t>
            </a:r>
          </a:p>
        </p:txBody>
      </p:sp>
      <p:sp>
        <p:nvSpPr>
          <p:cNvPr id="532486" name="Rectangle 6">
            <a:extLst>
              <a:ext uri="{FF2B5EF4-FFF2-40B4-BE49-F238E27FC236}">
                <a16:creationId xmlns:a16="http://schemas.microsoft.com/office/drawing/2014/main" id="{3E314FAA-F5C3-4CA3-8C32-1167C526E3B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905000"/>
            <a:ext cx="8077200" cy="220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Prototypes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stdio.h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Examples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fputc('a',outFile);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fputs("Hello world!",outFile);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fprintf(outFile,"%s %n",descrip,price);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2461CA6E-BF2B-4911-8B3F-7B44825AB7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68B67CB3-28E8-482B-B1DE-FFAC84BB87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6D4AD1-7A01-47A0-91B7-63370CC7395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667650" name="Rectangle 2">
            <a:extLst>
              <a:ext uri="{FF2B5EF4-FFF2-40B4-BE49-F238E27FC236}">
                <a16:creationId xmlns:a16="http://schemas.microsoft.com/office/drawing/2014/main" id="{D3559704-9B01-48E2-A0AC-CB2C985009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Reading from and Writing to Text Files (continued)</a:t>
            </a:r>
          </a:p>
        </p:txBody>
      </p:sp>
      <p:pic>
        <p:nvPicPr>
          <p:cNvPr id="667651" name="Picture 3">
            <a:extLst>
              <a:ext uri="{FF2B5EF4-FFF2-40B4-BE49-F238E27FC236}">
                <a16:creationId xmlns:a16="http://schemas.microsoft.com/office/drawing/2014/main" id="{6F1C8B40-E86B-45DC-9AB4-A34863857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0"/>
            <a:ext cx="8748713" cy="148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1">
            <a:extLst>
              <a:ext uri="{FF2B5EF4-FFF2-40B4-BE49-F238E27FC236}">
                <a16:creationId xmlns:a16="http://schemas.microsoft.com/office/drawing/2014/main" id="{76E6C999-CFEE-4098-AFFE-F82E0D44EB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8" name="灯片编号占位符 2">
            <a:extLst>
              <a:ext uri="{FF2B5EF4-FFF2-40B4-BE49-F238E27FC236}">
                <a16:creationId xmlns:a16="http://schemas.microsoft.com/office/drawing/2014/main" id="{B73AA0A4-E0C4-4D51-9867-3380975BDB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3ED42B-E6F7-4A4F-84D9-1460517747C2}" type="slidenum">
              <a:rPr lang="en-US" altLang="zh-CN"/>
              <a:pPr/>
              <a:t>22</a:t>
            </a:fld>
            <a:endParaRPr lang="en-US" altLang="zh-CN"/>
          </a:p>
        </p:txBody>
      </p:sp>
      <p:grpSp>
        <p:nvGrpSpPr>
          <p:cNvPr id="535558" name="Group 6">
            <a:extLst>
              <a:ext uri="{FF2B5EF4-FFF2-40B4-BE49-F238E27FC236}">
                <a16:creationId xmlns:a16="http://schemas.microsoft.com/office/drawing/2014/main" id="{1BCA142E-F7F3-42D6-B26B-2B6B9AB740BD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066800"/>
            <a:ext cx="8048625" cy="5257800"/>
            <a:chOff x="312" y="0"/>
            <a:chExt cx="5250" cy="4188"/>
          </a:xfrm>
        </p:grpSpPr>
        <p:pic>
          <p:nvPicPr>
            <p:cNvPr id="535556" name="Picture 4">
              <a:extLst>
                <a:ext uri="{FF2B5EF4-FFF2-40B4-BE49-F238E27FC236}">
                  <a16:creationId xmlns:a16="http://schemas.microsoft.com/office/drawing/2014/main" id="{0A2CF80B-3CCE-41A1-B248-525D374D9A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0"/>
              <a:ext cx="5226" cy="2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5557" name="Picture 5">
              <a:extLst>
                <a:ext uri="{FF2B5EF4-FFF2-40B4-BE49-F238E27FC236}">
                  <a16:creationId xmlns:a16="http://schemas.microsoft.com/office/drawing/2014/main" id="{EA7D88D5-494F-4A33-9BB8-1EA0E49BBA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" y="2694"/>
              <a:ext cx="5250" cy="1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35559" name="Text Box 7">
            <a:extLst>
              <a:ext uri="{FF2B5EF4-FFF2-40B4-BE49-F238E27FC236}">
                <a16:creationId xmlns:a16="http://schemas.microsoft.com/office/drawing/2014/main" id="{179E6904-A1BC-4D55-9856-9BF5A0FCD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038600"/>
            <a:ext cx="2530475" cy="123031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prices.dat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</a:p>
          <a:p>
            <a:r>
              <a:rPr lang="en-US" altLang="zh-CN" sz="18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Batteries 39.25</a:t>
            </a:r>
          </a:p>
          <a:p>
            <a:r>
              <a:rPr lang="en-US" altLang="zh-CN" sz="18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Bulbs      3.22</a:t>
            </a:r>
          </a:p>
          <a:p>
            <a:r>
              <a:rPr lang="en-US" altLang="zh-CN" sz="18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Fuses      1.03</a:t>
            </a:r>
          </a:p>
        </p:txBody>
      </p:sp>
      <p:sp>
        <p:nvSpPr>
          <p:cNvPr id="535560" name="Rectangle 8">
            <a:extLst>
              <a:ext uri="{FF2B5EF4-FFF2-40B4-BE49-F238E27FC236}">
                <a16:creationId xmlns:a16="http://schemas.microsoft.com/office/drawing/2014/main" id="{D20586DF-8935-428E-8982-947961C39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Reading from and Writing to Text Files (continued)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1879E2D9-8B60-45D9-91BA-AD072C07E7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3994CC2-0507-428D-922C-BA6426C9AD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54E92B-FD13-45DA-99D6-C90D48513B5B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536578" name="Rectangle 2">
            <a:extLst>
              <a:ext uri="{FF2B5EF4-FFF2-40B4-BE49-F238E27FC236}">
                <a16:creationId xmlns:a16="http://schemas.microsoft.com/office/drawing/2014/main" id="{F6ADD408-C76A-4295-8DE6-7EE8AE5B8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Reading from and Writing to Text Files (continued)</a:t>
            </a:r>
          </a:p>
        </p:txBody>
      </p:sp>
      <p:sp>
        <p:nvSpPr>
          <p:cNvPr id="536582" name="Rectangle 6">
            <a:extLst>
              <a:ext uri="{FF2B5EF4-FFF2-40B4-BE49-F238E27FC236}">
                <a16:creationId xmlns:a16="http://schemas.microsoft.com/office/drawing/2014/main" id="{0DB5EF52-10FD-45BF-A771-1FE0511D83A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 appends the low-value hexadecimal byte 0x00 as the end-of-file (EOF) sentinel when the file is closed</a:t>
            </a:r>
          </a:p>
          <a:p>
            <a:r>
              <a:rPr lang="en-US" altLang="zh-CN">
                <a:ea typeface="宋体" panose="02010600030101010101" pitchFamily="2" charset="-122"/>
              </a:rPr>
              <a:t>EOF sentinel is never counted as part of the file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711F3963-15FC-4A37-A6F6-A1522BC3BB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CD588003-ECB5-494C-875E-CC5E19653C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BD2499-A2E6-40F0-BD09-898FF7E02856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668674" name="Rectangle 2">
            <a:extLst>
              <a:ext uri="{FF2B5EF4-FFF2-40B4-BE49-F238E27FC236}">
                <a16:creationId xmlns:a16="http://schemas.microsoft.com/office/drawing/2014/main" id="{CFB28372-8249-457B-8678-C58342868F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Reading from and Writing to Text Files (continued)</a:t>
            </a:r>
          </a:p>
        </p:txBody>
      </p:sp>
      <p:pic>
        <p:nvPicPr>
          <p:cNvPr id="668675" name="Picture 3">
            <a:extLst>
              <a:ext uri="{FF2B5EF4-FFF2-40B4-BE49-F238E27FC236}">
                <a16:creationId xmlns:a16="http://schemas.microsoft.com/office/drawing/2014/main" id="{72491642-0D7F-44BD-A41C-7DFC45FBA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7315200" cy="263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0F7F47-044A-4468-A38F-BDD4EF499B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5A2C62-0BA6-4B4D-9008-C7FBCD2DA4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4CCA0C-2B7E-43B0-B5B1-57C6501947FE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539650" name="Rectangle 2">
            <a:extLst>
              <a:ext uri="{FF2B5EF4-FFF2-40B4-BE49-F238E27FC236}">
                <a16:creationId xmlns:a16="http://schemas.microsoft.com/office/drawing/2014/main" id="{89E8D3FC-3BDB-419C-BB4F-B21DF62FD3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Reading from a Text File</a:t>
            </a:r>
          </a:p>
        </p:txBody>
      </p:sp>
      <p:pic>
        <p:nvPicPr>
          <p:cNvPr id="539652" name="Picture 4">
            <a:extLst>
              <a:ext uri="{FF2B5EF4-FFF2-40B4-BE49-F238E27FC236}">
                <a16:creationId xmlns:a16="http://schemas.microsoft.com/office/drawing/2014/main" id="{8C897C16-4565-4E51-89A0-4B1A51742B82}"/>
              </a:ext>
            </a:extLst>
          </p:cNvPr>
          <p:cNvPicPr>
            <a:picLocks noChangeAspect="1" noChangeArrowheads="1"/>
          </p:cNvPicPr>
          <p:nvPr>
            <p:ph sz="half"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9463" y="1552575"/>
            <a:ext cx="7583487" cy="1495425"/>
          </a:xfrm>
          <a:noFill/>
          <a:ln/>
        </p:spPr>
      </p:pic>
      <p:sp>
        <p:nvSpPr>
          <p:cNvPr id="539654" name="Rectangle 6">
            <a:extLst>
              <a:ext uri="{FF2B5EF4-FFF2-40B4-BE49-F238E27FC236}">
                <a16:creationId xmlns:a16="http://schemas.microsoft.com/office/drawing/2014/main" id="{E4FCAC86-3AD1-4608-95CF-342CDC3D8BA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3276600"/>
            <a:ext cx="8077200" cy="2971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>
                <a:ea typeface="宋体" panose="02010600030101010101" pitchFamily="2" charset="-122"/>
              </a:rPr>
              <a:t>Prototypes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stdio.h</a:t>
            </a:r>
          </a:p>
          <a:p>
            <a:pPr>
              <a:lnSpc>
                <a:spcPct val="80000"/>
              </a:lnSpc>
            </a:pPr>
            <a:r>
              <a:rPr lang="en-US" altLang="zh-CN">
                <a:ea typeface="宋体" panose="02010600030101010101" pitchFamily="2" charset="-122"/>
              </a:rPr>
              <a:t>Examples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fgetc(inFile);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fgets(message,10,inFile);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fscanf(inFile,"%lf",&amp;price);</a:t>
            </a:r>
          </a:p>
          <a:p>
            <a:pPr>
              <a:lnSpc>
                <a:spcPct val="80000"/>
              </a:lnSpc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fgetc()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fscanf()</a:t>
            </a:r>
            <a:r>
              <a:rPr lang="en-US" altLang="zh-CN">
                <a:ea typeface="宋体" panose="02010600030101010101" pitchFamily="2" charset="-122"/>
              </a:rPr>
              <a:t> return EOF when the end-of-file marker is detected</a:t>
            </a:r>
          </a:p>
          <a:p>
            <a:pPr>
              <a:lnSpc>
                <a:spcPct val="80000"/>
              </a:lnSpc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fgets()</a:t>
            </a:r>
            <a:r>
              <a:rPr lang="en-US" altLang="zh-CN">
                <a:ea typeface="宋体" panose="02010600030101010101" pitchFamily="2" charset="-122"/>
              </a:rPr>
              <a:t> returns a NULL instead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8E14D565-B7A6-4BF6-83CB-2C6D11C7C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6A08108D-C859-49F0-B56E-3379D3B6AF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5F2CB2-CC24-401C-8C8D-E470B00472EA}" type="slidenum">
              <a:rPr lang="en-US" altLang="zh-CN"/>
              <a:pPr/>
              <a:t>26</a:t>
            </a:fld>
            <a:endParaRPr lang="en-US" altLang="zh-CN"/>
          </a:p>
        </p:txBody>
      </p:sp>
      <p:pic>
        <p:nvPicPr>
          <p:cNvPr id="542724" name="Picture 4">
            <a:extLst>
              <a:ext uri="{FF2B5EF4-FFF2-40B4-BE49-F238E27FC236}">
                <a16:creationId xmlns:a16="http://schemas.microsoft.com/office/drawing/2014/main" id="{C8A295E2-1AD8-4D3E-A385-43156FE2F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"/>
            <a:ext cx="8324850" cy="576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2725" name="Rectangle 5">
            <a:extLst>
              <a:ext uri="{FF2B5EF4-FFF2-40B4-BE49-F238E27FC236}">
                <a16:creationId xmlns:a16="http://schemas.microsoft.com/office/drawing/2014/main" id="{8BCB7A7B-AFD7-4BBA-95FD-E9C3DA649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Reading from a Text File (continued)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>
            <a:extLst>
              <a:ext uri="{FF2B5EF4-FFF2-40B4-BE49-F238E27FC236}">
                <a16:creationId xmlns:a16="http://schemas.microsoft.com/office/drawing/2014/main" id="{9CC8E4BA-4FD5-46C7-B389-939CCF1420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7A2C83BE-685C-4974-BAE0-1540045630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5B3B58-E91A-473D-8C3D-6315D7B26113}" type="slidenum">
              <a:rPr lang="en-US" altLang="zh-CN"/>
              <a:pPr/>
              <a:t>27</a:t>
            </a:fld>
            <a:endParaRPr lang="en-US" altLang="zh-CN"/>
          </a:p>
        </p:txBody>
      </p:sp>
      <p:grpSp>
        <p:nvGrpSpPr>
          <p:cNvPr id="543750" name="Group 6">
            <a:extLst>
              <a:ext uri="{FF2B5EF4-FFF2-40B4-BE49-F238E27FC236}">
                <a16:creationId xmlns:a16="http://schemas.microsoft.com/office/drawing/2014/main" id="{6A8AD5A5-4C41-4453-99C7-23EE09E2C2B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533400"/>
            <a:ext cx="8324850" cy="5791200"/>
            <a:chOff x="246" y="96"/>
            <a:chExt cx="5244" cy="3762"/>
          </a:xfrm>
        </p:grpSpPr>
        <p:pic>
          <p:nvPicPr>
            <p:cNvPr id="543748" name="Picture 4">
              <a:extLst>
                <a:ext uri="{FF2B5EF4-FFF2-40B4-BE49-F238E27FC236}">
                  <a16:creationId xmlns:a16="http://schemas.microsoft.com/office/drawing/2014/main" id="{7FC3C403-930D-405C-86BE-622D4ED35B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" y="96"/>
              <a:ext cx="5220" cy="3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3749" name="Picture 5">
              <a:extLst>
                <a:ext uri="{FF2B5EF4-FFF2-40B4-BE49-F238E27FC236}">
                  <a16:creationId xmlns:a16="http://schemas.microsoft.com/office/drawing/2014/main" id="{ED9B1E44-CA1E-4AEE-AAA2-89559070A9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" y="3492"/>
              <a:ext cx="524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43751" name="Rectangle 7">
            <a:extLst>
              <a:ext uri="{FF2B5EF4-FFF2-40B4-BE49-F238E27FC236}">
                <a16:creationId xmlns:a16="http://schemas.microsoft.com/office/drawing/2014/main" id="{DBFD1CBF-8196-4546-AE3C-B4FE7B320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Reading from a Text File (continued)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CAB23F-F7C0-4014-AF5F-0D2C8F1670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4C50B6-4BDA-4F59-BA6B-892FE90835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A5B1A-AE23-4ED2-8EF2-6C9608678EDC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544770" name="Rectangle 2">
            <a:extLst>
              <a:ext uri="{FF2B5EF4-FFF2-40B4-BE49-F238E27FC236}">
                <a16:creationId xmlns:a16="http://schemas.microsoft.com/office/drawing/2014/main" id="{1BD853A9-DCEF-4A28-98B0-4CD450F4C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Standard Device Files</a:t>
            </a:r>
          </a:p>
        </p:txBody>
      </p:sp>
      <p:sp>
        <p:nvSpPr>
          <p:cNvPr id="544771" name="Rectangle 3">
            <a:extLst>
              <a:ext uri="{FF2B5EF4-FFF2-40B4-BE49-F238E27FC236}">
                <a16:creationId xmlns:a16="http://schemas.microsoft.com/office/drawing/2014/main" id="{6158286E-D433-4289-9A68-EEF2E22BF3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When a program is run, the keyboard used for entering data is automatically opened and assigned to the internal file pointer name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stdin</a:t>
            </a:r>
          </a:p>
          <a:p>
            <a:pPr lvl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fscanf(stdin,"%d",&amp;num);</a:t>
            </a:r>
          </a:p>
          <a:p>
            <a:r>
              <a:rPr lang="en-US" altLang="zh-CN">
                <a:ea typeface="宋体" panose="02010600030101010101" pitchFamily="2" charset="-122"/>
              </a:rPr>
              <a:t>The output device used for display is assigned to the file pointer named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stdout</a:t>
            </a:r>
          </a:p>
          <a:p>
            <a:pPr lvl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fprintf(stdout,"Hello World!");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stderr</a:t>
            </a:r>
            <a:r>
              <a:rPr lang="en-US" altLang="zh-CN">
                <a:ea typeface="宋体" panose="02010600030101010101" pitchFamily="2" charset="-122"/>
              </a:rPr>
              <a:t> is assigned to the output device used for system error messages</a:t>
            </a:r>
          </a:p>
          <a:p>
            <a:pPr lvl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stderr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stdout</a:t>
            </a:r>
            <a:r>
              <a:rPr lang="en-US" altLang="zh-CN">
                <a:ea typeface="宋体" panose="02010600030101010101" pitchFamily="2" charset="-122"/>
              </a:rPr>
              <a:t> often refer to the same device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31C9C95D-4F6B-4B34-8805-7D882578A1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AA8570F-8545-450B-AA5A-39E4E2E474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7C5760-DC1E-42F6-A64B-0648535F80D7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545794" name="Rectangle 2">
            <a:extLst>
              <a:ext uri="{FF2B5EF4-FFF2-40B4-BE49-F238E27FC236}">
                <a16:creationId xmlns:a16="http://schemas.microsoft.com/office/drawing/2014/main" id="{CB687287-3326-42C3-9C51-C6F60E6D15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Standard Device Files (continued)</a:t>
            </a:r>
          </a:p>
        </p:txBody>
      </p:sp>
      <p:sp>
        <p:nvSpPr>
          <p:cNvPr id="545798" name="Rectangle 6">
            <a:extLst>
              <a:ext uri="{FF2B5EF4-FFF2-40B4-BE49-F238E27FC236}">
                <a16:creationId xmlns:a16="http://schemas.microsoft.com/office/drawing/2014/main" id="{13B5F306-AAD0-43E1-9BC7-2B8E07DC6AB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2057400"/>
            <a:ext cx="8077200" cy="2209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character function pairs listed in Table 10.2 can be used as direct replacements for each other</a:t>
            </a:r>
          </a:p>
          <a:p>
            <a:r>
              <a:rPr lang="en-US" altLang="zh-CN">
                <a:ea typeface="宋体" panose="02010600030101010101" pitchFamily="2" charset="-122"/>
              </a:rPr>
              <a:t>This is not true for the string-handling functions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901E0C-CF74-420D-9696-648E101572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38415D-2FC9-48AD-8885-400203E3E2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DA4C2D-3D2C-4546-93FB-CE7B43078C0F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435202" name="Rectangle 2">
            <a:extLst>
              <a:ext uri="{FF2B5EF4-FFF2-40B4-BE49-F238E27FC236}">
                <a16:creationId xmlns:a16="http://schemas.microsoft.com/office/drawing/2014/main" id="{F6A5F659-F227-45F5-81A4-BE7BFF3118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Objectives (continued)</a:t>
            </a:r>
          </a:p>
        </p:txBody>
      </p:sp>
      <p:sp>
        <p:nvSpPr>
          <p:cNvPr id="435203" name="Rectangle 3">
            <a:extLst>
              <a:ext uri="{FF2B5EF4-FFF2-40B4-BE49-F238E27FC236}">
                <a16:creationId xmlns:a16="http://schemas.microsoft.com/office/drawing/2014/main" id="{8719DEEC-3982-4EF0-ACFB-215CD183F4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Case Study: Creating and Using a Table of Constants</a:t>
            </a:r>
          </a:p>
          <a:p>
            <a:r>
              <a:rPr lang="en-US" altLang="zh-CN">
                <a:ea typeface="宋体" panose="02010600030101010101" pitchFamily="2" charset="-122"/>
              </a:rPr>
              <a:t>Writing and Reading Binary Files (Optional)</a:t>
            </a:r>
          </a:p>
          <a:p>
            <a:r>
              <a:rPr lang="en-US" altLang="zh-CN">
                <a:ea typeface="宋体" panose="02010600030101010101" pitchFamily="2" charset="-122"/>
              </a:rPr>
              <a:t>Common Programming and Compiler Errors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C8CD1B33-720D-4B03-9067-6063B41713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B3A9DA1F-C09C-4793-B90B-9597581818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7EC730-9805-4B7F-8D21-DBBC0F004D45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669698" name="Rectangle 2">
            <a:extLst>
              <a:ext uri="{FF2B5EF4-FFF2-40B4-BE49-F238E27FC236}">
                <a16:creationId xmlns:a16="http://schemas.microsoft.com/office/drawing/2014/main" id="{BB76C571-558B-46A6-820D-ED0C7D7C85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Standard Device Files (continued)</a:t>
            </a:r>
          </a:p>
        </p:txBody>
      </p:sp>
      <p:pic>
        <p:nvPicPr>
          <p:cNvPr id="669699" name="Picture 3">
            <a:extLst>
              <a:ext uri="{FF2B5EF4-FFF2-40B4-BE49-F238E27FC236}">
                <a16:creationId xmlns:a16="http://schemas.microsoft.com/office/drawing/2014/main" id="{BE8348CD-8960-4719-BC31-05E54170E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838200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19E7D4-8D11-4633-8806-742E3F7FF4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C2236D-26D0-4C6A-A776-98799ECB5D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E99EA7-FCEC-4234-8B31-68A337AF6778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548866" name="Rectangle 2">
            <a:extLst>
              <a:ext uri="{FF2B5EF4-FFF2-40B4-BE49-F238E27FC236}">
                <a16:creationId xmlns:a16="http://schemas.microsoft.com/office/drawing/2014/main" id="{C2E067CD-C41E-4542-95E2-A552257731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Other Devices</a:t>
            </a:r>
          </a:p>
        </p:txBody>
      </p:sp>
      <p:sp>
        <p:nvSpPr>
          <p:cNvPr id="548867" name="Rectangle 3">
            <a:extLst>
              <a:ext uri="{FF2B5EF4-FFF2-40B4-BE49-F238E27FC236}">
                <a16:creationId xmlns:a16="http://schemas.microsoft.com/office/drawing/2014/main" id="{FB8FE761-5AA1-4C14-AD94-E699D09B56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Most IBM or IBM-compatible personal computers assign the name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prn</a:t>
            </a:r>
            <a:r>
              <a:rPr lang="en-US" altLang="zh-CN">
                <a:ea typeface="宋体" panose="02010600030101010101" pitchFamily="2" charset="-122"/>
              </a:rPr>
              <a:t> to the printer connected to the computer</a:t>
            </a:r>
          </a:p>
          <a:p>
            <a:pPr lvl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fprintf("prn","Hello World!");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prn</a:t>
            </a:r>
            <a:r>
              <a:rPr lang="en-US" altLang="zh-CN">
                <a:ea typeface="宋体" panose="02010600030101010101" pitchFamily="2" charset="-122"/>
              </a:rPr>
              <a:t> is not a pointer constant but the actual name of the device; as such, it must be enclosed in double quotes when used in a statement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505127-46D5-4D0B-90C7-3B9CAC34DB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68F178-7659-4573-9A79-D393A2C35D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0B1317-C36D-439C-A950-AECD6C7AA634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549890" name="Rectangle 2">
            <a:extLst>
              <a:ext uri="{FF2B5EF4-FFF2-40B4-BE49-F238E27FC236}">
                <a16:creationId xmlns:a16="http://schemas.microsoft.com/office/drawing/2014/main" id="{B599EA22-4739-4C21-8D39-0D4D5EA67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Random File Access</a:t>
            </a:r>
          </a:p>
        </p:txBody>
      </p:sp>
      <p:sp>
        <p:nvSpPr>
          <p:cNvPr id="549891" name="Rectangle 3">
            <a:extLst>
              <a:ext uri="{FF2B5EF4-FFF2-40B4-BE49-F238E27FC236}">
                <a16:creationId xmlns:a16="http://schemas.microsoft.com/office/drawing/2014/main" id="{339E2075-0A84-4F45-ADD6-DD8832ED1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rewind()</a:t>
            </a:r>
            <a:r>
              <a:rPr lang="en-US" altLang="zh-CN">
                <a:ea typeface="宋体" panose="02010600030101010101" pitchFamily="2" charset="-122"/>
              </a:rPr>
              <a:t> resets the current position to the start of the file</a:t>
            </a:r>
          </a:p>
          <a:p>
            <a:pPr lvl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rewind(inFile)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fseek()</a:t>
            </a:r>
            <a:r>
              <a:rPr lang="en-US" altLang="zh-CN">
                <a:ea typeface="宋体" panose="02010600030101010101" pitchFamily="2" charset="-122"/>
              </a:rPr>
              <a:t> allows the programmer to move to any position in the file</a:t>
            </a:r>
          </a:p>
          <a:p>
            <a:pPr lvl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fseek(fileName, offset, origin)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Origin: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SEEK_SET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SEEK_CUR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SEEK_END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ftell()</a:t>
            </a:r>
            <a:r>
              <a:rPr lang="en-US" altLang="zh-CN">
                <a:ea typeface="宋体" panose="02010600030101010101" pitchFamily="2" charset="-122"/>
              </a:rPr>
              <a:t> returns the offset value of the next character that will be read or written</a:t>
            </a:r>
          </a:p>
          <a:p>
            <a:pPr lvl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ftell(inFile);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0C81AE-59C0-4624-A575-F0A0BDD8A3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F180DD-49FE-4F94-8679-2FD57F1B15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A96B8F-39A7-4A97-B7B1-F1C3B4777457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550914" name="Rectangle 2">
            <a:extLst>
              <a:ext uri="{FF2B5EF4-FFF2-40B4-BE49-F238E27FC236}">
                <a16:creationId xmlns:a16="http://schemas.microsoft.com/office/drawing/2014/main" id="{2902A04B-108B-464A-A8F1-CDCD5CA84B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Random File Access (continued)</a:t>
            </a:r>
          </a:p>
        </p:txBody>
      </p:sp>
      <p:sp>
        <p:nvSpPr>
          <p:cNvPr id="550915" name="Rectangle 3">
            <a:extLst>
              <a:ext uri="{FF2B5EF4-FFF2-40B4-BE49-F238E27FC236}">
                <a16:creationId xmlns:a16="http://schemas.microsoft.com/office/drawing/2014/main" id="{6C6BD3D6-1D03-427B-B186-986DA87D06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Examples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fseek()</a:t>
            </a:r>
            <a:r>
              <a:rPr lang="en-US" altLang="zh-CN">
                <a:ea typeface="宋体" panose="02010600030101010101" pitchFamily="2" charset="-122"/>
              </a:rPr>
              <a:t> are</a:t>
            </a:r>
          </a:p>
          <a:p>
            <a:pPr lvl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fseek(inFile,4L,SEEK_SET);</a:t>
            </a:r>
          </a:p>
          <a:p>
            <a:pPr lvl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fseek(inFile,4L,SEEK_CUR); </a:t>
            </a:r>
          </a:p>
          <a:p>
            <a:pPr lvl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fseek(inFile,-4L,SEEK_CUR);</a:t>
            </a:r>
          </a:p>
          <a:p>
            <a:pPr lvl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fseek(inFile,0L,SEEK_SET);</a:t>
            </a:r>
          </a:p>
          <a:p>
            <a:pPr lvl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fseek(inFile,0L,SEEK_END);</a:t>
            </a:r>
          </a:p>
          <a:p>
            <a:pPr lvl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fseek(inFile,-10L,SEEK_END);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573FFB59-008F-4422-80ED-7B952034B1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68A6BBC3-6235-4D0B-9C54-FD0D51A9EF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28E8C6-D0AE-4EA7-B98B-3CF1837DA0E5}" type="slidenum">
              <a:rPr lang="en-US" altLang="zh-CN"/>
              <a:pPr/>
              <a:t>34</a:t>
            </a:fld>
            <a:endParaRPr lang="en-US" altLang="zh-CN"/>
          </a:p>
        </p:txBody>
      </p:sp>
      <p:pic>
        <p:nvPicPr>
          <p:cNvPr id="551941" name="Picture 5">
            <a:extLst>
              <a:ext uri="{FF2B5EF4-FFF2-40B4-BE49-F238E27FC236}">
                <a16:creationId xmlns:a16="http://schemas.microsoft.com/office/drawing/2014/main" id="{EEC1CF5E-A633-4ABA-B060-31D2580B187F}"/>
              </a:ext>
            </a:extLst>
          </p:cNvPr>
          <p:cNvPicPr>
            <a:picLocks noChangeAspect="1" noChangeArrowheads="1"/>
          </p:cNvPicPr>
          <p:nvPr>
            <p:ph idx="4294967295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295400"/>
            <a:ext cx="8189913" cy="4865688"/>
          </a:xfrm>
          <a:noFill/>
          <a:ln/>
        </p:spPr>
      </p:pic>
      <p:sp>
        <p:nvSpPr>
          <p:cNvPr id="551944" name="Rectangle 8">
            <a:extLst>
              <a:ext uri="{FF2B5EF4-FFF2-40B4-BE49-F238E27FC236}">
                <a16:creationId xmlns:a16="http://schemas.microsoft.com/office/drawing/2014/main" id="{9709E7D4-EB09-461D-A179-75EE6CDFE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Random File Access (continued)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2">
            <a:extLst>
              <a:ext uri="{FF2B5EF4-FFF2-40B4-BE49-F238E27FC236}">
                <a16:creationId xmlns:a16="http://schemas.microsoft.com/office/drawing/2014/main" id="{DF8645B6-E4B7-4A12-B651-6B2750B07C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F420C727-B5A6-4A9E-8236-8F5FB45A01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E3A7D6-C5BB-48F2-ACF1-B2614F38031D}" type="slidenum">
              <a:rPr lang="en-US" altLang="zh-CN"/>
              <a:pPr/>
              <a:t>35</a:t>
            </a:fld>
            <a:endParaRPr lang="en-US" altLang="zh-CN"/>
          </a:p>
        </p:txBody>
      </p:sp>
      <p:grpSp>
        <p:nvGrpSpPr>
          <p:cNvPr id="555014" name="Group 6">
            <a:extLst>
              <a:ext uri="{FF2B5EF4-FFF2-40B4-BE49-F238E27FC236}">
                <a16:creationId xmlns:a16="http://schemas.microsoft.com/office/drawing/2014/main" id="{FC56C695-CE5F-4B89-836F-9B3EA1EBB766}"/>
              </a:ext>
            </a:extLst>
          </p:cNvPr>
          <p:cNvGrpSpPr>
            <a:grpSpLocks/>
          </p:cNvGrpSpPr>
          <p:nvPr/>
        </p:nvGrpSpPr>
        <p:grpSpPr bwMode="auto">
          <a:xfrm>
            <a:off x="361950" y="1866900"/>
            <a:ext cx="8324850" cy="4229100"/>
            <a:chOff x="750" y="480"/>
            <a:chExt cx="5244" cy="2664"/>
          </a:xfrm>
        </p:grpSpPr>
        <p:pic>
          <p:nvPicPr>
            <p:cNvPr id="555012" name="Picture 4">
              <a:extLst>
                <a:ext uri="{FF2B5EF4-FFF2-40B4-BE49-F238E27FC236}">
                  <a16:creationId xmlns:a16="http://schemas.microsoft.com/office/drawing/2014/main" id="{8C662F8F-9A26-4513-90A3-658E0F1E69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480"/>
              <a:ext cx="4206" cy="1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5013" name="Picture 5">
              <a:extLst>
                <a:ext uri="{FF2B5EF4-FFF2-40B4-BE49-F238E27FC236}">
                  <a16:creationId xmlns:a16="http://schemas.microsoft.com/office/drawing/2014/main" id="{27C118B9-51C6-4BA1-B95E-8F354E446A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" y="2496"/>
              <a:ext cx="5244" cy="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55015" name="Rectangle 7">
            <a:extLst>
              <a:ext uri="{FF2B5EF4-FFF2-40B4-BE49-F238E27FC236}">
                <a16:creationId xmlns:a16="http://schemas.microsoft.com/office/drawing/2014/main" id="{9F1FABEC-82D0-4FC6-A9CE-BC08CBC78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Random File Access (continued)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48C6D1-4758-4A2C-8425-611D7BF707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45B268-1735-4EC8-8F66-A1FDD9E567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148E2C-2DE6-4619-9E2C-D90FE5C91A38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557058" name="Rectangle 2">
            <a:extLst>
              <a:ext uri="{FF2B5EF4-FFF2-40B4-BE49-F238E27FC236}">
                <a16:creationId xmlns:a16="http://schemas.microsoft.com/office/drawing/2014/main" id="{3F529EB5-C07D-4AA4-9E20-1D94DCDF68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Passing and Returning Filenames</a:t>
            </a:r>
          </a:p>
        </p:txBody>
      </p:sp>
      <p:pic>
        <p:nvPicPr>
          <p:cNvPr id="557060" name="Picture 4">
            <a:extLst>
              <a:ext uri="{FF2B5EF4-FFF2-40B4-BE49-F238E27FC236}">
                <a16:creationId xmlns:a16="http://schemas.microsoft.com/office/drawing/2014/main" id="{0E9F187F-D40A-4ED1-9F11-635BEE4555C0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773238"/>
            <a:ext cx="8077200" cy="4378325"/>
          </a:xfrm>
          <a:noFill/>
          <a:ln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D76D3AC5-4320-4D09-A416-871520AE5D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26AF7BC5-7080-4B3F-9236-B5D2205206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C7604D-8AFF-4B7D-B701-7B2E9E7FD22D}" type="slidenum">
              <a:rPr lang="en-US" altLang="zh-CN"/>
              <a:pPr/>
              <a:t>37</a:t>
            </a:fld>
            <a:endParaRPr lang="en-US" altLang="zh-CN"/>
          </a:p>
        </p:txBody>
      </p:sp>
      <p:pic>
        <p:nvPicPr>
          <p:cNvPr id="560132" name="Picture 4">
            <a:extLst>
              <a:ext uri="{FF2B5EF4-FFF2-40B4-BE49-F238E27FC236}">
                <a16:creationId xmlns:a16="http://schemas.microsoft.com/office/drawing/2014/main" id="{2D4F638D-7FBC-4F09-BCB3-BBA595463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305800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0133" name="Rectangle 5">
            <a:extLst>
              <a:ext uri="{FF2B5EF4-FFF2-40B4-BE49-F238E27FC236}">
                <a16:creationId xmlns:a16="http://schemas.microsoft.com/office/drawing/2014/main" id="{0C14B779-2DC8-456F-879D-31E265CEE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Passing and Returning Filenames (continued)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BB299468-C028-4EC5-BE4A-06CA31D4AB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94958BBA-BD65-41B4-8E2B-B0CF11DA1B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1CB498-C6BC-4F80-9990-ADD3B6F8D3E1}" type="slidenum">
              <a:rPr lang="en-US" altLang="zh-CN"/>
              <a:pPr/>
              <a:t>38</a:t>
            </a:fld>
            <a:endParaRPr lang="en-US" altLang="zh-CN"/>
          </a:p>
        </p:txBody>
      </p:sp>
      <p:pic>
        <p:nvPicPr>
          <p:cNvPr id="561156" name="Picture 4">
            <a:extLst>
              <a:ext uri="{FF2B5EF4-FFF2-40B4-BE49-F238E27FC236}">
                <a16:creationId xmlns:a16="http://schemas.microsoft.com/office/drawing/2014/main" id="{D195093F-36BE-444E-AE26-8A3739CD774C}"/>
              </a:ext>
            </a:extLst>
          </p:cNvPr>
          <p:cNvPicPr>
            <a:picLocks noChangeAspect="1" noChangeArrowheads="1"/>
          </p:cNvPicPr>
          <p:nvPr>
            <p:ph idx="4294967295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066800"/>
            <a:ext cx="8364538" cy="5135563"/>
          </a:xfrm>
          <a:noFill/>
          <a:ln/>
        </p:spPr>
      </p:pic>
      <p:sp>
        <p:nvSpPr>
          <p:cNvPr id="561159" name="Rectangle 7">
            <a:extLst>
              <a:ext uri="{FF2B5EF4-FFF2-40B4-BE49-F238E27FC236}">
                <a16:creationId xmlns:a16="http://schemas.microsoft.com/office/drawing/2014/main" id="{85F141F0-1294-4580-AF7B-7EA2E8805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Passing and Returning Filenames (continued)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>
            <a:extLst>
              <a:ext uri="{FF2B5EF4-FFF2-40B4-BE49-F238E27FC236}">
                <a16:creationId xmlns:a16="http://schemas.microsoft.com/office/drawing/2014/main" id="{26C144B0-E000-4682-BB37-ED62B50058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7C3BE489-1B2B-4D34-9A42-76C2112DD1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5D117A-05EB-4335-B655-8B5692D6F61D}" type="slidenum">
              <a:rPr lang="en-US" altLang="zh-CN"/>
              <a:pPr/>
              <a:t>39</a:t>
            </a:fld>
            <a:endParaRPr lang="en-US" altLang="zh-CN"/>
          </a:p>
        </p:txBody>
      </p:sp>
      <p:grpSp>
        <p:nvGrpSpPr>
          <p:cNvPr id="563206" name="Group 6">
            <a:extLst>
              <a:ext uri="{FF2B5EF4-FFF2-40B4-BE49-F238E27FC236}">
                <a16:creationId xmlns:a16="http://schemas.microsoft.com/office/drawing/2014/main" id="{B7058A30-2502-4B5F-BE45-66E56FAA599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066800"/>
            <a:ext cx="7450138" cy="5181600"/>
            <a:chOff x="414" y="192"/>
            <a:chExt cx="5214" cy="4242"/>
          </a:xfrm>
        </p:grpSpPr>
        <p:pic>
          <p:nvPicPr>
            <p:cNvPr id="563204" name="Picture 4">
              <a:extLst>
                <a:ext uri="{FF2B5EF4-FFF2-40B4-BE49-F238E27FC236}">
                  <a16:creationId xmlns:a16="http://schemas.microsoft.com/office/drawing/2014/main" id="{8205D6FF-23CE-423C-9B47-364EE08E71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92"/>
              <a:ext cx="4116" cy="1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3205" name="Picture 5">
              <a:extLst>
                <a:ext uri="{FF2B5EF4-FFF2-40B4-BE49-F238E27FC236}">
                  <a16:creationId xmlns:a16="http://schemas.microsoft.com/office/drawing/2014/main" id="{A451AA6B-387F-4471-B3EC-CAA91FC242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" y="1608"/>
              <a:ext cx="5214" cy="2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63207" name="Rectangle 7">
            <a:extLst>
              <a:ext uri="{FF2B5EF4-FFF2-40B4-BE49-F238E27FC236}">
                <a16:creationId xmlns:a16="http://schemas.microsoft.com/office/drawing/2014/main" id="{EAD6BBF4-713D-4B11-A9E1-59B9C88FC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Passing and Returning Filenames (continued)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FDBBEC-B254-4C67-99EE-0C5F2ACEC3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C88AC7-FA74-40DA-BFDE-CD0D253E40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FA70F9-E720-4E8B-98A7-14BEF114F28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440322" name="Rectangle 2">
            <a:extLst>
              <a:ext uri="{FF2B5EF4-FFF2-40B4-BE49-F238E27FC236}">
                <a16:creationId xmlns:a16="http://schemas.microsoft.com/office/drawing/2014/main" id="{B72F1192-B345-4FAC-95BC-17F798DF33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Declaring, Opening, and Closing File Streams</a:t>
            </a:r>
          </a:p>
        </p:txBody>
      </p:sp>
      <p:sp>
        <p:nvSpPr>
          <p:cNvPr id="440323" name="Rectangle 3">
            <a:extLst>
              <a:ext uri="{FF2B5EF4-FFF2-40B4-BE49-F238E27FC236}">
                <a16:creationId xmlns:a16="http://schemas.microsoft.com/office/drawing/2014/main" id="{CF7D2377-54F0-4CCC-B439-5B4113FA25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To store and retrieve data outside a C program, you need two items: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file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file stream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1892EE-4171-47A5-A69B-DB52F729ED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E45096-8CAC-4120-B8D6-D9C3921449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45C1F8-43D4-47E3-9E64-C442EAE2E179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564226" name="Rectangle 2">
            <a:extLst>
              <a:ext uri="{FF2B5EF4-FFF2-40B4-BE49-F238E27FC236}">
                <a16:creationId xmlns:a16="http://schemas.microsoft.com/office/drawing/2014/main" id="{C7E1CB21-5D3E-4EF5-9C55-A57DC79F2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Case Study: Creating and Using a Table of Constants</a:t>
            </a:r>
          </a:p>
        </p:txBody>
      </p:sp>
      <p:sp>
        <p:nvSpPr>
          <p:cNvPr id="564227" name="Rectangle 3">
            <a:extLst>
              <a:ext uri="{FF2B5EF4-FFF2-40B4-BE49-F238E27FC236}">
                <a16:creationId xmlns:a16="http://schemas.microsoft.com/office/drawing/2014/main" id="{08AED11F-25D9-4EED-AE87-207E488096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common real-world programming requirement is creating and maintaining a small file of constants, reading and storing these constants into a list, and then providing functions for checking data against the constants in the list</a:t>
            </a:r>
          </a:p>
          <a:p>
            <a:r>
              <a:rPr lang="en-US" altLang="zh-CN">
                <a:ea typeface="宋体" panose="02010600030101010101" pitchFamily="2" charset="-122"/>
              </a:rPr>
              <a:t>In financial and scheduling programs, this requirement takes the form of reading a set of holiday dates and then checking a date against each date in the table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7F9F48-0A26-4B6E-B949-DBAE4408B4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263E97-A728-4BD0-A3DF-33305B8920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B3625F-50F0-4BB3-B322-574E5BD0BB3B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565250" name="Rectangle 2">
            <a:extLst>
              <a:ext uri="{FF2B5EF4-FFF2-40B4-BE49-F238E27FC236}">
                <a16:creationId xmlns:a16="http://schemas.microsoft.com/office/drawing/2014/main" id="{1A180EA8-30C4-42C2-A022-E3F0C3464E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Requirements Specification</a:t>
            </a:r>
          </a:p>
        </p:txBody>
      </p:sp>
      <p:sp>
        <p:nvSpPr>
          <p:cNvPr id="565251" name="Rectangle 3">
            <a:extLst>
              <a:ext uri="{FF2B5EF4-FFF2-40B4-BE49-F238E27FC236}">
                <a16:creationId xmlns:a16="http://schemas.microsoft.com/office/drawing/2014/main" id="{2924B031-8DB9-4A8D-BDF0-73006A772F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Objective: create a set of functions that determines if a given date is a holiday, using concepts that are equally applicable to any program that needs to check data against a list of constants, such as temperatures, densities, or other parameters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Two functions are developed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The first constructs a list of holidays, which is called a </a:t>
            </a:r>
            <a:r>
              <a:rPr lang="en-US" altLang="zh-CN" b="1">
                <a:ea typeface="宋体" panose="02010600030101010101" pitchFamily="2" charset="-122"/>
              </a:rPr>
              <a:t>holiday table</a:t>
            </a:r>
            <a:r>
              <a:rPr lang="en-US" altLang="zh-CN">
                <a:ea typeface="宋体" panose="02010600030101010101" pitchFamily="2" charset="-122"/>
              </a:rPr>
              <a:t>, and consists of legal holiday dates that have been previously stored in a file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The second compares any given date to the dates in the table and determines if there is a match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>
            <a:extLst>
              <a:ext uri="{FF2B5EF4-FFF2-40B4-BE49-F238E27FC236}">
                <a16:creationId xmlns:a16="http://schemas.microsoft.com/office/drawing/2014/main" id="{175313A7-B005-4E91-9EB2-93A406A22D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3FDC13F3-06C2-4E9B-A8A3-E7EDD1E6E1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DB7F7C-B690-4088-BDDE-857D4233213C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566274" name="Rectangle 2">
            <a:extLst>
              <a:ext uri="{FF2B5EF4-FFF2-40B4-BE49-F238E27FC236}">
                <a16:creationId xmlns:a16="http://schemas.microsoft.com/office/drawing/2014/main" id="{CEBF6017-12B3-48F2-A5B1-874F43A191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Analysis for the First Function</a:t>
            </a:r>
          </a:p>
        </p:txBody>
      </p:sp>
      <p:grpSp>
        <p:nvGrpSpPr>
          <p:cNvPr id="566280" name="Group 8">
            <a:extLst>
              <a:ext uri="{FF2B5EF4-FFF2-40B4-BE49-F238E27FC236}">
                <a16:creationId xmlns:a16="http://schemas.microsoft.com/office/drawing/2014/main" id="{552399FF-B758-4121-B854-1131701C154F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771650"/>
            <a:ext cx="7666038" cy="4248150"/>
            <a:chOff x="955" y="912"/>
            <a:chExt cx="4829" cy="2676"/>
          </a:xfrm>
        </p:grpSpPr>
        <p:pic>
          <p:nvPicPr>
            <p:cNvPr id="566276" name="Picture 4">
              <a:extLst>
                <a:ext uri="{FF2B5EF4-FFF2-40B4-BE49-F238E27FC236}">
                  <a16:creationId xmlns:a16="http://schemas.microsoft.com/office/drawing/2014/main" id="{BB4FC5DD-6260-4EEC-B27C-A5B6AFD487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" y="912"/>
              <a:ext cx="4805" cy="2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6278" name="Picture 6">
              <a:extLst>
                <a:ext uri="{FF2B5EF4-FFF2-40B4-BE49-F238E27FC236}">
                  <a16:creationId xmlns:a16="http://schemas.microsoft.com/office/drawing/2014/main" id="{E61E7A33-7505-4A16-A47E-756ECA55E5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" y="3102"/>
              <a:ext cx="4805" cy="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81FBBF-C493-4F57-90BC-4D460CB10B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998577-F63C-45D7-AF3C-443F8B5719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590E0D-1334-41D1-BCFF-64F097E090F0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610309" name="Rectangle 5">
            <a:extLst>
              <a:ext uri="{FF2B5EF4-FFF2-40B4-BE49-F238E27FC236}">
                <a16:creationId xmlns:a16="http://schemas.microsoft.com/office/drawing/2014/main" id="{B4E382C7-EB96-4CEF-B896-E1934C655A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Analysis for the First Function (continued)</a:t>
            </a:r>
          </a:p>
        </p:txBody>
      </p:sp>
      <p:pic>
        <p:nvPicPr>
          <p:cNvPr id="610308" name="Picture 4">
            <a:extLst>
              <a:ext uri="{FF2B5EF4-FFF2-40B4-BE49-F238E27FC236}">
                <a16:creationId xmlns:a16="http://schemas.microsoft.com/office/drawing/2014/main" id="{CCF19B37-0259-48BF-876B-C1BD1CA3860E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85988" y="1995488"/>
            <a:ext cx="4772025" cy="3933825"/>
          </a:xfrm>
          <a:noFill/>
          <a:ln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7B319A-2F0B-47F3-97BB-9BC0B7A31B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AD313D-132F-4528-846D-E973EC53CF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6C5C4-8484-466A-89BE-254CC94BEF9D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571394" name="Rectangle 2">
            <a:extLst>
              <a:ext uri="{FF2B5EF4-FFF2-40B4-BE49-F238E27FC236}">
                <a16:creationId xmlns:a16="http://schemas.microsoft.com/office/drawing/2014/main" id="{EFE97ECB-B2F4-4BA2-A4F8-1CB0991D23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Code the Function</a:t>
            </a:r>
          </a:p>
        </p:txBody>
      </p:sp>
      <p:sp>
        <p:nvSpPr>
          <p:cNvPr id="571396" name="Rectangle 4">
            <a:extLst>
              <a:ext uri="{FF2B5EF4-FFF2-40B4-BE49-F238E27FC236}">
                <a16:creationId xmlns:a16="http://schemas.microsoft.com/office/drawing/2014/main" id="{8E3F0729-5EC0-46FF-9368-4ABF87C803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610600" cy="4572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i="1">
                <a:latin typeface="Courier New" panose="02070309020205020404" pitchFamily="49" charset="0"/>
                <a:ea typeface="宋体" panose="02010600030101010101" pitchFamily="2" charset="-122"/>
              </a:rPr>
              <a:t>Create an array capable of storing 20 integers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i="1">
                <a:latin typeface="Courier New" panose="02070309020205020404" pitchFamily="49" charset="0"/>
                <a:ea typeface="宋体" panose="02010600030101010101" pitchFamily="2" charset="-122"/>
              </a:rPr>
              <a:t>Set a counter to 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i="1">
                <a:latin typeface="Courier New" panose="02070309020205020404" pitchFamily="49" charset="0"/>
                <a:ea typeface="宋体" panose="02010600030101010101" pitchFamily="2" charset="-122"/>
              </a:rPr>
              <a:t>Open the Holidays.txt file, checking that a successful open occurred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i="1">
                <a:latin typeface="Courier New" panose="02070309020205020404" pitchFamily="49" charset="0"/>
                <a:ea typeface="宋体" panose="02010600030101010101" pitchFamily="2" charset="-122"/>
              </a:rPr>
              <a:t>While there are dates in the file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i="1">
                <a:latin typeface="Courier New" panose="02070309020205020404" pitchFamily="49" charset="0"/>
                <a:ea typeface="宋体" panose="02010600030101010101" pitchFamily="2" charset="-122"/>
              </a:rPr>
              <a:t>   Read a date as a month, day, and year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i="1">
                <a:latin typeface="Courier New" panose="02070309020205020404" pitchFamily="49" charset="0"/>
                <a:ea typeface="宋体" panose="02010600030101010101" pitchFamily="2" charset="-122"/>
              </a:rPr>
              <a:t>   Convert date to an integer having the form yyyymmdd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i="1">
                <a:latin typeface="Courier New" panose="02070309020205020404" pitchFamily="49" charset="0"/>
                <a:ea typeface="宋体" panose="02010600030101010101" pitchFamily="2" charset="-122"/>
              </a:rPr>
              <a:t>   Assign the integer date to the Holiday array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i="1">
                <a:latin typeface="Courier New" panose="02070309020205020404" pitchFamily="49" charset="0"/>
                <a:ea typeface="宋体" panose="02010600030101010101" pitchFamily="2" charset="-122"/>
              </a:rPr>
              <a:t>   Add 1 to the counter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i="1">
                <a:latin typeface="Courier New" panose="02070309020205020404" pitchFamily="49" charset="0"/>
                <a:ea typeface="宋体" panose="02010600030101010101" pitchFamily="2" charset="-122"/>
              </a:rPr>
              <a:t>EndWhile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i="1">
                <a:latin typeface="Courier New" panose="02070309020205020404" pitchFamily="49" charset="0"/>
                <a:ea typeface="宋体" panose="02010600030101010101" pitchFamily="2" charset="-122"/>
              </a:rPr>
              <a:t>Close the Holidays.txt file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i="1">
                <a:latin typeface="Courier New" panose="02070309020205020404" pitchFamily="49" charset="0"/>
                <a:ea typeface="宋体" panose="02010600030101010101" pitchFamily="2" charset="-122"/>
              </a:rPr>
              <a:t>Return the value of the counter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AC0B1E-00CF-4D01-A113-D6E2483396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115ABE-B567-440D-9DA3-93D0E2DE32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853246-9397-4672-AC05-9602F6D46474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574466" name="Rectangle 2">
            <a:extLst>
              <a:ext uri="{FF2B5EF4-FFF2-40B4-BE49-F238E27FC236}">
                <a16:creationId xmlns:a16="http://schemas.microsoft.com/office/drawing/2014/main" id="{671833D2-DE82-4CCA-8886-1D62623B2B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Test and Debug the Function</a:t>
            </a:r>
          </a:p>
        </p:txBody>
      </p:sp>
      <p:pic>
        <p:nvPicPr>
          <p:cNvPr id="574468" name="Picture 4">
            <a:extLst>
              <a:ext uri="{FF2B5EF4-FFF2-40B4-BE49-F238E27FC236}">
                <a16:creationId xmlns:a16="http://schemas.microsoft.com/office/drawing/2014/main" id="{4E59B19B-E186-427E-8924-94F961272FF0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511300"/>
            <a:ext cx="8318500" cy="4432300"/>
          </a:xfrm>
          <a:noFill/>
          <a:ln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C759C714-43F0-4C27-93B7-D7B338915C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B402E724-C6C8-408B-8500-2F4EBAF400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B6FCEE-6596-45AA-A3FF-F37DD9A151AF}" type="slidenum">
              <a:rPr lang="en-US" altLang="zh-CN"/>
              <a:pPr/>
              <a:t>46</a:t>
            </a:fld>
            <a:endParaRPr lang="en-US" altLang="zh-CN"/>
          </a:p>
        </p:txBody>
      </p:sp>
      <p:pic>
        <p:nvPicPr>
          <p:cNvPr id="577540" name="Picture 4">
            <a:extLst>
              <a:ext uri="{FF2B5EF4-FFF2-40B4-BE49-F238E27FC236}">
                <a16:creationId xmlns:a16="http://schemas.microsoft.com/office/drawing/2014/main" id="{88B11F95-61D5-44D3-8156-038B8AEB8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76200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7541" name="Rectangle 5">
            <a:extLst>
              <a:ext uri="{FF2B5EF4-FFF2-40B4-BE49-F238E27FC236}">
                <a16:creationId xmlns:a16="http://schemas.microsoft.com/office/drawing/2014/main" id="{018CF0C0-1CF8-4482-97C2-2644524D2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Test and Debug the Function (continued)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68164F-12AF-4A25-BED8-F957704D1B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3615BC-10DB-4922-89C4-9178997C35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1B2F8A-63DB-4D93-91D2-FE60853FD86E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578562" name="Rectangle 2">
            <a:extLst>
              <a:ext uri="{FF2B5EF4-FFF2-40B4-BE49-F238E27FC236}">
                <a16:creationId xmlns:a16="http://schemas.microsoft.com/office/drawing/2014/main" id="{D1A098F6-B0A1-4EAE-ACED-E826EE99BC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Analysis for the Second Function</a:t>
            </a:r>
          </a:p>
        </p:txBody>
      </p:sp>
      <p:sp>
        <p:nvSpPr>
          <p:cNvPr id="578563" name="Rectangle 3">
            <a:extLst>
              <a:ext uri="{FF2B5EF4-FFF2-40B4-BE49-F238E27FC236}">
                <a16:creationId xmlns:a16="http://schemas.microsoft.com/office/drawing/2014/main" id="{613B0C3F-99CE-4503-BF2B-83CF56A78C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000" b="1" i="1">
                <a:latin typeface="Courier New" panose="02070309020205020404" pitchFamily="49" charset="0"/>
                <a:ea typeface="宋体" panose="02010600030101010101" pitchFamily="2" charset="-122"/>
              </a:rPr>
              <a:t>If the holiday table is empty</a:t>
            </a:r>
          </a:p>
          <a:p>
            <a:pPr>
              <a:buFontTx/>
              <a:buNone/>
            </a:pPr>
            <a:r>
              <a:rPr lang="en-US" altLang="zh-CN" sz="2000" b="1" i="1">
                <a:latin typeface="Courier New" panose="02070309020205020404" pitchFamily="49" charset="0"/>
                <a:ea typeface="宋体" panose="02010600030101010101" pitchFamily="2" charset="-122"/>
              </a:rPr>
              <a:t>   Call getHolidays()</a:t>
            </a:r>
          </a:p>
          <a:p>
            <a:pPr>
              <a:buFontTx/>
              <a:buNone/>
            </a:pPr>
            <a:r>
              <a:rPr lang="en-US" altLang="zh-CN" sz="2000" b="1" i="1">
                <a:latin typeface="Courier New" panose="02070309020205020404" pitchFamily="49" charset="0"/>
                <a:ea typeface="宋体" panose="02010600030101010101" pitchFamily="2" charset="-122"/>
              </a:rPr>
              <a:t>EndIf</a:t>
            </a:r>
          </a:p>
          <a:p>
            <a:pPr>
              <a:buFontTx/>
              <a:buNone/>
            </a:pPr>
            <a:r>
              <a:rPr lang="en-US" altLang="zh-CN" sz="2000" b="1" i="1">
                <a:latin typeface="Courier New" panose="02070309020205020404" pitchFamily="49" charset="0"/>
                <a:ea typeface="宋体" panose="02010600030101010101" pitchFamily="2" charset="-122"/>
              </a:rPr>
              <a:t>For all Holidays in the table</a:t>
            </a:r>
          </a:p>
          <a:p>
            <a:pPr>
              <a:buFontTx/>
              <a:buNone/>
            </a:pPr>
            <a:r>
              <a:rPr lang="en-US" altLang="zh-CN" sz="2000" b="1" i="1">
                <a:latin typeface="Courier New" panose="02070309020205020404" pitchFamily="49" charset="0"/>
                <a:ea typeface="宋体" panose="02010600030101010101" pitchFamily="2" charset="-122"/>
              </a:rPr>
              <a:t>   Retrieve the holiday from the table</a:t>
            </a:r>
          </a:p>
          <a:p>
            <a:pPr>
              <a:buFontTx/>
              <a:buNone/>
            </a:pPr>
            <a:r>
              <a:rPr lang="en-US" altLang="zh-CN" sz="2000" b="1" i="1">
                <a:latin typeface="Courier New" panose="02070309020205020404" pitchFamily="49" charset="0"/>
                <a:ea typeface="宋体" panose="02010600030101010101" pitchFamily="2" charset="-122"/>
              </a:rPr>
              <a:t>   Compare the date being tested to the date  		retrieved from the array</a:t>
            </a:r>
          </a:p>
          <a:p>
            <a:pPr>
              <a:buFontTx/>
              <a:buNone/>
            </a:pPr>
            <a:r>
              <a:rPr lang="en-US" altLang="zh-CN" sz="2000" b="1" i="1">
                <a:latin typeface="Courier New" panose="02070309020205020404" pitchFamily="49" charset="0"/>
                <a:ea typeface="宋体" panose="02010600030101010101" pitchFamily="2" charset="-122"/>
              </a:rPr>
              <a:t>   If there is a match</a:t>
            </a:r>
          </a:p>
          <a:p>
            <a:pPr>
              <a:buFontTx/>
              <a:buNone/>
            </a:pPr>
            <a:r>
              <a:rPr lang="en-US" altLang="zh-CN" sz="2000" b="1" i="1">
                <a:latin typeface="Courier New" panose="02070309020205020404" pitchFamily="49" charset="0"/>
                <a:ea typeface="宋体" panose="02010600030101010101" pitchFamily="2" charset="-122"/>
              </a:rPr>
              <a:t>      Return 1</a:t>
            </a:r>
          </a:p>
          <a:p>
            <a:pPr>
              <a:buFontTx/>
              <a:buNone/>
            </a:pPr>
            <a:r>
              <a:rPr lang="en-US" altLang="zh-CN" sz="2000" b="1" i="1">
                <a:latin typeface="Courier New" panose="02070309020205020404" pitchFamily="49" charset="0"/>
                <a:ea typeface="宋体" panose="02010600030101010101" pitchFamily="2" charset="-122"/>
              </a:rPr>
              <a:t>EndFor</a:t>
            </a:r>
          </a:p>
          <a:p>
            <a:pPr>
              <a:buFontTx/>
              <a:buNone/>
            </a:pPr>
            <a:r>
              <a:rPr lang="en-US" altLang="zh-CN" sz="2000" b="1" i="1">
                <a:latin typeface="Courier New" panose="02070309020205020404" pitchFamily="49" charset="0"/>
                <a:ea typeface="宋体" panose="02010600030101010101" pitchFamily="2" charset="-122"/>
              </a:rPr>
              <a:t>Return 0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89C93A-629E-4432-A493-F0F3301235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578F09-AFE8-45E8-987B-7933B1BB21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2F462E-AA30-4B6A-9CC3-BB640B86D5B4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579586" name="Rectangle 2">
            <a:extLst>
              <a:ext uri="{FF2B5EF4-FFF2-40B4-BE49-F238E27FC236}">
                <a16:creationId xmlns:a16="http://schemas.microsoft.com/office/drawing/2014/main" id="{C0DB2E43-51EE-4F22-B8B0-93CCF3413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Code the Function</a:t>
            </a:r>
          </a:p>
        </p:txBody>
      </p:sp>
      <p:sp>
        <p:nvSpPr>
          <p:cNvPr id="579587" name="Rectangle 3">
            <a:extLst>
              <a:ext uri="{FF2B5EF4-FFF2-40B4-BE49-F238E27FC236}">
                <a16:creationId xmlns:a16="http://schemas.microsoft.com/office/drawing/2014/main" id="{601F8186-28D5-4242-9C8B-5A846D3233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</a:rPr>
              <a:t>1 int isHoliday(int testDate)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</a:rPr>
              <a:t>2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</a:rPr>
              <a:t>3   int getHolidays(); /* function prototype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</a:rPr>
              <a:t>4   #define TRUE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</a:rPr>
              <a:t>5   #define FALSE 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</a:rPr>
              <a:t>6   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</a:rPr>
              <a:t>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</a:rPr>
              <a:t>8   /* read the Holiday file if the Holiday array is empty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</a:rPr>
              <a:t>9   if (htable[0] ==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</a:rPr>
              <a:t>10    getHolidays();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</a:rPr>
              <a:t>11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</a:rPr>
              <a:t>12  /* search the Holiday array for the given date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</a:rPr>
              <a:t>13  for(i = 0; i &lt; HOLIDAYS;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</a:rPr>
              <a:t>14    if (testDate == htable[i])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</a:rPr>
              <a:t>15      return TRUE;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</a:rPr>
              <a:t>16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</a:rPr>
              <a:t>17  return FALSE;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500">
                <a:latin typeface="Courier New" panose="02070309020205020404" pitchFamily="49" charset="0"/>
                <a:ea typeface="宋体" panose="02010600030101010101" pitchFamily="2" charset="-122"/>
              </a:rPr>
              <a:t>18 }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47C94C-B0A8-45B9-8110-D628C8835E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C1D037-2F89-4137-9C7D-61FD8E9D0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089A9A-7FE1-482D-8A37-252F6002F0A9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580610" name="Rectangle 2">
            <a:extLst>
              <a:ext uri="{FF2B5EF4-FFF2-40B4-BE49-F238E27FC236}">
                <a16:creationId xmlns:a16="http://schemas.microsoft.com/office/drawing/2014/main" id="{9BEF36B5-8D6B-4DF6-B34D-F74518AE57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Test and Debug the Function</a:t>
            </a:r>
          </a:p>
        </p:txBody>
      </p:sp>
      <p:pic>
        <p:nvPicPr>
          <p:cNvPr id="580612" name="Picture 4">
            <a:extLst>
              <a:ext uri="{FF2B5EF4-FFF2-40B4-BE49-F238E27FC236}">
                <a16:creationId xmlns:a16="http://schemas.microsoft.com/office/drawing/2014/main" id="{46789D0A-6210-45DB-B56F-C1E15D8B5F07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8825" y="1219200"/>
            <a:ext cx="7623175" cy="5121275"/>
          </a:xfrm>
          <a:noFill/>
          <a:ln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63CFD7DA-EFBC-4488-8222-8751FF4557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5C7D0B2-F9C8-49AC-9B34-453A1E2E90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FB563A-C997-4F0C-B77C-30070DE82841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509954" name="Rectangle 2">
            <a:extLst>
              <a:ext uri="{FF2B5EF4-FFF2-40B4-BE49-F238E27FC236}">
                <a16:creationId xmlns:a16="http://schemas.microsoft.com/office/drawing/2014/main" id="{9879F301-A7BC-4FDE-9CEC-1C3DAA71F0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Files</a:t>
            </a:r>
          </a:p>
        </p:txBody>
      </p:sp>
      <p:sp>
        <p:nvSpPr>
          <p:cNvPr id="509955" name="Rectangle 3">
            <a:extLst>
              <a:ext uri="{FF2B5EF4-FFF2-40B4-BE49-F238E27FC236}">
                <a16:creationId xmlns:a16="http://schemas.microsoft.com/office/drawing/2014/main" id="{ACCCCFAA-6555-48C4-8CF2-E9F3B6ECE7A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8153400" cy="4572000"/>
          </a:xfrm>
        </p:spPr>
        <p:txBody>
          <a:bodyPr/>
          <a:lstStyle/>
          <a:p>
            <a:r>
              <a:rPr lang="en-US" altLang="zh-CN" b="1">
                <a:ea typeface="宋体" panose="02010600030101010101" pitchFamily="2" charset="-122"/>
              </a:rPr>
              <a:t>File: </a:t>
            </a:r>
            <a:r>
              <a:rPr lang="en-US" altLang="zh-CN">
                <a:ea typeface="宋体" panose="02010600030101010101" pitchFamily="2" charset="-122"/>
              </a:rPr>
              <a:t>collection of data that is stored together under a common name, usually on a disk, magnetic tape, or CD-ROM</a:t>
            </a:r>
          </a:p>
          <a:p>
            <a:r>
              <a:rPr lang="en-US" altLang="zh-CN">
                <a:ea typeface="宋体" panose="02010600030101010101" pitchFamily="2" charset="-122"/>
              </a:rPr>
              <a:t>Each file has a unique filename, referred to as the file’s </a:t>
            </a:r>
            <a:r>
              <a:rPr lang="en-US" altLang="zh-CN" b="1">
                <a:ea typeface="宋体" panose="02010600030101010101" pitchFamily="2" charset="-122"/>
              </a:rPr>
              <a:t>external name</a:t>
            </a:r>
          </a:p>
          <a:p>
            <a:pPr lvl="1">
              <a:lnSpc>
                <a:spcPct val="80000"/>
              </a:lnSpc>
            </a:pPr>
            <a:r>
              <a:rPr lang="en-US" altLang="zh-CN">
                <a:ea typeface="宋体" panose="02010600030101010101" pitchFamily="2" charset="-122"/>
              </a:rPr>
              <a:t>For example,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prices.dat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info.txt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 sz="2400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70E472-A620-48E8-BC89-68EA411514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E1CF59-47E3-43AA-8FF6-16A073BAB2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645C2-B481-48E0-A748-29141A38FF87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583685" name="Rectangle 5">
            <a:extLst>
              <a:ext uri="{FF2B5EF4-FFF2-40B4-BE49-F238E27FC236}">
                <a16:creationId xmlns:a16="http://schemas.microsoft.com/office/drawing/2014/main" id="{8FE8B468-6442-4930-90E2-98A98DF087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Test and Debug the Function (continued)</a:t>
            </a:r>
          </a:p>
        </p:txBody>
      </p:sp>
      <p:pic>
        <p:nvPicPr>
          <p:cNvPr id="583684" name="Picture 4">
            <a:extLst>
              <a:ext uri="{FF2B5EF4-FFF2-40B4-BE49-F238E27FC236}">
                <a16:creationId xmlns:a16="http://schemas.microsoft.com/office/drawing/2014/main" id="{1B96FCF4-89FE-451F-8850-9112152FF860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9938" y="1943100"/>
            <a:ext cx="6621462" cy="4038600"/>
          </a:xfrm>
          <a:noFill/>
          <a:ln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B7EB98CD-E3CF-40DC-B008-795D142DD5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4952B85-CD9B-4AE0-8F0E-3ECB487A4A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C9FEC3-9BD1-43E5-89DE-4014C4021368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585730" name="Rectangle 2">
            <a:extLst>
              <a:ext uri="{FF2B5EF4-FFF2-40B4-BE49-F238E27FC236}">
                <a16:creationId xmlns:a16="http://schemas.microsoft.com/office/drawing/2014/main" id="{6919A6B4-D3C1-4E8A-A436-55C1B1162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Writing and Reading Binary Files</a:t>
            </a:r>
          </a:p>
        </p:txBody>
      </p:sp>
      <p:sp>
        <p:nvSpPr>
          <p:cNvPr id="585731" name="Rectangle 3">
            <a:extLst>
              <a:ext uri="{FF2B5EF4-FFF2-40B4-BE49-F238E27FC236}">
                <a16:creationId xmlns:a16="http://schemas.microsoft.com/office/drawing/2014/main" id="{3FD1E2EF-6B3E-41E9-8B18-F7F74115B12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8153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>
                <a:ea typeface="宋体" panose="02010600030101010101" pitchFamily="2" charset="-122"/>
              </a:rPr>
              <a:t>Binary files </a:t>
            </a:r>
            <a:r>
              <a:rPr lang="en-US" altLang="zh-CN">
                <a:ea typeface="宋体" panose="02010600030101010101" pitchFamily="2" charset="-122"/>
              </a:rPr>
              <a:t>store numerical values using the computer’s internal numerical code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No number-to-character conversion when writing a number to a file, and no character-to-number conversion when a value is read from the file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Resulting file frequently requires less storage space than its character-based counterpart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7E4ACA3D-9A1A-4470-9E3C-ED415866C1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36B085F2-D5BD-46A1-9A21-3577CF381E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8C1914-8EE0-495F-9231-5840824FF0A4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670722" name="Rectangle 2">
            <a:extLst>
              <a:ext uri="{FF2B5EF4-FFF2-40B4-BE49-F238E27FC236}">
                <a16:creationId xmlns:a16="http://schemas.microsoft.com/office/drawing/2014/main" id="{E8D0138D-5089-4477-8147-7DCFEBDF6C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Writing and Reading Binary Files (continued)</a:t>
            </a:r>
          </a:p>
        </p:txBody>
      </p:sp>
      <p:pic>
        <p:nvPicPr>
          <p:cNvPr id="670723" name="Picture 3">
            <a:extLst>
              <a:ext uri="{FF2B5EF4-FFF2-40B4-BE49-F238E27FC236}">
                <a16:creationId xmlns:a16="http://schemas.microsoft.com/office/drawing/2014/main" id="{1FA285E9-EAD4-48AE-A5EA-7FBB5AB81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8382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99907A9F-7E02-4C23-AE56-6D1F30B409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005677B4-68DE-4599-A13E-BC813EE19E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9D6292-2128-4DBF-9361-9445A304B5FF}" type="slidenum">
              <a:rPr lang="en-US" altLang="zh-CN"/>
              <a:pPr/>
              <a:t>53</a:t>
            </a:fld>
            <a:endParaRPr lang="en-US" altLang="zh-CN"/>
          </a:p>
        </p:txBody>
      </p:sp>
      <p:pic>
        <p:nvPicPr>
          <p:cNvPr id="587780" name="Picture 4">
            <a:extLst>
              <a:ext uri="{FF2B5EF4-FFF2-40B4-BE49-F238E27FC236}">
                <a16:creationId xmlns:a16="http://schemas.microsoft.com/office/drawing/2014/main" id="{58542507-8627-482E-A3C3-48BAECBCAA6F}"/>
              </a:ext>
            </a:extLst>
          </p:cNvPr>
          <p:cNvPicPr>
            <a:picLocks noChangeAspect="1" noChangeArrowheads="1"/>
          </p:cNvPicPr>
          <p:nvPr>
            <p:ph idx="4294967295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066800"/>
            <a:ext cx="8208963" cy="5138738"/>
          </a:xfrm>
          <a:noFill/>
          <a:ln/>
        </p:spPr>
      </p:pic>
      <p:sp>
        <p:nvSpPr>
          <p:cNvPr id="587783" name="Rectangle 7">
            <a:extLst>
              <a:ext uri="{FF2B5EF4-FFF2-40B4-BE49-F238E27FC236}">
                <a16:creationId xmlns:a16="http://schemas.microsoft.com/office/drawing/2014/main" id="{EF47A466-E6A4-418D-8A35-E1B8A977F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Writing and Reading Binary Files (continued)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C68C893F-57FD-4BA5-8A07-776B255CB9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B3999FC9-EEE9-4E85-9D8F-F7A5725412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0C87A5-F4A5-470F-AED1-13B35AC0AE8F}" type="slidenum">
              <a:rPr lang="en-US" altLang="zh-CN"/>
              <a:pPr/>
              <a:t>54</a:t>
            </a:fld>
            <a:endParaRPr lang="en-US" altLang="zh-CN"/>
          </a:p>
        </p:txBody>
      </p:sp>
      <p:pic>
        <p:nvPicPr>
          <p:cNvPr id="589828" name="Picture 4">
            <a:extLst>
              <a:ext uri="{FF2B5EF4-FFF2-40B4-BE49-F238E27FC236}">
                <a16:creationId xmlns:a16="http://schemas.microsoft.com/office/drawing/2014/main" id="{5657B02C-6AD4-4316-8C68-BE79ED583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7843838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9829" name="Rectangle 5">
            <a:extLst>
              <a:ext uri="{FF2B5EF4-FFF2-40B4-BE49-F238E27FC236}">
                <a16:creationId xmlns:a16="http://schemas.microsoft.com/office/drawing/2014/main" id="{89C8F5A6-24B9-44D4-AAAC-CB55898D9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Writing and Reading Binary Files (continued)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5EF8177C-C68D-4514-BF7D-61C184B61A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4AE7012E-A5C6-4137-BB22-1FF94DC96D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8B5B05-69AB-48D1-B4CA-0DE3F58A7C78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590856" name="Rectangle 8">
            <a:extLst>
              <a:ext uri="{FF2B5EF4-FFF2-40B4-BE49-F238E27FC236}">
                <a16:creationId xmlns:a16="http://schemas.microsoft.com/office/drawing/2014/main" id="{D21EE92A-0B12-4C5F-95D6-33438922BC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Writing and Reading Binary Files (continued)</a:t>
            </a:r>
          </a:p>
        </p:txBody>
      </p:sp>
      <p:pic>
        <p:nvPicPr>
          <p:cNvPr id="590852" name="Picture 4">
            <a:extLst>
              <a:ext uri="{FF2B5EF4-FFF2-40B4-BE49-F238E27FC236}">
                <a16:creationId xmlns:a16="http://schemas.microsoft.com/office/drawing/2014/main" id="{7956AEA1-4B11-44A1-BE63-C2F317C6A8C8}"/>
              </a:ext>
            </a:extLst>
          </p:cNvPr>
          <p:cNvPicPr>
            <a:picLocks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667000"/>
            <a:ext cx="7805738" cy="1143000"/>
          </a:xfrm>
          <a:noFill/>
          <a:ln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7C8587-2638-45D7-B966-40B2A623BA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E67676-1BD4-48DC-AA30-D6A9C43707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8B3614-BEE1-4DF1-90D4-4279B356648B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593925" name="Rectangle 5">
            <a:extLst>
              <a:ext uri="{FF2B5EF4-FFF2-40B4-BE49-F238E27FC236}">
                <a16:creationId xmlns:a16="http://schemas.microsoft.com/office/drawing/2014/main" id="{DCE35A54-C4F0-4F1A-9487-EF9DBD25B2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Writing and Reading Binary Files (continued)</a:t>
            </a:r>
          </a:p>
        </p:txBody>
      </p:sp>
      <p:pic>
        <p:nvPicPr>
          <p:cNvPr id="593924" name="Picture 4">
            <a:extLst>
              <a:ext uri="{FF2B5EF4-FFF2-40B4-BE49-F238E27FC236}">
                <a16:creationId xmlns:a16="http://schemas.microsoft.com/office/drawing/2014/main" id="{E73872B4-4200-4A3D-B734-CEB20904BCD0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0250" y="1709738"/>
            <a:ext cx="5143500" cy="4505325"/>
          </a:xfrm>
          <a:noFill/>
          <a:ln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2ADEF9D2-87EC-41E4-9B9D-A8B1663CDA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6B9396EE-90BC-422F-B124-24C7C633C3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203396-88AD-4E8C-9BD9-8409BA7FF7F1}" type="slidenum">
              <a:rPr lang="en-US" altLang="zh-CN"/>
              <a:pPr/>
              <a:t>57</a:t>
            </a:fld>
            <a:endParaRPr lang="en-US" altLang="zh-CN"/>
          </a:p>
        </p:txBody>
      </p:sp>
      <p:pic>
        <p:nvPicPr>
          <p:cNvPr id="596996" name="Picture 4">
            <a:extLst>
              <a:ext uri="{FF2B5EF4-FFF2-40B4-BE49-F238E27FC236}">
                <a16:creationId xmlns:a16="http://schemas.microsoft.com/office/drawing/2014/main" id="{3D4BB2DB-292D-45FF-A338-D2F785170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90600"/>
            <a:ext cx="6400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6997" name="Rectangle 5">
            <a:extLst>
              <a:ext uri="{FF2B5EF4-FFF2-40B4-BE49-F238E27FC236}">
                <a16:creationId xmlns:a16="http://schemas.microsoft.com/office/drawing/2014/main" id="{D5C6FCAC-C2F4-46DC-8611-736330205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Writing and Reading Binary Files (continued)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4C4469-87BB-4AD0-8C4C-7F7BC7C293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3ED604-90DF-4885-863F-F33655A07E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1F1188-E879-4306-A7E8-CF8B517137CA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598018" name="Rectangle 2">
            <a:extLst>
              <a:ext uri="{FF2B5EF4-FFF2-40B4-BE49-F238E27FC236}">
                <a16:creationId xmlns:a16="http://schemas.microsoft.com/office/drawing/2014/main" id="{C5629A02-6A79-4010-91B8-C693170B0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Common Programming Errors</a:t>
            </a:r>
          </a:p>
        </p:txBody>
      </p:sp>
      <p:sp>
        <p:nvSpPr>
          <p:cNvPr id="598019" name="Rectangle 3">
            <a:extLst>
              <a:ext uri="{FF2B5EF4-FFF2-40B4-BE49-F238E27FC236}">
                <a16:creationId xmlns:a16="http://schemas.microsoft.com/office/drawing/2014/main" id="{632063C9-342B-4C8C-8D38-57FB04E852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a file’s external name in place of the internal file pointer variable name when accessing the file</a:t>
            </a:r>
          </a:p>
          <a:p>
            <a:r>
              <a:rPr lang="en-US" altLang="zh-CN">
                <a:ea typeface="宋体" panose="02010600030101010101" pitchFamily="2" charset="-122"/>
              </a:rPr>
              <a:t>Omitting the file pointer name altogether</a:t>
            </a:r>
          </a:p>
          <a:p>
            <a:r>
              <a:rPr lang="en-US" altLang="zh-CN">
                <a:ea typeface="宋体" panose="02010600030101010101" pitchFamily="2" charset="-122"/>
              </a:rPr>
              <a:t>Opening a file for output without first checking that a file with the given name already exists</a:t>
            </a:r>
          </a:p>
          <a:p>
            <a:r>
              <a:rPr lang="en-US" altLang="zh-CN">
                <a:ea typeface="宋体" panose="02010600030101010101" pitchFamily="2" charset="-122"/>
              </a:rPr>
              <a:t>Not understanding the end of a file is only detected until after the EOF sentinel has either been read or passed over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46E558-E2FB-4893-9EFD-56D0A90D5B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9AF6EF-9925-4268-A106-3B675751A3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AB07CE-33B3-4031-BEE3-223390A21D52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599042" name="Rectangle 2">
            <a:extLst>
              <a:ext uri="{FF2B5EF4-FFF2-40B4-BE49-F238E27FC236}">
                <a16:creationId xmlns:a16="http://schemas.microsoft.com/office/drawing/2014/main" id="{D62DC95C-381F-4A8C-8CB6-61349044BE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Common Programming Errors (continued)</a:t>
            </a:r>
          </a:p>
        </p:txBody>
      </p:sp>
      <p:sp>
        <p:nvSpPr>
          <p:cNvPr id="599043" name="Rectangle 3">
            <a:extLst>
              <a:ext uri="{FF2B5EF4-FFF2-40B4-BE49-F238E27FC236}">
                <a16:creationId xmlns:a16="http://schemas.microsoft.com/office/drawing/2014/main" id="{6FF2CDB9-4595-4F2F-9DF9-69730BA05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Attempting to detect the end of a file using character variable for the EOF marker</a:t>
            </a:r>
          </a:p>
          <a:p>
            <a:r>
              <a:rPr lang="en-US" altLang="zh-CN">
                <a:ea typeface="宋体" panose="02010600030101010101" pitchFamily="2" charset="-122"/>
              </a:rPr>
              <a:t>Supplying an integer argument offset to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seekg()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seekp()</a:t>
            </a:r>
            <a:r>
              <a:rPr lang="en-US" altLang="zh-CN">
                <a:ea typeface="宋体" panose="02010600030101010101" pitchFamily="2" charset="-122"/>
              </a:rPr>
              <a:t> functions</a:t>
            </a:r>
          </a:p>
          <a:p>
            <a:r>
              <a:rPr lang="en-US" altLang="zh-CN">
                <a:ea typeface="宋体" panose="02010600030101010101" pitchFamily="2" charset="-122"/>
              </a:rPr>
              <a:t>Not using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sizeof()</a:t>
            </a:r>
            <a:r>
              <a:rPr lang="en-US" altLang="zh-CN">
                <a:ea typeface="宋体" panose="02010600030101010101" pitchFamily="2" charset="-122"/>
              </a:rPr>
              <a:t> operator when specifying the number of bytes to be written when writing a binary file</a:t>
            </a:r>
          </a:p>
          <a:p>
            <a:r>
              <a:rPr lang="en-US" altLang="zh-CN">
                <a:ea typeface="宋体" panose="02010600030101010101" pitchFamily="2" charset="-122"/>
              </a:rPr>
              <a:t>Not using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sizeof()</a:t>
            </a:r>
            <a:r>
              <a:rPr lang="en-US" altLang="zh-CN">
                <a:ea typeface="宋体" panose="02010600030101010101" pitchFamily="2" charset="-122"/>
              </a:rPr>
              <a:t> operator when specifying the number of bytes to be read when reading a binary file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1F805BB3-F407-45E4-BCC1-A03AD0A5AB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2B1A8865-DED6-4722-8E08-456FE810B5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8C84A5-3B59-4EB4-9504-C1CC8BB3AA7F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665602" name="Rectangle 2">
            <a:extLst>
              <a:ext uri="{FF2B5EF4-FFF2-40B4-BE49-F238E27FC236}">
                <a16:creationId xmlns:a16="http://schemas.microsoft.com/office/drawing/2014/main" id="{E1211B8C-7AC3-4BAF-B59D-34CDAEE251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Files (continued)</a:t>
            </a:r>
          </a:p>
        </p:txBody>
      </p:sp>
      <p:pic>
        <p:nvPicPr>
          <p:cNvPr id="665603" name="Picture 3">
            <a:extLst>
              <a:ext uri="{FF2B5EF4-FFF2-40B4-BE49-F238E27FC236}">
                <a16:creationId xmlns:a16="http://schemas.microsoft.com/office/drawing/2014/main" id="{92AFD062-DB7C-4F5D-B4BD-0323E3B98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8001000" cy="209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183AEA-D414-4DF5-83A4-E175E190DA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126C49-E8C3-413C-A946-F967C87D60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A9B73A-138E-40F3-A830-15C739DDDA55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600066" name="Rectangle 2">
            <a:extLst>
              <a:ext uri="{FF2B5EF4-FFF2-40B4-BE49-F238E27FC236}">
                <a16:creationId xmlns:a16="http://schemas.microsoft.com/office/drawing/2014/main" id="{B6782331-2C2D-4931-BDB9-31E0F31DD2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Common Compiler Errors</a:t>
            </a:r>
          </a:p>
        </p:txBody>
      </p:sp>
      <p:pic>
        <p:nvPicPr>
          <p:cNvPr id="600071" name="Picture 7">
            <a:extLst>
              <a:ext uri="{FF2B5EF4-FFF2-40B4-BE49-F238E27FC236}">
                <a16:creationId xmlns:a16="http://schemas.microsoft.com/office/drawing/2014/main" id="{839B3593-118A-4BA8-90C2-3DD548C59FD0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9463" y="1795463"/>
            <a:ext cx="7583487" cy="4333875"/>
          </a:xfrm>
          <a:noFill/>
          <a:ln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>
            <a:extLst>
              <a:ext uri="{FF2B5EF4-FFF2-40B4-BE49-F238E27FC236}">
                <a16:creationId xmlns:a16="http://schemas.microsoft.com/office/drawing/2014/main" id="{118B1BBC-0102-4CE5-9B07-A6B4063F3A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EEF8BBC2-9BD0-4594-B876-42CCE83651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702018-78B7-4954-8CF5-E18ABB26C194}" type="slidenum">
              <a:rPr lang="en-US" altLang="zh-CN"/>
              <a:pPr/>
              <a:t>61</a:t>
            </a:fld>
            <a:endParaRPr lang="en-US" altLang="zh-CN"/>
          </a:p>
        </p:txBody>
      </p:sp>
      <p:grpSp>
        <p:nvGrpSpPr>
          <p:cNvPr id="605198" name="Group 14">
            <a:extLst>
              <a:ext uri="{FF2B5EF4-FFF2-40B4-BE49-F238E27FC236}">
                <a16:creationId xmlns:a16="http://schemas.microsoft.com/office/drawing/2014/main" id="{DA2FD3A3-BF44-4A9A-A028-596490FD4960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066800"/>
            <a:ext cx="7627938" cy="5214938"/>
            <a:chOff x="0" y="642"/>
            <a:chExt cx="4805" cy="3285"/>
          </a:xfrm>
        </p:grpSpPr>
        <p:pic>
          <p:nvPicPr>
            <p:cNvPr id="605188" name="Picture 4">
              <a:extLst>
                <a:ext uri="{FF2B5EF4-FFF2-40B4-BE49-F238E27FC236}">
                  <a16:creationId xmlns:a16="http://schemas.microsoft.com/office/drawing/2014/main" id="{6DF8ACBB-001C-491F-8727-B7EBFEA662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" y="642"/>
              <a:ext cx="4781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5195" name="Picture 11">
              <a:extLst>
                <a:ext uri="{FF2B5EF4-FFF2-40B4-BE49-F238E27FC236}">
                  <a16:creationId xmlns:a16="http://schemas.microsoft.com/office/drawing/2014/main" id="{CEC16EEE-393E-4475-860F-04F33825B0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65"/>
              <a:ext cx="4805" cy="2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05199" name="Rectangle 15">
            <a:extLst>
              <a:ext uri="{FF2B5EF4-FFF2-40B4-BE49-F238E27FC236}">
                <a16:creationId xmlns:a16="http://schemas.microsoft.com/office/drawing/2014/main" id="{84621935-12AE-4C80-8460-D511F37D3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048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algn="ctr"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Common Compiler Errors (continued)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707E06-97CE-4E6B-979F-B58C37F88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81A346-71B7-4803-8226-8F2CE42430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FB9632-B8CB-487C-B8AB-4C3B37A0620C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357378" name="Rectangle 2">
            <a:extLst>
              <a:ext uri="{FF2B5EF4-FFF2-40B4-BE49-F238E27FC236}">
                <a16:creationId xmlns:a16="http://schemas.microsoft.com/office/drawing/2014/main" id="{B049E21C-D05B-46B6-AF08-5F65064016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6F329958-5DBD-4367-8149-B3B1EC34D2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572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data file is any collection of data stored together in an external storage medium under a common name</a:t>
            </a:r>
          </a:p>
          <a:p>
            <a:r>
              <a:rPr lang="en-US" altLang="zh-CN">
                <a:ea typeface="宋体" panose="02010600030101010101" pitchFamily="2" charset="-122"/>
              </a:rPr>
              <a:t>Data files can be stored as either character-based or binary files</a:t>
            </a:r>
          </a:p>
          <a:p>
            <a:r>
              <a:rPr lang="en-US" altLang="zh-CN">
                <a:ea typeface="宋体" panose="02010600030101010101" pitchFamily="2" charset="-122"/>
              </a:rPr>
              <a:t>A data file is opened using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fopen()</a:t>
            </a:r>
            <a:r>
              <a:rPr lang="en-US" altLang="zh-CN">
                <a:ea typeface="宋体" panose="02010600030101010101" pitchFamily="2" charset="-122"/>
              </a:rPr>
              <a:t> standard library function</a:t>
            </a:r>
          </a:p>
          <a:p>
            <a:r>
              <a:rPr lang="en-US" altLang="zh-CN">
                <a:ea typeface="宋体" panose="02010600030101010101" pitchFamily="2" charset="-122"/>
              </a:rPr>
              <a:t>A file can be opened for reading, writing, or appending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DC7A4D-3BAE-49F2-8C07-E1ECA7F773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C27D01-3A84-44A1-BBC4-B8DCE887D4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E2D7CE-9EA6-4620-A619-9F0792A4E793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358402" name="Rectangle 2">
            <a:extLst>
              <a:ext uri="{FF2B5EF4-FFF2-40B4-BE49-F238E27FC236}">
                <a16:creationId xmlns:a16="http://schemas.microsoft.com/office/drawing/2014/main" id="{855B40F0-B747-41E5-AC5D-218D74A86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Summary (continued)</a:t>
            </a:r>
          </a:p>
        </p:txBody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397A6DDD-E404-4F30-8A6B-F5D54F597D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 internal filename must be declared as a pointer to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FILE</a:t>
            </a:r>
          </a:p>
          <a:p>
            <a:r>
              <a:rPr lang="en-US" altLang="zh-CN">
                <a:ea typeface="宋体" panose="02010600030101010101" pitchFamily="2" charset="-122"/>
              </a:rPr>
              <a:t>In addition to any files opened within a function, the standard files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stdin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stdout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stderr</a:t>
            </a:r>
            <a:r>
              <a:rPr lang="en-US" altLang="zh-CN">
                <a:ea typeface="宋体" panose="02010600030101010101" pitchFamily="2" charset="-122"/>
              </a:rPr>
              <a:t> are automatically opened when a program is run</a:t>
            </a:r>
          </a:p>
          <a:p>
            <a:r>
              <a:rPr lang="en-US" altLang="zh-CN">
                <a:ea typeface="宋体" panose="02010600030101010101" pitchFamily="2" charset="-122"/>
              </a:rPr>
              <a:t>Data files can be accessed randomly using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rewind()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fseek()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ftell()</a:t>
            </a:r>
          </a:p>
          <a:p>
            <a:r>
              <a:rPr lang="en-US" altLang="zh-CN">
                <a:ea typeface="宋体" panose="02010600030101010101" pitchFamily="2" charset="-122"/>
              </a:rPr>
              <a:t>Table 10.7 lists the standard file library functions</a:t>
            </a:r>
            <a:endParaRPr lang="en-US" altLang="zh-CN" sz="3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94CE70-F568-4DE3-AA87-7E99F9A436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FC0356-D430-4D3F-921E-07543D4647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477C33-FC83-4663-B1BE-477AD7B52D25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512002" name="Rectangle 2">
            <a:extLst>
              <a:ext uri="{FF2B5EF4-FFF2-40B4-BE49-F238E27FC236}">
                <a16:creationId xmlns:a16="http://schemas.microsoft.com/office/drawing/2014/main" id="{0638E8BF-8604-4644-9677-3D916995FF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Files (continued)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A69A81A-68D9-4C9F-A6EA-65F244AE23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Most C compilers require a program file to have either the extension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c</a:t>
            </a:r>
            <a:r>
              <a:rPr lang="en-US" altLang="zh-CN">
                <a:ea typeface="宋体" panose="02010600030101010101" pitchFamily="2" charset="-122"/>
              </a:rPr>
              <a:t> 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cpp</a:t>
            </a:r>
          </a:p>
          <a:p>
            <a:r>
              <a:rPr lang="en-US" altLang="zh-CN">
                <a:ea typeface="宋体" panose="02010600030101010101" pitchFamily="2" charset="-122"/>
              </a:rPr>
              <a:t>There are two basic types of files</a:t>
            </a:r>
          </a:p>
          <a:p>
            <a:pPr lvl="1"/>
            <a:r>
              <a:rPr lang="en-US" altLang="zh-CN" b="1">
                <a:ea typeface="宋体" panose="02010600030101010101" pitchFamily="2" charset="-122"/>
              </a:rPr>
              <a:t>Text files</a:t>
            </a:r>
            <a:r>
              <a:rPr lang="en-US" altLang="zh-CN">
                <a:ea typeface="宋体" panose="02010600030101010101" pitchFamily="2" charset="-122"/>
              </a:rPr>
              <a:t> (also known as </a:t>
            </a:r>
            <a:r>
              <a:rPr lang="en-US" altLang="zh-CN" b="1">
                <a:ea typeface="宋体" panose="02010600030101010101" pitchFamily="2" charset="-122"/>
              </a:rPr>
              <a:t>character-based files</a:t>
            </a:r>
            <a:r>
              <a:rPr lang="en-US" altLang="zh-CN">
                <a:ea typeface="宋体" panose="02010600030101010101" pitchFamily="2" charset="-122"/>
              </a:rPr>
              <a:t>): store each individual character, such as a letter, digit, dollar sign, decimal point, and so on, using an individual character code</a:t>
            </a:r>
          </a:p>
          <a:p>
            <a:pPr lvl="1"/>
            <a:r>
              <a:rPr lang="en-US" altLang="zh-CN" b="1">
                <a:ea typeface="宋体" panose="02010600030101010101" pitchFamily="2" charset="-122"/>
              </a:rPr>
              <a:t>Binary files</a:t>
            </a:r>
            <a:r>
              <a:rPr lang="en-US" altLang="zh-CN">
                <a:ea typeface="宋体" panose="02010600030101010101" pitchFamily="2" charset="-122"/>
              </a:rPr>
              <a:t>: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use the same code as your computer processor uses internally for C’s primitive data types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Advantage: speed and compactness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493150A-6F67-4623-989B-20E0462AE2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191A86A-B7EE-4F1B-A6E1-2357799DC2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677005-5165-4476-8BE6-E240738DEBAC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13026" name="Rectangle 2">
            <a:extLst>
              <a:ext uri="{FF2B5EF4-FFF2-40B4-BE49-F238E27FC236}">
                <a16:creationId xmlns:a16="http://schemas.microsoft.com/office/drawing/2014/main" id="{41CFA98F-B07D-486A-84F4-6A48C4BE5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File Streams</a:t>
            </a:r>
          </a:p>
        </p:txBody>
      </p:sp>
      <p:sp>
        <p:nvSpPr>
          <p:cNvPr id="513027" name="Rectangle 3">
            <a:extLst>
              <a:ext uri="{FF2B5EF4-FFF2-40B4-BE49-F238E27FC236}">
                <a16:creationId xmlns:a16="http://schemas.microsoft.com/office/drawing/2014/main" id="{3F15AC37-7487-4226-A7E0-F2175940172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8077200" cy="4572000"/>
          </a:xfrm>
        </p:spPr>
        <p:txBody>
          <a:bodyPr/>
          <a:lstStyle/>
          <a:p>
            <a:r>
              <a:rPr lang="en-US" altLang="zh-CN" b="1">
                <a:ea typeface="宋体" panose="02010600030101010101" pitchFamily="2" charset="-122"/>
              </a:rPr>
              <a:t>File stream: </a:t>
            </a:r>
            <a:r>
              <a:rPr lang="en-US" altLang="zh-CN">
                <a:ea typeface="宋体" panose="02010600030101010101" pitchFamily="2" charset="-122"/>
              </a:rPr>
              <a:t>one-way transmission path used to connect a file stored on a physical device to a program</a:t>
            </a:r>
          </a:p>
          <a:p>
            <a:r>
              <a:rPr lang="en-US" altLang="zh-CN" b="1">
                <a:ea typeface="宋体" panose="02010600030101010101" pitchFamily="2" charset="-122"/>
              </a:rPr>
              <a:t>Input file stream:</a:t>
            </a:r>
            <a:r>
              <a:rPr lang="en-US" altLang="zh-CN">
                <a:ea typeface="宋体" panose="02010600030101010101" pitchFamily="2" charset="-122"/>
              </a:rPr>
              <a:t> receives data from a file into a program</a:t>
            </a:r>
          </a:p>
          <a:p>
            <a:r>
              <a:rPr lang="en-US" altLang="zh-CN" b="1">
                <a:ea typeface="宋体" panose="02010600030101010101" pitchFamily="2" charset="-122"/>
              </a:rPr>
              <a:t>Output file stream:</a:t>
            </a:r>
            <a:r>
              <a:rPr lang="en-US" altLang="zh-CN">
                <a:ea typeface="宋体" panose="02010600030101010101" pitchFamily="2" charset="-122"/>
              </a:rPr>
              <a:t> sends data to a file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F72F0EA9-2EDC-4BC2-BFF5-B080FE2595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66FC949C-4ACE-421A-812E-54532547AA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F355E6-E991-49BB-97BE-6A641940430E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666626" name="Rectangle 2">
            <a:extLst>
              <a:ext uri="{FF2B5EF4-FFF2-40B4-BE49-F238E27FC236}">
                <a16:creationId xmlns:a16="http://schemas.microsoft.com/office/drawing/2014/main" id="{75029783-0483-4BAD-9246-C552D7DE41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File Streams (continued)</a:t>
            </a:r>
          </a:p>
        </p:txBody>
      </p:sp>
      <p:pic>
        <p:nvPicPr>
          <p:cNvPr id="666627" name="Picture 3">
            <a:extLst>
              <a:ext uri="{FF2B5EF4-FFF2-40B4-BE49-F238E27FC236}">
                <a16:creationId xmlns:a16="http://schemas.microsoft.com/office/drawing/2014/main" id="{8DC197E3-A8A7-4921-97D4-35808783A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86000"/>
            <a:ext cx="6400800" cy="276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CE7"/>
      </a:accent6>
      <a:hlink>
        <a:srgbClr val="FF0000"/>
      </a:hlink>
      <a:folHlink>
        <a:srgbClr val="0099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3809C35DFDB5674EA41513860DFFC690" ma:contentTypeVersion="0" ma:contentTypeDescription="新建文档。" ma:contentTypeScope="" ma:versionID="5671dfd6d51bfe27ee4a32e1cd4985a2">
  <xsd:schema xmlns:xsd="http://www.w3.org/2001/XMLSchema" xmlns:p="http://schemas.microsoft.com/office/2006/metadata/properties" targetNamespace="http://schemas.microsoft.com/office/2006/metadata/properties" ma:root="true" ma:fieldsID="b51e50da1bca0add1c6bbfbefcbaaa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 ma:readOnly="true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364E32-B53A-455A-B850-1229C74F345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5D52C9-C67F-4D98-959A-FCE3124C2A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6FB85C0-A3C0-4AF9-88D6-88C38C391A26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2794</Words>
  <Application>Microsoft Office PowerPoint</Application>
  <PresentationFormat>全屏显示(4:3)</PresentationFormat>
  <Paragraphs>411</Paragraphs>
  <Slides>63</Slides>
  <Notes>57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7" baseType="lpstr">
      <vt:lpstr>Times New Roman</vt:lpstr>
      <vt:lpstr>Arial</vt:lpstr>
      <vt:lpstr>Courier New</vt:lpstr>
      <vt:lpstr>Default Design</vt:lpstr>
      <vt:lpstr>A First Book of ANSI C Fourth Edition</vt:lpstr>
      <vt:lpstr>Objectives</vt:lpstr>
      <vt:lpstr>Objectives (continued)</vt:lpstr>
      <vt:lpstr>Declaring, Opening, and Closing File Streams</vt:lpstr>
      <vt:lpstr>Files</vt:lpstr>
      <vt:lpstr>Files (continued)</vt:lpstr>
      <vt:lpstr>Files (continued)</vt:lpstr>
      <vt:lpstr>File Streams</vt:lpstr>
      <vt:lpstr>File Streams (continued)</vt:lpstr>
      <vt:lpstr>Declaring a File Stream</vt:lpstr>
      <vt:lpstr>Opening a File Stream</vt:lpstr>
      <vt:lpstr>Opening a File Stream (continued)</vt:lpstr>
      <vt:lpstr>PowerPoint 演示文稿</vt:lpstr>
      <vt:lpstr>Opening a File Stream (continued)</vt:lpstr>
      <vt:lpstr>PowerPoint 演示文稿</vt:lpstr>
      <vt:lpstr>PowerPoint 演示文稿</vt:lpstr>
      <vt:lpstr>Embedded and Interactive Filenames</vt:lpstr>
      <vt:lpstr>PowerPoint 演示文稿</vt:lpstr>
      <vt:lpstr>Closing a File Stream</vt:lpstr>
      <vt:lpstr>Reading from and Writing to Text Files</vt:lpstr>
      <vt:lpstr>Reading from and Writing to Text Files (continued)</vt:lpstr>
      <vt:lpstr>PowerPoint 演示文稿</vt:lpstr>
      <vt:lpstr>Reading from and Writing to Text Files (continued)</vt:lpstr>
      <vt:lpstr>Reading from and Writing to Text Files (continued)</vt:lpstr>
      <vt:lpstr>Reading from a Text File</vt:lpstr>
      <vt:lpstr>PowerPoint 演示文稿</vt:lpstr>
      <vt:lpstr>PowerPoint 演示文稿</vt:lpstr>
      <vt:lpstr>Standard Device Files</vt:lpstr>
      <vt:lpstr>Standard Device Files (continued)</vt:lpstr>
      <vt:lpstr>Standard Device Files (continued)</vt:lpstr>
      <vt:lpstr>Other Devices</vt:lpstr>
      <vt:lpstr>Random File Access</vt:lpstr>
      <vt:lpstr>Random File Access (continued)</vt:lpstr>
      <vt:lpstr>PowerPoint 演示文稿</vt:lpstr>
      <vt:lpstr>Random File Access (continued)</vt:lpstr>
      <vt:lpstr>Passing and Returning Filenames</vt:lpstr>
      <vt:lpstr>PowerPoint 演示文稿</vt:lpstr>
      <vt:lpstr>PowerPoint 演示文稿</vt:lpstr>
      <vt:lpstr>PowerPoint 演示文稿</vt:lpstr>
      <vt:lpstr>Case Study: Creating and Using a Table of Constants</vt:lpstr>
      <vt:lpstr>Requirements Specification</vt:lpstr>
      <vt:lpstr>Analysis for the First Function</vt:lpstr>
      <vt:lpstr>Analysis for the First Function (continued)</vt:lpstr>
      <vt:lpstr>Code the Function</vt:lpstr>
      <vt:lpstr>Test and Debug the Function</vt:lpstr>
      <vt:lpstr>PowerPoint 演示文稿</vt:lpstr>
      <vt:lpstr>Analysis for the Second Function</vt:lpstr>
      <vt:lpstr>Code the Function</vt:lpstr>
      <vt:lpstr>Test and Debug the Function</vt:lpstr>
      <vt:lpstr>Test and Debug the Function (continued)</vt:lpstr>
      <vt:lpstr>Writing and Reading Binary Files</vt:lpstr>
      <vt:lpstr>Writing and Reading Binary Files (continued)</vt:lpstr>
      <vt:lpstr>PowerPoint 演示文稿</vt:lpstr>
      <vt:lpstr>PowerPoint 演示文稿</vt:lpstr>
      <vt:lpstr>Writing and Reading Binary Files (continued)</vt:lpstr>
      <vt:lpstr>Writing and Reading Binary Files (continued)</vt:lpstr>
      <vt:lpstr>PowerPoint 演示文稿</vt:lpstr>
      <vt:lpstr>Common Programming Errors</vt:lpstr>
      <vt:lpstr>Common Programming Errors (continued)</vt:lpstr>
      <vt:lpstr>Common Compiler Errors</vt:lpstr>
      <vt:lpstr>PowerPoint 演示文稿</vt:lpstr>
      <vt:lpstr>Summary</vt:lpstr>
      <vt:lpstr>Summary (continued)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subject/>
  <dc:creator/>
  <cp:keywords/>
  <dc:description/>
  <cp:lastModifiedBy/>
  <cp:revision>513</cp:revision>
  <dcterms:created xsi:type="dcterms:W3CDTF">2002-09-27T23:29:22Z</dcterms:created>
  <dcterms:modified xsi:type="dcterms:W3CDTF">2020-02-25T05:23:36Z</dcterms:modified>
  <cp:category/>
</cp:coreProperties>
</file>