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6" r:id="rId6"/>
    <p:sldId id="264" r:id="rId7"/>
    <p:sldId id="260" r:id="rId8"/>
    <p:sldId id="262" r:id="rId9"/>
    <p:sldId id="25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36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1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6T20:24:58.93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C99D-E30A-4A5E-B3DB-FF5B17E30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C99D-E30A-4A5E-B3DB-FF5B17E30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C99D-E30A-4A5E-B3DB-FF5B17E30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C99D-E30A-4A5E-B3DB-FF5B17E30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C99D-E30A-4A5E-B3DB-FF5B17E30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C99D-E30A-4A5E-B3DB-FF5B17E30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tx2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4"/>
          <p:cNvSpPr/>
          <p:nvPr>
            <p:custDataLst>
              <p:tags r:id="rId2"/>
            </p:custDataLst>
          </p:nvPr>
        </p:nvSpPr>
        <p:spPr>
          <a:xfrm>
            <a:off x="5392960" y="3624961"/>
            <a:ext cx="1406081" cy="5071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flipV="1">
            <a:off x="3644900" y="1195334"/>
            <a:ext cx="4902200" cy="4226034"/>
          </a:xfrm>
          <a:prstGeom prst="triangl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>
            <p:custDataLst>
              <p:tags r:id="rId4"/>
            </p:custDataLst>
          </p:nvPr>
        </p:nvSpPr>
        <p:spPr>
          <a:xfrm flipV="1">
            <a:off x="3644900" y="1898279"/>
            <a:ext cx="4902200" cy="4226034"/>
          </a:xfrm>
          <a:prstGeom prst="triangl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" name="等腰三角形 9"/>
          <p:cNvSpPr/>
          <p:nvPr>
            <p:custDataLst>
              <p:tags r:id="rId5"/>
            </p:custDataLst>
          </p:nvPr>
        </p:nvSpPr>
        <p:spPr>
          <a:xfrm rot="2315082">
            <a:off x="10343515" y="1211848"/>
            <a:ext cx="533400" cy="45982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6"/>
            </p:custDataLst>
          </p:nvPr>
        </p:nvSpPr>
        <p:spPr>
          <a:xfrm rot="17631882" flipV="1">
            <a:off x="11435715" y="900332"/>
            <a:ext cx="533400" cy="45982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 flipV="1">
            <a:off x="10091266" y="2199225"/>
            <a:ext cx="322734" cy="27821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3" name="等腰三角形 12"/>
          <p:cNvSpPr/>
          <p:nvPr>
            <p:custDataLst>
              <p:tags r:id="rId8"/>
            </p:custDataLst>
          </p:nvPr>
        </p:nvSpPr>
        <p:spPr>
          <a:xfrm rot="2315082">
            <a:off x="2841068" y="4091262"/>
            <a:ext cx="533400" cy="45982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4" name="等腰三角形 13"/>
          <p:cNvSpPr/>
          <p:nvPr>
            <p:custDataLst>
              <p:tags r:id="rId9"/>
            </p:custDataLst>
          </p:nvPr>
        </p:nvSpPr>
        <p:spPr>
          <a:xfrm rot="2644620">
            <a:off x="624917" y="4983437"/>
            <a:ext cx="533400" cy="45982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/>
          <p:nvPr>
            <p:custDataLst>
              <p:tags r:id="rId10"/>
            </p:custDataLst>
          </p:nvPr>
        </p:nvSpPr>
        <p:spPr>
          <a:xfrm rot="19428006" flipV="1">
            <a:off x="1688015" y="5074067"/>
            <a:ext cx="322734" cy="27821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18"/>
          <p:cNvSpPr/>
          <p:nvPr>
            <p:custDataLst>
              <p:tags r:id="rId11"/>
            </p:custDataLst>
          </p:nvPr>
        </p:nvSpPr>
        <p:spPr>
          <a:xfrm rot="17425212" flipV="1">
            <a:off x="1927397" y="4328667"/>
            <a:ext cx="322734" cy="278218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2019277" y="2013337"/>
            <a:ext cx="8153446" cy="1474112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289442" y="3624961"/>
            <a:ext cx="1589823" cy="507111"/>
          </a:xfrm>
        </p:spPr>
        <p:txBody>
          <a:bodyPr lIns="90000" tIns="46800" rIns="90000" bIns="46800" anchor="ctr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261175" y="305272"/>
            <a:ext cx="11651124" cy="6176188"/>
            <a:chOff x="261175" y="305272"/>
            <a:chExt cx="11651124" cy="6176188"/>
          </a:xfrm>
        </p:grpSpPr>
        <p:sp>
          <p:nvSpPr>
            <p:cNvPr id="8" name="等腰三角形 7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9" name="等腰三角形 8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等腰三角形 12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261175" y="305272"/>
            <a:ext cx="11651124" cy="6176188"/>
            <a:chOff x="261175" y="305272"/>
            <a:chExt cx="11651124" cy="6176188"/>
          </a:xfrm>
        </p:grpSpPr>
        <p:sp>
          <p:nvSpPr>
            <p:cNvPr id="12" name="等腰三角形 11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4" name="等腰三角形 13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311672" y="1854199"/>
            <a:ext cx="7568657" cy="2819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10" name="矩形: 圆角 4"/>
          <p:cNvSpPr/>
          <p:nvPr userDrawn="1">
            <p:custDataLst>
              <p:tags r:id="rId7"/>
            </p:custDataLst>
          </p:nvPr>
        </p:nvSpPr>
        <p:spPr>
          <a:xfrm>
            <a:off x="5392960" y="1600644"/>
            <a:ext cx="1406081" cy="5071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5759450" y="3365500"/>
            <a:ext cx="6731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198091" y="3492500"/>
            <a:ext cx="5795818" cy="80010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261175" y="305272"/>
            <a:ext cx="11651124" cy="6176188"/>
            <a:chOff x="261175" y="305272"/>
            <a:chExt cx="11651124" cy="6176188"/>
          </a:xfrm>
        </p:grpSpPr>
        <p:sp>
          <p:nvSpPr>
            <p:cNvPr id="12" name="等腰三角形 11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4" name="等腰三角形 13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261175" y="305272"/>
            <a:ext cx="11651124" cy="6176188"/>
            <a:chOff x="261175" y="305272"/>
            <a:chExt cx="11651124" cy="6176188"/>
          </a:xfrm>
        </p:grpSpPr>
        <p:sp>
          <p:nvSpPr>
            <p:cNvPr id="14" name="等腰三角形 13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6" name="等腰三角形 15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61175" y="305272"/>
            <a:ext cx="11651124" cy="6176188"/>
            <a:chOff x="261175" y="305272"/>
            <a:chExt cx="11651124" cy="6176188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1" name="等腰三角形 10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261175" y="305272"/>
            <a:ext cx="11651124" cy="6176188"/>
            <a:chOff x="261175" y="305272"/>
            <a:chExt cx="11651124" cy="6176188"/>
          </a:xfrm>
        </p:grpSpPr>
        <p:sp>
          <p:nvSpPr>
            <p:cNvPr id="12" name="等腰三角形 11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 rot="1322092">
              <a:off x="11131937" y="305272"/>
              <a:ext cx="780362" cy="670898"/>
              <a:chOff x="11170458" y="527508"/>
              <a:chExt cx="780362" cy="670898"/>
            </a:xfrm>
          </p:grpSpPr>
          <p:sp>
            <p:nvSpPr>
              <p:cNvPr id="14" name="等腰三角形 13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170458" y="9201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等腰三角形 14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50344" y="54976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61175" y="304800"/>
            <a:ext cx="11626025" cy="6248400"/>
            <a:chOff x="261175" y="304800"/>
            <a:chExt cx="11626025" cy="6248400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304800" y="304800"/>
              <a:ext cx="11582400" cy="6248400"/>
            </a:xfrm>
            <a:prstGeom prst="rect">
              <a:avLst/>
            </a:prstGeom>
            <a:gradFill flip="none" rotWithShape="1">
              <a:gsLst>
                <a:gs pos="40000">
                  <a:schemeClr val="bg2"/>
                </a:gs>
                <a:gs pos="92000">
                  <a:schemeClr val="tx2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342900" sx="106000" sy="106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261175" y="597763"/>
              <a:ext cx="11327050" cy="5883697"/>
              <a:chOff x="261175" y="597763"/>
              <a:chExt cx="11327050" cy="5883697"/>
            </a:xfrm>
          </p:grpSpPr>
          <p:sp>
            <p:nvSpPr>
              <p:cNvPr id="13" name="等腰三角形 12"/>
              <p:cNvSpPr/>
              <p:nvPr userDrawn="1">
                <p:custDataLst>
                  <p:tags r:id="rId4"/>
                </p:custDataLst>
              </p:nvPr>
            </p:nvSpPr>
            <p:spPr>
              <a:xfrm rot="2315082">
                <a:off x="261175" y="6021632"/>
                <a:ext cx="533400" cy="45982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5"/>
                </p:custDataLst>
              </p:nvPr>
            </p:nvSpPr>
            <p:spPr>
              <a:xfrm rot="2015744" flipV="1">
                <a:off x="11265491" y="597763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marL="5143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61175" y="304800"/>
            <a:ext cx="11626025" cy="6248400"/>
            <a:chOff x="261175" y="304800"/>
            <a:chExt cx="11626025" cy="6248400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304800" y="304800"/>
              <a:ext cx="11582400" cy="6248400"/>
            </a:xfrm>
            <a:prstGeom prst="rect">
              <a:avLst/>
            </a:prstGeom>
            <a:gradFill flip="none" rotWithShape="1">
              <a:gsLst>
                <a:gs pos="40000">
                  <a:schemeClr val="bg2"/>
                </a:gs>
                <a:gs pos="92000">
                  <a:schemeClr val="tx2"/>
                </a:gs>
              </a:gsLst>
              <a:lin ang="2700000" scaled="0"/>
              <a:tileRect/>
            </a:gradFill>
            <a:ln>
              <a:noFill/>
            </a:ln>
            <a:effectLst>
              <a:outerShdw blurRad="342900" sx="106000" sy="106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 dirty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261175" y="597763"/>
              <a:ext cx="11327050" cy="5883697"/>
              <a:chOff x="261175" y="597763"/>
              <a:chExt cx="11327050" cy="5883697"/>
            </a:xfrm>
          </p:grpSpPr>
          <p:sp>
            <p:nvSpPr>
              <p:cNvPr id="13" name="等腰三角形 12"/>
              <p:cNvSpPr/>
              <p:nvPr userDrawn="1">
                <p:custDataLst>
                  <p:tags r:id="rId4"/>
                </p:custDataLst>
              </p:nvPr>
            </p:nvSpPr>
            <p:spPr>
              <a:xfrm rot="2315082">
                <a:off x="261175" y="6021632"/>
                <a:ext cx="533400" cy="45982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5"/>
                </p:custDataLst>
              </p:nvPr>
            </p:nvSpPr>
            <p:spPr>
              <a:xfrm rot="2015744" flipV="1">
                <a:off x="11265491" y="597763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61175" y="180644"/>
            <a:ext cx="11740482" cy="6300816"/>
            <a:chOff x="261175" y="180644"/>
            <a:chExt cx="11740482" cy="6300816"/>
          </a:xfrm>
        </p:grpSpPr>
        <p:sp>
          <p:nvSpPr>
            <p:cNvPr id="8" name="等腰三角形 7"/>
            <p:cNvSpPr/>
            <p:nvPr userDrawn="1">
              <p:custDataLst>
                <p:tags r:id="rId3"/>
              </p:custDataLst>
            </p:nvPr>
          </p:nvSpPr>
          <p:spPr>
            <a:xfrm rot="2315082">
              <a:off x="261175" y="6021632"/>
              <a:ext cx="533400" cy="45982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 userDrawn="1"/>
          </p:nvGrpSpPr>
          <p:grpSpPr>
            <a:xfrm rot="1322092">
              <a:off x="11233066" y="180644"/>
              <a:ext cx="768591" cy="666134"/>
              <a:chOff x="11216987" y="376430"/>
              <a:chExt cx="768591" cy="666134"/>
            </a:xfrm>
          </p:grpSpPr>
          <p:sp>
            <p:nvSpPr>
              <p:cNvPr id="10" name="等腰三角形 9"/>
              <p:cNvSpPr/>
              <p:nvPr userDrawn="1">
                <p:custDataLst>
                  <p:tags r:id="rId4"/>
                </p:custDataLst>
              </p:nvPr>
            </p:nvSpPr>
            <p:spPr>
              <a:xfrm rot="693652" flipV="1">
                <a:off x="11216987" y="764346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5"/>
                </p:custDataLst>
              </p:nvPr>
            </p:nvSpPr>
            <p:spPr>
              <a:xfrm rot="18492899" flipV="1">
                <a:off x="11685102" y="398688"/>
                <a:ext cx="322734" cy="278218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42900" sx="114000" sy="114000" algn="ctr" rotWithShape="0">
                  <a:schemeClr val="accent1">
                    <a:lumMod val="5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sz="1600" baseline="0">
                  <a:solidFill>
                    <a:schemeClr val="accent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09650" y="850900"/>
            <a:ext cx="10172700" cy="5156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726807" y="2146286"/>
            <a:ext cx="6738386" cy="2565428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>
            <p:custDataLst>
              <p:tags r:id="rId2"/>
            </p:custDataLst>
          </p:nvPr>
        </p:nvSpPr>
        <p:spPr>
          <a:xfrm rot="2315082">
            <a:off x="260985" y="6021705"/>
            <a:ext cx="533400" cy="45974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322092">
            <a:off x="11132185" y="305435"/>
            <a:ext cx="780415" cy="671195"/>
            <a:chOff x="11170458" y="527508"/>
            <a:chExt cx="780362" cy="670898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 rot="693652" flipV="1">
              <a:off x="11170458" y="920188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rot="18492899" flipV="1">
              <a:off x="11650344" y="549766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304800" y="304800"/>
            <a:ext cx="11582400" cy="6248400"/>
          </a:xfrm>
          <a:prstGeom prst="rect">
            <a:avLst/>
          </a:prstGeom>
          <a:gradFill flip="none" rotWithShape="1">
            <a:gsLst>
              <a:gs pos="40000">
                <a:schemeClr val="bg2"/>
              </a:gs>
              <a:gs pos="92000">
                <a:schemeClr val="tx2"/>
              </a:gs>
            </a:gsLst>
            <a:lin ang="2700000" scaled="0"/>
            <a:tileRect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 userDrawn="1">
            <p:custDataLst>
              <p:tags r:id="rId3"/>
            </p:custDataLst>
          </p:nvPr>
        </p:nvSpPr>
        <p:spPr>
          <a:xfrm rot="2315082">
            <a:off x="260985" y="6021705"/>
            <a:ext cx="533400" cy="45974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15744" flipV="1">
            <a:off x="11265535" y="597535"/>
            <a:ext cx="322580" cy="27813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2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600" baseline="0" dirty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2315082">
            <a:off x="260985" y="6021705"/>
            <a:ext cx="533400" cy="45974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 userDrawn="1">
            <p:custDataLst>
              <p:tags r:id="rId4"/>
            </p:custDataLst>
          </p:nvPr>
        </p:nvGrpSpPr>
        <p:grpSpPr>
          <a:xfrm rot="1322092">
            <a:off x="11132185" y="305435"/>
            <a:ext cx="780415" cy="671195"/>
            <a:chOff x="11170458" y="527508"/>
            <a:chExt cx="780362" cy="670898"/>
          </a:xfrm>
        </p:grpSpPr>
        <p:sp>
          <p:nvSpPr>
            <p:cNvPr id="20" name="等腰三角形 19"/>
            <p:cNvSpPr/>
            <p:nvPr userDrawn="1">
              <p:custDataLst>
                <p:tags r:id="rId5"/>
              </p:custDataLst>
            </p:nvPr>
          </p:nvSpPr>
          <p:spPr>
            <a:xfrm rot="693652" flipV="1">
              <a:off x="11170458" y="920188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 userDrawn="1">
              <p:custDataLst>
                <p:tags r:id="rId6"/>
              </p:custDataLst>
            </p:nvPr>
          </p:nvSpPr>
          <p:spPr>
            <a:xfrm rot="18492899" flipV="1">
              <a:off x="11650344" y="549766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gradFill flip="none" rotWithShape="1">
            <a:gsLst>
              <a:gs pos="40000">
                <a:schemeClr val="bg2"/>
              </a:gs>
              <a:gs pos="92000">
                <a:schemeClr val="tx2"/>
              </a:gs>
            </a:gsLst>
            <a:lin ang="2700000" scaled="0"/>
            <a:tileRect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600" baseline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6" name="等腰三角形 15"/>
          <p:cNvSpPr/>
          <p:nvPr userDrawn="1">
            <p:custDataLst>
              <p:tags r:id="rId3"/>
            </p:custDataLst>
          </p:nvPr>
        </p:nvSpPr>
        <p:spPr>
          <a:xfrm rot="2315082">
            <a:off x="260985" y="6021705"/>
            <a:ext cx="533400" cy="45974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4"/>
            </p:custDataLst>
          </p:nvPr>
        </p:nvGrpSpPr>
        <p:grpSpPr>
          <a:xfrm rot="1322092">
            <a:off x="11132185" y="305435"/>
            <a:ext cx="780415" cy="671195"/>
            <a:chOff x="11170458" y="527508"/>
            <a:chExt cx="780362" cy="670898"/>
          </a:xfrm>
        </p:grpSpPr>
        <p:sp>
          <p:nvSpPr>
            <p:cNvPr id="18" name="等腰三角形 17"/>
            <p:cNvSpPr/>
            <p:nvPr userDrawn="1">
              <p:custDataLst>
                <p:tags r:id="rId5"/>
              </p:custDataLst>
            </p:nvPr>
          </p:nvSpPr>
          <p:spPr>
            <a:xfrm rot="693652" flipV="1">
              <a:off x="11170458" y="920188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等腰三角形 18"/>
            <p:cNvSpPr/>
            <p:nvPr userDrawn="1">
              <p:custDataLst>
                <p:tags r:id="rId6"/>
              </p:custDataLst>
            </p:nvPr>
          </p:nvSpPr>
          <p:spPr>
            <a:xfrm rot="18492899" flipV="1">
              <a:off x="11650344" y="549766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gradFill flip="none" rotWithShape="1">
            <a:gsLst>
              <a:gs pos="40000">
                <a:schemeClr val="bg2"/>
              </a:gs>
              <a:gs pos="92000">
                <a:schemeClr val="tx2"/>
              </a:gs>
            </a:gsLst>
            <a:lin ang="2700000" scaled="0"/>
            <a:tileRect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600" baseline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7" name="等腰三角形 16"/>
          <p:cNvSpPr/>
          <p:nvPr userDrawn="1">
            <p:custDataLst>
              <p:tags r:id="rId3"/>
            </p:custDataLst>
          </p:nvPr>
        </p:nvSpPr>
        <p:spPr>
          <a:xfrm rot="2315082">
            <a:off x="260985" y="6021705"/>
            <a:ext cx="533400" cy="45974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 userDrawn="1">
            <p:custDataLst>
              <p:tags r:id="rId4"/>
            </p:custDataLst>
          </p:nvPr>
        </p:nvGrpSpPr>
        <p:grpSpPr>
          <a:xfrm rot="1322092">
            <a:off x="11132185" y="305435"/>
            <a:ext cx="780415" cy="671195"/>
            <a:chOff x="11170458" y="527508"/>
            <a:chExt cx="780362" cy="670898"/>
          </a:xfrm>
        </p:grpSpPr>
        <p:sp>
          <p:nvSpPr>
            <p:cNvPr id="19" name="等腰三角形 18"/>
            <p:cNvSpPr/>
            <p:nvPr userDrawn="1">
              <p:custDataLst>
                <p:tags r:id="rId5"/>
              </p:custDataLst>
            </p:nvPr>
          </p:nvSpPr>
          <p:spPr>
            <a:xfrm rot="693652" flipV="1">
              <a:off x="11170458" y="920188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等腰三角形 19"/>
            <p:cNvSpPr/>
            <p:nvPr userDrawn="1">
              <p:custDataLst>
                <p:tags r:id="rId6"/>
              </p:custDataLst>
            </p:nvPr>
          </p:nvSpPr>
          <p:spPr>
            <a:xfrm rot="18492899" flipV="1">
              <a:off x="11650344" y="549766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gradFill>
            <a:gsLst>
              <a:gs pos="100000">
                <a:schemeClr val="tx2"/>
              </a:gs>
              <a:gs pos="53000">
                <a:schemeClr val="bg2"/>
              </a:gs>
            </a:gsLst>
            <a:lin ang="0" scaled="1"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600" baseline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等腰三角形 18"/>
          <p:cNvSpPr/>
          <p:nvPr userDrawn="1">
            <p:custDataLst>
              <p:tags r:id="rId3"/>
            </p:custDataLst>
          </p:nvPr>
        </p:nvSpPr>
        <p:spPr>
          <a:xfrm rot="2315082">
            <a:off x="260985" y="6021705"/>
            <a:ext cx="533400" cy="45974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4"/>
            </p:custDataLst>
          </p:nvPr>
        </p:nvGrpSpPr>
        <p:grpSpPr>
          <a:xfrm rot="1322092">
            <a:off x="11132185" y="305435"/>
            <a:ext cx="780415" cy="671195"/>
            <a:chOff x="11170458" y="527508"/>
            <a:chExt cx="780362" cy="670898"/>
          </a:xfrm>
        </p:grpSpPr>
        <p:sp>
          <p:nvSpPr>
            <p:cNvPr id="21" name="等腰三角形 20"/>
            <p:cNvSpPr/>
            <p:nvPr userDrawn="1">
              <p:custDataLst>
                <p:tags r:id="rId5"/>
              </p:custDataLst>
            </p:nvPr>
          </p:nvSpPr>
          <p:spPr>
            <a:xfrm rot="693652" flipV="1">
              <a:off x="11170458" y="920188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等腰三角形 21"/>
            <p:cNvSpPr/>
            <p:nvPr userDrawn="1">
              <p:custDataLst>
                <p:tags r:id="rId6"/>
              </p:custDataLst>
            </p:nvPr>
          </p:nvSpPr>
          <p:spPr>
            <a:xfrm rot="18492899" flipV="1">
              <a:off x="11650344" y="549766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2315082">
            <a:off x="11583673" y="6292840"/>
            <a:ext cx="409674" cy="353168"/>
          </a:xfrm>
          <a:prstGeom prst="triangl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 userDrawn="1">
            <p:custDataLst>
              <p:tags r:id="rId8"/>
            </p:custDataLst>
          </p:nvPr>
        </p:nvSpPr>
        <p:spPr>
          <a:xfrm rot="17631882" flipV="1">
            <a:off x="11607142" y="5636809"/>
            <a:ext cx="533400" cy="459828"/>
          </a:xfrm>
          <a:prstGeom prst="triangl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 userDrawn="1">
            <p:custDataLst>
              <p:tags r:id="rId2"/>
            </p:custDataLst>
          </p:nvPr>
        </p:nvSpPr>
        <p:spPr>
          <a:xfrm rot="2315082">
            <a:off x="260985" y="6021705"/>
            <a:ext cx="533400" cy="45974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  <a:effectLst>
            <a:outerShdw blurRad="342900" sx="114000" sy="114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0" baseline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322092">
            <a:off x="11132185" y="305435"/>
            <a:ext cx="780415" cy="671195"/>
            <a:chOff x="11170458" y="527508"/>
            <a:chExt cx="780362" cy="670898"/>
          </a:xfrm>
        </p:grpSpPr>
        <p:sp>
          <p:nvSpPr>
            <p:cNvPr id="20" name="等腰三角形 19"/>
            <p:cNvSpPr/>
            <p:nvPr userDrawn="1">
              <p:custDataLst>
                <p:tags r:id="rId4"/>
              </p:custDataLst>
            </p:nvPr>
          </p:nvSpPr>
          <p:spPr>
            <a:xfrm rot="693652" flipV="1">
              <a:off x="11170458" y="920188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等腰三角形 20"/>
            <p:cNvSpPr/>
            <p:nvPr userDrawn="1">
              <p:custDataLst>
                <p:tags r:id="rId5"/>
              </p:custDataLst>
            </p:nvPr>
          </p:nvSpPr>
          <p:spPr>
            <a:xfrm rot="18492899" flipV="1">
              <a:off x="11650344" y="549766"/>
              <a:ext cx="322734" cy="278218"/>
            </a:xfrm>
            <a:prstGeom prst="triangl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2"/>
                </a:gs>
              </a:gsLst>
              <a:lin ang="0" scaled="0"/>
              <a:tileRect/>
            </a:gradFill>
            <a:ln>
              <a:noFill/>
            </a:ln>
            <a:effectLst>
              <a:outerShdw blurRad="342900" sx="114000" sy="114000" algn="ctr" rotWithShape="0">
                <a:schemeClr val="accent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600" baseline="0">
                <a:solidFill>
                  <a:schemeClr val="accent3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gradFill flip="none" rotWithShape="1">
            <a:gsLst>
              <a:gs pos="69000">
                <a:schemeClr val="bg2"/>
              </a:gs>
              <a:gs pos="92000">
                <a:schemeClr val="tx2"/>
              </a:gs>
            </a:gsLst>
            <a:lin ang="2700000" scaled="0"/>
            <a:tileRect/>
          </a:gradFill>
          <a:ln>
            <a:noFill/>
          </a:ln>
          <a:effectLst>
            <a:outerShdw blurRad="342900" sx="106000" sy="106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1600" baseline="0" dirty="0">
              <a:solidFill>
                <a:schemeClr val="accent3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4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1.xml"/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187.xml"/><Relationship Id="rId4" Type="http://schemas.openxmlformats.org/officeDocument/2006/relationships/image" Target="../media/image1.jpeg"/><Relationship Id="rId3" Type="http://schemas.openxmlformats.org/officeDocument/2006/relationships/hyperlink" Target="https://baike.baidu.com/item/&#229;&#174;&#139;&#231;&#142;&#137;/72945?fr=aladdin" TargetMode="Externa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hemeOverride" Target="../theme/themeOverride2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tags" Target="../tags/tag18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270250" y="2531667"/>
            <a:ext cx="5651500" cy="109375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8000">
                <a:solidFill>
                  <a:srgbClr val="182E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ea typeface="微软雅黑" panose="020B0503020204020204" pitchFamily="34" charset="-122"/>
                <a:cs typeface="+mn-cs"/>
              </a:rPr>
              <a:t>《九</a:t>
            </a:r>
            <a:r>
              <a:rPr lang="zh-CN" altLang="en-US" sz="4400" dirty="0">
                <a:solidFill>
                  <a:schemeClr val="accent1"/>
                </a:solidFill>
                <a:ea typeface="微软雅黑" panose="020B0503020204020204" pitchFamily="34" charset="-122"/>
                <a:cs typeface="+mn-cs"/>
              </a:rPr>
              <a:t>辩》</a:t>
            </a:r>
            <a:r>
              <a:rPr lang="en-US" altLang="zh-CN" sz="4400" dirty="0">
                <a:solidFill>
                  <a:schemeClr val="accent1"/>
                </a:solidFill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4400" dirty="0">
                <a:solidFill>
                  <a:schemeClr val="accent1"/>
                </a:solidFill>
                <a:ea typeface="微软雅黑" panose="020B0503020204020204" pitchFamily="34" charset="-122"/>
                <a:cs typeface="+mn-cs"/>
              </a:rPr>
              <a:t>宋玉</a:t>
            </a:r>
            <a:endParaRPr lang="zh-CN" altLang="en-US" sz="4400" dirty="0">
              <a:solidFill>
                <a:schemeClr val="accent1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5226050" y="1670998"/>
            <a:ext cx="1739900" cy="41490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hlinkClick r:id="rId3" action="ppaction://hlinkfile"/>
          </p:cNvPr>
          <p:cNvSpPr txBox="1"/>
          <p:nvPr/>
        </p:nvSpPr>
        <p:spPr>
          <a:xfrm>
            <a:off x="4134485" y="3742055"/>
            <a:ext cx="4337685" cy="645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https://baike.baidu.com/item</a:t>
            </a:r>
            <a:r>
              <a:rPr lang="zh-CN" altLang="en-US">
                <a:hlinkClick r:id="rId3" action="ppaction://hlinkfile"/>
              </a:rPr>
              <a:t>/</a:t>
            </a:r>
            <a:r>
              <a:rPr lang="zh-CN" altLang="en-US"/>
              <a:t>%E5%AE%8B%E7%8E%89/72945?fr=aladdin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51435"/>
            <a:ext cx="4089400" cy="6673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>
            <p:custDataLst>
              <p:tags r:id="rId1"/>
            </p:custDataLst>
          </p:nvPr>
        </p:nvSpPr>
        <p:spPr>
          <a:xfrm>
            <a:off x="5198493" y="1374361"/>
            <a:ext cx="6993507" cy="556590"/>
          </a:xfrm>
          <a:custGeom>
            <a:avLst/>
            <a:gdLst>
              <a:gd name="connsiteX0" fmla="*/ 342570 w 6993507"/>
              <a:gd name="connsiteY0" fmla="*/ 0 h 556590"/>
              <a:gd name="connsiteX1" fmla="*/ 6993507 w 6993507"/>
              <a:gd name="connsiteY1" fmla="*/ 0 h 556590"/>
              <a:gd name="connsiteX2" fmla="*/ 6993507 w 6993507"/>
              <a:gd name="connsiteY2" fmla="*/ 556590 h 556590"/>
              <a:gd name="connsiteX3" fmla="*/ 0 w 6993507"/>
              <a:gd name="connsiteY3" fmla="*/ 556590 h 5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3507" h="556590">
                <a:moveTo>
                  <a:pt x="342570" y="0"/>
                </a:moveTo>
                <a:lnTo>
                  <a:pt x="6993507" y="0"/>
                </a:lnTo>
                <a:lnTo>
                  <a:pt x="6993507" y="556590"/>
                </a:lnTo>
                <a:lnTo>
                  <a:pt x="0" y="55659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任意多边形: 形状 21"/>
          <p:cNvSpPr/>
          <p:nvPr>
            <p:custDataLst>
              <p:tags r:id="rId2"/>
            </p:custDataLst>
          </p:nvPr>
        </p:nvSpPr>
        <p:spPr>
          <a:xfrm>
            <a:off x="0" y="1374361"/>
            <a:ext cx="657225" cy="556590"/>
          </a:xfrm>
          <a:custGeom>
            <a:avLst/>
            <a:gdLst>
              <a:gd name="connsiteX0" fmla="*/ 113196 w 657225"/>
              <a:gd name="connsiteY0" fmla="*/ 0 h 556590"/>
              <a:gd name="connsiteX1" fmla="*/ 657225 w 657225"/>
              <a:gd name="connsiteY1" fmla="*/ 0 h 556590"/>
              <a:gd name="connsiteX2" fmla="*/ 417029 w 657225"/>
              <a:gd name="connsiteY2" fmla="*/ 556590 h 556590"/>
              <a:gd name="connsiteX3" fmla="*/ 0 w 657225"/>
              <a:gd name="connsiteY3" fmla="*/ 556590 h 556590"/>
              <a:gd name="connsiteX4" fmla="*/ 0 w 657225"/>
              <a:gd name="connsiteY4" fmla="*/ 262302 h 5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556590">
                <a:moveTo>
                  <a:pt x="113196" y="0"/>
                </a:moveTo>
                <a:lnTo>
                  <a:pt x="657225" y="0"/>
                </a:lnTo>
                <a:lnTo>
                  <a:pt x="417029" y="556590"/>
                </a:lnTo>
                <a:lnTo>
                  <a:pt x="0" y="556590"/>
                </a:lnTo>
                <a:lnTo>
                  <a:pt x="0" y="26230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>
            <p:custDataLst>
              <p:tags r:id="rId3"/>
            </p:custDataLst>
          </p:nvPr>
        </p:nvSpPr>
        <p:spPr>
          <a:xfrm>
            <a:off x="691747" y="992450"/>
            <a:ext cx="346478" cy="267968"/>
          </a:xfrm>
          <a:prstGeom prst="parallelogram">
            <a:avLst>
              <a:gd name="adj" fmla="val 41271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265951" y="3038047"/>
            <a:ext cx="2670969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fontScale="80000"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诗歌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作者及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创作背景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介绍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353613" y="2767563"/>
            <a:ext cx="896940" cy="144655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/>
          <a:p>
            <a:r>
              <a:rPr lang="en-US" altLang="zh-CN" sz="8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8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222122" y="3038047"/>
            <a:ext cx="2670969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fontScale="90000"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内容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赏析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4312088" y="2767563"/>
            <a:ext cx="896940" cy="144655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/>
          <a:p>
            <a:r>
              <a:rPr lang="en-US" altLang="zh-CN" sz="8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8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9178051" y="3038047"/>
            <a:ext cx="2670969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fontScale="90000"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个人解读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8265719" y="2767563"/>
            <a:ext cx="896940" cy="144655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/>
          <a:p>
            <a:r>
              <a:rPr lang="en-US" altLang="zh-CN" sz="8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8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3092602" y="1336135"/>
            <a:ext cx="1688636" cy="493987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CONTENTS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1470797" y="1260418"/>
            <a:ext cx="2137107" cy="830997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</a:rPr>
              <a:t>目录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+mj-cs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317240" y="2194482"/>
            <a:ext cx="5651500" cy="109375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8000">
                <a:solidFill>
                  <a:srgbClr val="182E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ea typeface="微软雅黑" panose="020B0503020204020204" pitchFamily="34" charset="-122"/>
                <a:cs typeface="+mn-cs"/>
              </a:rPr>
              <a:t>创作背景</a:t>
            </a:r>
            <a:endParaRPr lang="zh-CN" altLang="en-US" sz="4400" dirty="0">
              <a:solidFill>
                <a:schemeClr val="accent1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5226050" y="1670998"/>
            <a:ext cx="1739900" cy="41490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3765" y="3205480"/>
            <a:ext cx="10610850" cy="3046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《九辩》是王逸定为宋玉作于楚顷襄王时期。朱熹《楚辞集注》：“《九辩》者，屈原弟子楚大夫宋玉之所作也。闵惜其师忠而放逐，故作《九辩》以述其志云。”明代焦竑《焦氏笔乘》、清代牟庭相《楚辞述芳》及吴汝纶在《古文辞类纂》评语中，均以为屈原所作，但所提出的理由还不足以推倒王逸及朱熹之说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n-lt"/>
              <a:cs typeface="+mn-lt"/>
            </a:endParaRPr>
          </a:p>
          <a:p>
            <a:r>
              <a:rPr lang="zh-CN" altLang="en-US" sz="2400" b="1">
                <a:ea typeface="+mn-lt"/>
                <a:cs typeface="+mn-lt"/>
              </a:rPr>
              <a:t>关于《九辩》的主旨，王逸认为是宋玉“悯其师忠而放逐，故作《九辩》以哀其志”。现代学者对此有不同看法，主要有两种观点：一说此诗是代屈原立言，另一说此诗是宋玉自悯身世。</a:t>
            </a:r>
            <a:endParaRPr lang="zh-CN" altLang="en-US" sz="2400" b="1">
              <a:ea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-1329690" y="276147"/>
            <a:ext cx="5651500" cy="109375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8000">
                <a:solidFill>
                  <a:srgbClr val="182E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ea typeface="微软雅黑" panose="020B0503020204020204" pitchFamily="34" charset="-122"/>
                <a:cs typeface="+mn-cs"/>
              </a:rPr>
              <a:t>原文：</a:t>
            </a:r>
            <a:endParaRPr lang="zh-CN" altLang="en-US" sz="4400" dirty="0">
              <a:solidFill>
                <a:schemeClr val="accent1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-6292215" y="5790565"/>
            <a:ext cx="8281670" cy="547814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01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1380" y="276225"/>
            <a:ext cx="6096000" cy="28613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愿赐不肖之躯而别离兮，放游志乎云中。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乘精气之抟抟兮，骛诸神之湛湛。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骖白霓之习习兮，历群灵之丰丰。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左朱雀之茇茇兮，右苍龙之躣躣。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属雷师之阗阗兮，通飞廉之衙衙。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前轻辌之锵锵兮，后辎乘之从从。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载云旗之委蛇兮，扈屯骑之容容。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计专专之不可化兮，愿遂推而为臧。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赖皇天之厚德兮，还及君之无恙！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1665" y="4361180"/>
            <a:ext cx="26130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tx2">
                    <a:lumMod val="50000"/>
                  </a:schemeClr>
                </a:solidFill>
              </a:rPr>
              <a:t>批注：</a:t>
            </a:r>
            <a:endParaRPr lang="zh-CN" altLang="en-US" sz="4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1380" y="3373755"/>
            <a:ext cx="6937375" cy="34150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 b="1"/>
              <a:t>愿赏还没用的身子离去啊，任远游的意志翱翔云中。</a:t>
            </a:r>
            <a:endParaRPr lang="zh-CN" altLang="en-US" sz="2400" b="1"/>
          </a:p>
          <a:p>
            <a:r>
              <a:rPr lang="zh-CN" altLang="en-US" sz="2400" b="1"/>
              <a:t>乘着天地的一团团精气啊，追随众多神灵在那天穹。</a:t>
            </a:r>
            <a:endParaRPr lang="zh-CN" altLang="en-US" sz="2400" b="1"/>
          </a:p>
          <a:p>
            <a:r>
              <a:rPr lang="zh-CN" altLang="en-US" sz="2400" b="1"/>
              <a:t>白虹作骖马驾车飞行啊，经历群神的一个个神宫。</a:t>
            </a:r>
            <a:endParaRPr lang="zh-CN" altLang="en-US" sz="2400" b="1"/>
          </a:p>
          <a:p>
            <a:r>
              <a:rPr lang="zh-CN" altLang="en-US" sz="2400" b="1"/>
              <a:t>朱雀在左面翩跹飞舞啊，苍龙在右面奔行跃动。</a:t>
            </a:r>
            <a:endParaRPr lang="zh-CN" altLang="en-US" sz="2400" b="1"/>
          </a:p>
          <a:p>
            <a:r>
              <a:rPr lang="zh-CN" altLang="en-US" sz="2400" b="1"/>
              <a:t>雷师跟着咚咚敲鼓啊，风伯跟着扫尘把路辟通。</a:t>
            </a:r>
            <a:endParaRPr lang="zh-CN" altLang="en-US" sz="2400" b="1"/>
          </a:p>
          <a:p>
            <a:r>
              <a:rPr lang="zh-CN" altLang="en-US" sz="2400" b="1"/>
              <a:t>前面有轻车锵锵先行啊，后面有大车纷纷随从。</a:t>
            </a:r>
            <a:endParaRPr lang="zh-CN" altLang="en-US" sz="2400" b="1"/>
          </a:p>
          <a:p>
            <a:r>
              <a:rPr lang="zh-CN" altLang="en-US" sz="2400" b="1"/>
              <a:t>载着云旗舒卷飘扬啊，扈从聚集的车骑蜂拥。</a:t>
            </a:r>
            <a:endParaRPr lang="zh-CN" altLang="en-US" sz="2400" b="1"/>
          </a:p>
          <a:p>
            <a:r>
              <a:rPr lang="zh-CN" altLang="en-US" sz="2400" b="1"/>
              <a:t>计议早定专心不能改啊，愿推行良策行善建功。</a:t>
            </a:r>
            <a:endParaRPr lang="zh-CN" altLang="en-US" sz="2400" b="1"/>
          </a:p>
          <a:p>
            <a:r>
              <a:rPr lang="zh-CN" altLang="en-US" sz="2400" b="1"/>
              <a:t>仰仗上天的深厚恩德啊，回来还及见君王吉祥无凶。</a:t>
            </a:r>
            <a:endParaRPr lang="zh-CN" altLang="en-US" sz="2400" b="1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0"/>
      <p:bldP spid="2" grpId="2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-922020" y="533957"/>
            <a:ext cx="5651500" cy="109375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8000">
                <a:solidFill>
                  <a:srgbClr val="182E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4400" dirty="0">
                <a:solidFill>
                  <a:schemeClr val="accent1"/>
                </a:solidFill>
                <a:ea typeface="微软雅黑" panose="020B0503020204020204" pitchFamily="34" charset="-122"/>
                <a:cs typeface="+mn-cs"/>
              </a:rPr>
              <a:t>个人理解：</a:t>
            </a:r>
            <a:endParaRPr lang="zh-CN" altLang="en-US" sz="4400" dirty="0">
              <a:solidFill>
                <a:schemeClr val="accent1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-1739900" y="119693"/>
            <a:ext cx="1739900" cy="41490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4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6665" y="1471295"/>
            <a:ext cx="9007475" cy="39693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800" b="1"/>
              <a:t>该诗的主题为悲秋，因此全诗的格调应该是悲伤、寂寥、感伤的，可如上摘选的内容却满布充满灵气的语汇（上页有所标注），这难道是主旨在诗歌在结尾时候的一种突变？转变为诗人的美好幻想与憧憬？显然不是。一些强烈的幻梦只能存在于虚无的脑海之中，眼下面对着是惨淡的遍布坎壈的人生，二者的比对便愈显人生之悲。正如</a:t>
            </a:r>
            <a:r>
              <a:rPr lang="zh-CN" altLang="en-US" sz="2800" b="1"/>
              <a:t>川端康成的作品《雪国》中的幻梦一般，美妙而又令人神往，可最后现实的支离破碎让人的悲哀如结晶一般凝在心头，久久不能疏解。</a:t>
            </a:r>
            <a:endParaRPr lang="zh-CN" altLang="en-US" sz="2800" b="1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6807" y="2021191"/>
            <a:ext cx="6738386" cy="2565428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682230" y="5367655"/>
            <a:ext cx="3402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ea typeface="+mn-lt"/>
                <a:cs typeface="+mn-lt"/>
              </a:rPr>
              <a:t>作者：</a:t>
            </a:r>
            <a:r>
              <a:rPr lang="en-US" altLang="zh-CN" sz="2000" b="1">
                <a:ea typeface="+mn-lt"/>
                <a:cs typeface="+mn-lt"/>
              </a:rPr>
              <a:t>22CST</a:t>
            </a:r>
            <a:r>
              <a:rPr lang="zh-CN" altLang="en-US" sz="2000" b="1">
                <a:ea typeface="+mn-lt"/>
                <a:cs typeface="+mn-lt"/>
              </a:rPr>
              <a:t>蒋云翔</a:t>
            </a:r>
            <a:endParaRPr lang="zh-CN" altLang="en-US" sz="2000" b="1">
              <a:ea typeface="+mn-lt"/>
              <a:cs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SLIDE_BACKGROUND_TYPE" val="general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SLIDE_BACKGROUND_TYPE" val="leftRight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SLIDE_BACKGROUND_TYPE" val="topBottom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SLIDE_BACKGROUND_TYPE" val="bottomTop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486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486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4520_1"/>
  <p:tag name="KSO_WM_TEMPLATE_CATEGORY" val="custom"/>
  <p:tag name="KSO_WM_TEMPLATE_INDEX" val="20184862"/>
  <p:tag name="KSO_WM_TEMPLATE_SUBCATEGORY" val="0"/>
  <p:tag name="KSO_WM_TEMPLATE_THUMBS_INDEX" val="1、6、7、8、10、22、30"/>
  <p:tag name="KSO_WM_UNIT_SHOW_EDIT_AREA_INDICATION" val="0"/>
  <p:tag name="KSO_WM_TEMPLATE_MASTER_TYPE" val="1"/>
  <p:tag name="KSO_WM_TEMPLATE_COLOR_TYPE" val="0"/>
  <p:tag name="KSO_WM_TEMPLATE_MASTER_THUMB_INDEX" val="12"/>
</p:tagLst>
</file>

<file path=ppt/tags/tag185.xml><?xml version="1.0" encoding="utf-8"?>
<p:tagLst xmlns:p="http://schemas.openxmlformats.org/presentationml/2006/main">
  <p:tag name="KSO_WM_TEMPLATE_CATEGORY" val="custom"/>
  <p:tag name="KSO_WM_TEMPLATE_INDEX" val="20184862"/>
  <p:tag name="KSO_WM_UNIT_COMPATIBLE" val="0"/>
  <p:tag name="KSO_WM_UNIT_HIGHLIGHT" val="0"/>
  <p:tag name="KSO_WM_UNIT_VALUE" val="10"/>
  <p:tag name="KSO_WM_UNIT_LAYERLEVEL" val="1"/>
  <p:tag name="KSO_WM_UNIT_INDEX" val="1"/>
  <p:tag name="KSO_WM_UNIT_TYPE" val="a"/>
  <p:tag name="KSO_WM_BEAUTIFY_FLAG" val="#wm#"/>
  <p:tag name="KSO_WM_TAG_VERSION" val="1.0"/>
  <p:tag name="KSO_WM_UNIT_ID" val="custom20184862_7*a*1"/>
  <p:tag name="KSO_WM_UNIT_PRESET_TEXT" val="单击添加大标题"/>
  <p:tag name="KSO_WM_UNIT_NOCLEAR" val="0"/>
  <p:tag name="KSO_WM_UNIT_DIAGRAM_ISNUMVISUAL" val="0"/>
  <p:tag name="KSO_WM_UNIT_DIAGRAM_ISREFERUNIT" val="0"/>
  <p:tag name="KSO_WM_UNIT_ISCONTENTSTITLE" val="0"/>
</p:tagLst>
</file>

<file path=ppt/tags/tag186.xml><?xml version="1.0" encoding="utf-8"?>
<p:tagLst xmlns:p="http://schemas.openxmlformats.org/presentationml/2006/main">
  <p:tag name="KSO_WM_UNIT_ISCONTENTSTITLE" val="0"/>
  <p:tag name="KSO_WM_UNIT_PRESET_TEXT" val="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84862_7*e*1"/>
  <p:tag name="KSO_WM_TEMPLATE_CATEGORY" val="custom"/>
  <p:tag name="KSO_WM_TEMPLATE_INDEX" val="20184862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BEAUTIFY_FLAG" val="#wm#"/>
  <p:tag name="KSO_WM_SLIDE_TYPE" val="sectionTitle"/>
  <p:tag name="KSO_WM_SLIDE_LAYOUT_CNT" val="1_1_1"/>
  <p:tag name="KSO_WM_SLIDE_LAYOUT" val="a_b_e"/>
  <p:tag name="KSO_WM_SLIDE_ITEM_CNT" val="0"/>
  <p:tag name="KSO_WM_TAG_VERSION" val="1.0"/>
  <p:tag name="KSO_WM_COMBINE_RELATE_SLIDE_ID" val="background20184520_5"/>
  <p:tag name="KSO_WM_TEMPLATE_CATEGORY" val="custom"/>
  <p:tag name="KSO_WM_TEMPLATE_INDEX" val="20184862"/>
  <p:tag name="KSO_WM_SLIDE_ID" val="custom20184862_7"/>
  <p:tag name="KSO_WM_SLIDE_INDEX" val="7"/>
  <p:tag name="KSO_WM_TEMPLATE_SUBCATEGORY" val="0"/>
  <p:tag name="KSO_WM_SLIDE_SUBTYPE" val="pureTxt"/>
  <p:tag name="KSO_WM_TEMPLATE_MASTER_TYPE" val="1"/>
  <p:tag name="KSO_WM_TEMPLATE_COLOR_TYPE" val="1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862_3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DIAGRAM_GROUP_CODE" val="l1-1"/>
  <p:tag name="KSO_WM_TEMPLATE_CATEGORY" val="custom"/>
  <p:tag name="KSO_WM_TEMPLATE_INDEX" val="2018486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862_3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DIAGRAM_GROUP_CODE" val="l1-1"/>
  <p:tag name="KSO_WM_TEMPLATE_CATEGORY" val="custom"/>
  <p:tag name="KSO_WM_TEMPLATE_INDEX" val="2018486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862_3*i*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DIAGRAM_GROUP_CODE" val="l1-1"/>
  <p:tag name="KSO_WM_TEMPLATE_CATEGORY" val="custom"/>
  <p:tag name="KSO_WM_TEMPLATE_INDEX" val="2018486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TEMPLATE_CATEGORY" val="custom"/>
  <p:tag name="KSO_WM_TEMPLATE_INDEX" val="20184862"/>
  <p:tag name="KSO_WM_UNIT_LAYERLEVEL" val="1_1_1"/>
  <p:tag name="KSO_WM_UNIT_VALUE" val="10"/>
  <p:tag name="KSO_WM_UNIT_HIGHLIGHT" val="0"/>
  <p:tag name="KSO_WM_UNIT_COMPATIBLE" val="0"/>
  <p:tag name="KSO_WM_TAG_VERSION" val="1.0"/>
  <p:tag name="KSO_WM_DIAGRAM_GROUP_CODE" val="l1-1"/>
  <p:tag name="KSO_WM_UNIT_ID" val="custom20184862_3*l_h_a*1_1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TEMPLATE_CATEGORY" val="custom"/>
  <p:tag name="KSO_WM_TEMPLATE_INDEX" val="20184862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4862_3*l_h_i*1_1_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TEMPLATE_CATEGORY" val="custom"/>
  <p:tag name="KSO_WM_TEMPLATE_INDEX" val="20184862"/>
  <p:tag name="KSO_WM_UNIT_LAYERLEVEL" val="1_1_1"/>
  <p:tag name="KSO_WM_UNIT_VALUE" val="10"/>
  <p:tag name="KSO_WM_UNIT_HIGHLIGHT" val="0"/>
  <p:tag name="KSO_WM_UNIT_COMPATIBLE" val="0"/>
  <p:tag name="KSO_WM_TAG_VERSION" val="1.0"/>
  <p:tag name="KSO_WM_DIAGRAM_GROUP_CODE" val="l1-1"/>
  <p:tag name="KSO_WM_UNIT_ID" val="custom20184862_3*l_h_a*1_2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EMPLATE_CATEGORY" val="custom"/>
  <p:tag name="KSO_WM_TEMPLATE_INDEX" val="20184862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4862_3*l_h_i*1_2_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TEMPLATE_CATEGORY" val="custom"/>
  <p:tag name="KSO_WM_TEMPLATE_INDEX" val="20184862"/>
  <p:tag name="KSO_WM_UNIT_LAYERLEVEL" val="1_1_1"/>
  <p:tag name="KSO_WM_UNIT_VALUE" val="10"/>
  <p:tag name="KSO_WM_UNIT_HIGHLIGHT" val="0"/>
  <p:tag name="KSO_WM_UNIT_COMPATIBLE" val="0"/>
  <p:tag name="KSO_WM_TAG_VERSION" val="1.0"/>
  <p:tag name="KSO_WM_DIAGRAM_GROUP_CODE" val="l1-1"/>
  <p:tag name="KSO_WM_UNIT_ID" val="custom20184862_3*l_h_a*1_3_1"/>
  <p:tag name="KSO_WM_UNIT_ISCONTENTSTITLE" val="0"/>
  <p:tag name="KSO_WM_UNIT_NOCLEAR" val="0"/>
  <p:tag name="KSO_WM_UNIT_DIAGRAM_ISNUMVISUAL" val="0"/>
  <p:tag name="KSO_WM_UNIT_DIAGRAM_ISREFERUNIT" val="0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EMPLATE_CATEGORY" val="custom"/>
  <p:tag name="KSO_WM_TEMPLATE_INDEX" val="20184862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4862_3*l_h_i*1_3_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EMPLATE_CATEGORY" val="custom"/>
  <p:tag name="KSO_WM_TEMPLATE_INDEX" val="20184862"/>
  <p:tag name="KSO_WM_UNIT_TYPE" val="b"/>
  <p:tag name="KSO_WM_UNIT_INDEX" val="1"/>
  <p:tag name="KSO_WM_UNIT_LAYERLEVEL" val="1"/>
  <p:tag name="KSO_WM_UNIT_VALUE" val="5"/>
  <p:tag name="KSO_WM_UNIT_ISCONTENTSTITLE" val="1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D" val="custom20184862_3*b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EMPLATE_CATEGORY" val="custom"/>
  <p:tag name="KSO_WM_TEMPLATE_INDEX" val="20184862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ID" val="custom20184862_3*a*1"/>
  <p:tag name="KSO_WM_UNIT_PRESET_TEXT" val="目录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TAG_VERSION" val="1.0"/>
  <p:tag name="KSO_WM_SLIDE_ITEM_CNT" val="3"/>
  <p:tag name="KSO_WM_SLIDE_LAYOUT" val="a_b_l"/>
  <p:tag name="KSO_WM_SLIDE_LAYOUT_CNT" val="1_1_1"/>
  <p:tag name="KSO_WM_SLIDE_TYPE" val="contents"/>
  <p:tag name="KSO_WM_BEAUTIFY_FLAG" val="#wm#"/>
  <p:tag name="KSO_WM_COMBINE_RELATE_SLIDE_ID" val="background20184520_4"/>
  <p:tag name="KSO_WM_TEMPLATE_CATEGORY" val="custom"/>
  <p:tag name="KSO_WM_TEMPLATE_INDEX" val="20184862"/>
  <p:tag name="KSO_WM_SLIDE_ID" val="custom20184862_3"/>
  <p:tag name="KSO_WM_SLIDE_INDEX" val="3"/>
  <p:tag name="KSO_WM_DIAGRAM_GROUP_CODE" val="l1-1"/>
  <p:tag name="KSO_WM_TEMPLATE_SUBCATEGORY" val="0"/>
  <p:tag name="KSO_WM_SLIDE_SUBTYPE" val="diag"/>
  <p:tag name="KSO_WM_SLIDE_DIAGTYPE" val="l"/>
  <p:tag name="KSO_WM_TEMPLATE_MASTER_TYPE" val="1"/>
  <p:tag name="KSO_WM_TEMPLATE_COLOR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184862"/>
  <p:tag name="KSO_WM_UNIT_COMPATIBLE" val="0"/>
  <p:tag name="KSO_WM_UNIT_HIGHLIGHT" val="0"/>
  <p:tag name="KSO_WM_UNIT_VALUE" val="10"/>
  <p:tag name="KSO_WM_UNIT_LAYERLEVEL" val="1"/>
  <p:tag name="KSO_WM_TAG_VERSION" val="1.0"/>
  <p:tag name="KSO_WM_UNIT_ID" val="custom20184862_7*a*1"/>
  <p:tag name="KSO_WM_UNIT_PRESET_TEXT" val="单击添加大标题"/>
  <p:tag name="KSO_WM_UNIT_NOCLEAR" val="0"/>
  <p:tag name="KSO_WM_UNIT_DIAGRAM_ISNUMVISUAL" val="0"/>
  <p:tag name="KSO_WM_UNIT_DIAGRAM_ISREFERUNIT" val="0"/>
  <p:tag name="KSO_WM_UNIT_ISCONTENTSTITLE" val="0"/>
</p:tagLst>
</file>

<file path=ppt/tags/tag201.xml><?xml version="1.0" encoding="utf-8"?>
<p:tagLst xmlns:p="http://schemas.openxmlformats.org/presentationml/2006/main">
  <p:tag name="KSO_WM_UNIT_ISCONTENTSTITLE" val="0"/>
  <p:tag name="KSO_WM_UNIT_PRESET_TEXT" val="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84862_7*e*1"/>
  <p:tag name="KSO_WM_TEMPLATE_CATEGORY" val="custom"/>
  <p:tag name="KSO_WM_TEMPLATE_INDEX" val="2018486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BEAUTIFY_FLAG" val="#wm#"/>
  <p:tag name="KSO_WM_SLIDE_TYPE" val="sectionTitle"/>
  <p:tag name="KSO_WM_SLIDE_LAYOUT_CNT" val="1_1_1"/>
  <p:tag name="KSO_WM_SLIDE_LAYOUT" val="a_b_e"/>
  <p:tag name="KSO_WM_SLIDE_ITEM_CNT" val="0"/>
  <p:tag name="KSO_WM_TAG_VERSION" val="1.0"/>
  <p:tag name="KSO_WM_COMBINE_RELATE_SLIDE_ID" val="background20184520_5"/>
  <p:tag name="KSO_WM_TEMPLATE_CATEGORY" val="custom"/>
  <p:tag name="KSO_WM_TEMPLATE_INDEX" val="20184862"/>
  <p:tag name="KSO_WM_SLIDE_ID" val="custom20184862_7"/>
  <p:tag name="KSO_WM_SLIDE_INDEX" val="7"/>
  <p:tag name="KSO_WM_TEMPLATE_SUBCATEGORY" val="0"/>
  <p:tag name="KSO_WM_SLIDE_SUBTYPE" val="pureTxt"/>
  <p:tag name="KSO_WM_TEMPLATE_MASTER_TYPE" val="1"/>
  <p:tag name="KSO_WM_TEMPLATE_COLOR_TYPE" val="1"/>
</p:tagLst>
</file>

<file path=ppt/tags/tag203.xml><?xml version="1.0" encoding="utf-8"?>
<p:tagLst xmlns:p="http://schemas.openxmlformats.org/presentationml/2006/main">
  <p:tag name="KSO_WM_TEMPLATE_CATEGORY" val="custom"/>
  <p:tag name="KSO_WM_TEMPLATE_INDEX" val="20184862"/>
  <p:tag name="KSO_WM_UNIT_COMPATIBLE" val="0"/>
  <p:tag name="KSO_WM_UNIT_HIGHLIGHT" val="0"/>
  <p:tag name="KSO_WM_UNIT_VALUE" val="10"/>
  <p:tag name="KSO_WM_UNIT_LAYERLEVEL" val="1"/>
  <p:tag name="KSO_WM_TAG_VERSION" val="1.0"/>
  <p:tag name="KSO_WM_UNIT_ID" val="custom20184862_7*a*1"/>
  <p:tag name="KSO_WM_UNIT_PRESET_TEXT" val="单击添加大标题"/>
  <p:tag name="KSO_WM_UNIT_NOCLEAR" val="0"/>
  <p:tag name="KSO_WM_UNIT_DIAGRAM_ISNUMVISUAL" val="0"/>
  <p:tag name="KSO_WM_UNIT_DIAGRAM_ISREFERUNIT" val="0"/>
  <p:tag name="KSO_WM_UNIT_ISCONTENTSTITLE" val="0"/>
</p:tagLst>
</file>

<file path=ppt/tags/tag204.xml><?xml version="1.0" encoding="utf-8"?>
<p:tagLst xmlns:p="http://schemas.openxmlformats.org/presentationml/2006/main">
  <p:tag name="KSO_WM_UNIT_ISCONTENTSTITLE" val="0"/>
  <p:tag name="KSO_WM_UNIT_PRESET_TEXT" val="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84862_7*e*1"/>
  <p:tag name="KSO_WM_TEMPLATE_CATEGORY" val="custom"/>
  <p:tag name="KSO_WM_TEMPLATE_INDEX" val="20184862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BEAUTIFY_FLAG" val="#wm#"/>
  <p:tag name="KSO_WM_SLIDE_TYPE" val="sectionTitle"/>
  <p:tag name="KSO_WM_SLIDE_LAYOUT_CNT" val="1_1_1"/>
  <p:tag name="KSO_WM_SLIDE_LAYOUT" val="a_b_e"/>
  <p:tag name="KSO_WM_SLIDE_ITEM_CNT" val="0"/>
  <p:tag name="KSO_WM_TAG_VERSION" val="1.0"/>
  <p:tag name="KSO_WM_COMBINE_RELATE_SLIDE_ID" val="background20184520_5"/>
  <p:tag name="KSO_WM_TEMPLATE_CATEGORY" val="custom"/>
  <p:tag name="KSO_WM_TEMPLATE_INDEX" val="20184862"/>
  <p:tag name="KSO_WM_SLIDE_ID" val="custom20184862_7"/>
  <p:tag name="KSO_WM_SLIDE_INDEX" val="7"/>
  <p:tag name="KSO_WM_TEMPLATE_SUBCATEGORY" val="0"/>
  <p:tag name="KSO_WM_SLIDE_SUBTYPE" val="pureTxt"/>
  <p:tag name="KSO_WM_TEMPLATE_MASTER_TYPE" val="1"/>
  <p:tag name="KSO_WM_TEMPLATE_COLOR_TYPE" val="1"/>
</p:tagLst>
</file>

<file path=ppt/tags/tag206.xml><?xml version="1.0" encoding="utf-8"?>
<p:tagLst xmlns:p="http://schemas.openxmlformats.org/presentationml/2006/main">
  <p:tag name="KSO_WM_TEMPLATE_CATEGORY" val="custom"/>
  <p:tag name="KSO_WM_TEMPLATE_INDEX" val="20184862"/>
  <p:tag name="KSO_WM_UNIT_COMPATIBLE" val="0"/>
  <p:tag name="KSO_WM_UNIT_HIGHLIGHT" val="0"/>
  <p:tag name="KSO_WM_UNIT_VALUE" val="10"/>
  <p:tag name="KSO_WM_UNIT_LAYERLEVEL" val="1"/>
  <p:tag name="KSO_WM_TAG_VERSION" val="1.0"/>
  <p:tag name="KSO_WM_UNIT_ID" val="custom20184862_7*a*1"/>
  <p:tag name="KSO_WM_UNIT_PRESET_TEXT" val="单击添加大标题"/>
  <p:tag name="KSO_WM_UNIT_NOCLEAR" val="0"/>
  <p:tag name="KSO_WM_UNIT_DIAGRAM_ISNUMVISUAL" val="0"/>
  <p:tag name="KSO_WM_UNIT_DIAGRAM_ISREFERUNIT" val="0"/>
  <p:tag name="KSO_WM_UNIT_ISCONTENTSTITLE" val="0"/>
</p:tagLst>
</file>

<file path=ppt/tags/tag207.xml><?xml version="1.0" encoding="utf-8"?>
<p:tagLst xmlns:p="http://schemas.openxmlformats.org/presentationml/2006/main">
  <p:tag name="KSO_WM_UNIT_ISCONTENTSTITLE" val="0"/>
  <p:tag name="KSO_WM_UNIT_PRESET_TEXT" val="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84862_7*e*1"/>
  <p:tag name="KSO_WM_TEMPLATE_CATEGORY" val="custom"/>
  <p:tag name="KSO_WM_TEMPLATE_INDEX" val="20184862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BEAUTIFY_FLAG" val="#wm#"/>
  <p:tag name="KSO_WM_SLIDE_TYPE" val="sectionTitle"/>
  <p:tag name="KSO_WM_SLIDE_LAYOUT_CNT" val="1_1_1"/>
  <p:tag name="KSO_WM_SLIDE_LAYOUT" val="a_b_e"/>
  <p:tag name="KSO_WM_SLIDE_ITEM_CNT" val="0"/>
  <p:tag name="KSO_WM_TAG_VERSION" val="1.0"/>
  <p:tag name="KSO_WM_COMBINE_RELATE_SLIDE_ID" val="background20184520_5"/>
  <p:tag name="KSO_WM_TEMPLATE_CATEGORY" val="custom"/>
  <p:tag name="KSO_WM_TEMPLATE_INDEX" val="20184862"/>
  <p:tag name="KSO_WM_SLIDE_ID" val="custom20184862_7"/>
  <p:tag name="KSO_WM_SLIDE_INDEX" val="7"/>
  <p:tag name="KSO_WM_TEMPLATE_SUBCATEGORY" val="0"/>
  <p:tag name="KSO_WM_SLIDE_SUBTYPE" val="pureTxt"/>
  <p:tag name="KSO_WM_TEMPLATE_MASTER_TYPE" val="1"/>
  <p:tag name="KSO_WM_TEMPLATE_COLOR_TYPE" val="1"/>
</p:tagLst>
</file>

<file path=ppt/tags/tag209.xml><?xml version="1.0" encoding="utf-8"?>
<p:tagLst xmlns:p="http://schemas.openxmlformats.org/presentationml/2006/main">
  <p:tag name="KSO_WM_TEMPLATE_CATEGORY" val="custom"/>
  <p:tag name="KSO_WM_TEMPLATE_INDEX" val="20184862"/>
  <p:tag name="KSO_WM_UNIT_LAYERLEVEL" val="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4862_30*a*1"/>
  <p:tag name="KSO_WM_UNIT_NOCLEAR" val="1"/>
  <p:tag name="KSO_WM_UNIT_DIAGRAM_ISNUMVISUAL" val="0"/>
  <p:tag name="KSO_WM_UNIT_DIAGRAM_ISREFERUNIT" val="0"/>
  <p:tag name="KSO_WM_UNIT_TYPE" val="a"/>
  <p:tag name="KSO_WM_UNIT_INDEX" val="1"/>
  <p:tag name="KSO_WM_UNIT_PRESET_TEXT" val="THANK YOU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84520_28"/>
  <p:tag name="KSO_WM_TEMPLATE_CATEGORY" val="custom"/>
  <p:tag name="KSO_WM_TEMPLATE_INDEX" val="20184862"/>
  <p:tag name="KSO_WM_SLIDE_ID" val="custom20184862_30"/>
  <p:tag name="KSO_WM_SLIDE_INDEX" val="30"/>
  <p:tag name="KSO_WM_TEMPLATE_SUBCATEGORY" val="0"/>
  <p:tag name="KSO_WM_SLIDE_SUBTYPE" val="pureTxt"/>
  <p:tag name="KSO_WM_TEMPLATE_MASTER_TYPE" val="1"/>
  <p:tag name="KSO_WM_TEMPLATE_COLOR_TYPE" val="1"/>
</p:tagLst>
</file>

<file path=ppt/tags/tag211.xml><?xml version="1.0" encoding="utf-8"?>
<p:tagLst xmlns:p="http://schemas.openxmlformats.org/presentationml/2006/main">
  <p:tag name="COMMONDATA" val="eyJoZGlkIjoiNDYyMWJjNmFkMDI0NWM2OTRjZTRiODZhMTM5ZTk5OWI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.1.1.1.1.1.1.20184862">
      <a:dk1>
        <a:srgbClr val="000000"/>
      </a:dk1>
      <a:lt1>
        <a:srgbClr val="FFFFFF"/>
      </a:lt1>
      <a:dk2>
        <a:srgbClr val="CFF3FA"/>
      </a:dk2>
      <a:lt2>
        <a:srgbClr val="FDE7E6"/>
      </a:lt2>
      <a:accent1>
        <a:srgbClr val="5EB6DD"/>
      </a:accent1>
      <a:accent2>
        <a:srgbClr val="5FACEB"/>
      </a:accent2>
      <a:accent3>
        <a:srgbClr val="759EEF"/>
      </a:accent3>
      <a:accent4>
        <a:srgbClr val="9389E8"/>
      </a:accent4>
      <a:accent5>
        <a:srgbClr val="B870D8"/>
      </a:accent5>
      <a:accent6>
        <a:srgbClr val="D54CBA"/>
      </a:accent6>
      <a:hlink>
        <a:srgbClr val="46ABD9"/>
      </a:hlink>
      <a:folHlink>
        <a:srgbClr val="AB69AE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.1.1.1.1.1.1.20184862">
    <a:dk1>
      <a:srgbClr val="000000"/>
    </a:dk1>
    <a:lt1>
      <a:srgbClr val="FFFFFF"/>
    </a:lt1>
    <a:dk2>
      <a:srgbClr val="CFF3FA"/>
    </a:dk2>
    <a:lt2>
      <a:srgbClr val="FDE7E6"/>
    </a:lt2>
    <a:accent1>
      <a:srgbClr val="5EB6DD"/>
    </a:accent1>
    <a:accent2>
      <a:srgbClr val="5FACEB"/>
    </a:accent2>
    <a:accent3>
      <a:srgbClr val="759EEF"/>
    </a:accent3>
    <a:accent4>
      <a:srgbClr val="9389E8"/>
    </a:accent4>
    <a:accent5>
      <a:srgbClr val="B870D8"/>
    </a:accent5>
    <a:accent6>
      <a:srgbClr val="D54CBA"/>
    </a:accent6>
    <a:hlink>
      <a:srgbClr val="46ABD9"/>
    </a:hlink>
    <a:folHlink>
      <a:srgbClr val="AB69AE"/>
    </a:folHlink>
  </a:clrScheme>
</a:themeOverride>
</file>

<file path=ppt/theme/themeOverride2.xml><?xml version="1.0" encoding="utf-8"?>
<a:themeOverride xmlns:a="http://schemas.openxmlformats.org/drawingml/2006/main">
  <a:clrScheme name="1.1.1.1.1.1.1.20184862">
    <a:dk1>
      <a:srgbClr val="000000"/>
    </a:dk1>
    <a:lt1>
      <a:srgbClr val="FFFFFF"/>
    </a:lt1>
    <a:dk2>
      <a:srgbClr val="CFF3FA"/>
    </a:dk2>
    <a:lt2>
      <a:srgbClr val="FDE7E6"/>
    </a:lt2>
    <a:accent1>
      <a:srgbClr val="5EB6DD"/>
    </a:accent1>
    <a:accent2>
      <a:srgbClr val="5FACEB"/>
    </a:accent2>
    <a:accent3>
      <a:srgbClr val="759EEF"/>
    </a:accent3>
    <a:accent4>
      <a:srgbClr val="9389E8"/>
    </a:accent4>
    <a:accent5>
      <a:srgbClr val="B870D8"/>
    </a:accent5>
    <a:accent6>
      <a:srgbClr val="D54CBA"/>
    </a:accent6>
    <a:hlink>
      <a:srgbClr val="46ABD9"/>
    </a:hlink>
    <a:folHlink>
      <a:srgbClr val="AB69AE"/>
    </a:folHlink>
  </a:clrScheme>
</a:themeOverride>
</file>

<file path=ppt/theme/themeOverride3.xml><?xml version="1.0" encoding="utf-8"?>
<a:themeOverride xmlns:a="http://schemas.openxmlformats.org/drawingml/2006/main">
  <a:clrScheme name="1.1.1.1.1.1.1.20184862">
    <a:dk1>
      <a:srgbClr val="000000"/>
    </a:dk1>
    <a:lt1>
      <a:srgbClr val="FFFFFF"/>
    </a:lt1>
    <a:dk2>
      <a:srgbClr val="CFF3FA"/>
    </a:dk2>
    <a:lt2>
      <a:srgbClr val="FDE7E6"/>
    </a:lt2>
    <a:accent1>
      <a:srgbClr val="5EB6DD"/>
    </a:accent1>
    <a:accent2>
      <a:srgbClr val="5FACEB"/>
    </a:accent2>
    <a:accent3>
      <a:srgbClr val="759EEF"/>
    </a:accent3>
    <a:accent4>
      <a:srgbClr val="9389E8"/>
    </a:accent4>
    <a:accent5>
      <a:srgbClr val="B870D8"/>
    </a:accent5>
    <a:accent6>
      <a:srgbClr val="D54CBA"/>
    </a:accent6>
    <a:hlink>
      <a:srgbClr val="46ABD9"/>
    </a:hlink>
    <a:folHlink>
      <a:srgbClr val="AB69AE"/>
    </a:folHlink>
  </a:clrScheme>
</a:themeOverride>
</file>

<file path=ppt/theme/themeOverride4.xml><?xml version="1.0" encoding="utf-8"?>
<a:themeOverride xmlns:a="http://schemas.openxmlformats.org/drawingml/2006/main">
  <a:clrScheme name="1.1.1.1.1.1.1.20184862">
    <a:dk1>
      <a:srgbClr val="000000"/>
    </a:dk1>
    <a:lt1>
      <a:srgbClr val="FFFFFF"/>
    </a:lt1>
    <a:dk2>
      <a:srgbClr val="CFF3FA"/>
    </a:dk2>
    <a:lt2>
      <a:srgbClr val="FDE7E6"/>
    </a:lt2>
    <a:accent1>
      <a:srgbClr val="5EB6DD"/>
    </a:accent1>
    <a:accent2>
      <a:srgbClr val="5FACEB"/>
    </a:accent2>
    <a:accent3>
      <a:srgbClr val="759EEF"/>
    </a:accent3>
    <a:accent4>
      <a:srgbClr val="9389E8"/>
    </a:accent4>
    <a:accent5>
      <a:srgbClr val="B870D8"/>
    </a:accent5>
    <a:accent6>
      <a:srgbClr val="D54CBA"/>
    </a:accent6>
    <a:hlink>
      <a:srgbClr val="46ABD9"/>
    </a:hlink>
    <a:folHlink>
      <a:srgbClr val="AB69AE"/>
    </a:folHlink>
  </a:clrScheme>
</a:themeOverride>
</file>

<file path=ppt/theme/themeOverride5.xml><?xml version="1.0" encoding="utf-8"?>
<a:themeOverride xmlns:a="http://schemas.openxmlformats.org/drawingml/2006/main">
  <a:clrScheme name="1.1.1.1.1.1.1.20184862">
    <a:dk1>
      <a:srgbClr val="000000"/>
    </a:dk1>
    <a:lt1>
      <a:srgbClr val="FFFFFF"/>
    </a:lt1>
    <a:dk2>
      <a:srgbClr val="CFF3FA"/>
    </a:dk2>
    <a:lt2>
      <a:srgbClr val="FDE7E6"/>
    </a:lt2>
    <a:accent1>
      <a:srgbClr val="5EB6DD"/>
    </a:accent1>
    <a:accent2>
      <a:srgbClr val="5FACEB"/>
    </a:accent2>
    <a:accent3>
      <a:srgbClr val="759EEF"/>
    </a:accent3>
    <a:accent4>
      <a:srgbClr val="9389E8"/>
    </a:accent4>
    <a:accent5>
      <a:srgbClr val="B870D8"/>
    </a:accent5>
    <a:accent6>
      <a:srgbClr val="D54CBA"/>
    </a:accent6>
    <a:hlink>
      <a:srgbClr val="46ABD9"/>
    </a:hlink>
    <a:folHlink>
      <a:srgbClr val="AB69AE"/>
    </a:folHlink>
  </a:clrScheme>
</a:themeOverride>
</file>

<file path=ppt/theme/themeOverride6.xml><?xml version="1.0" encoding="utf-8"?>
<a:themeOverride xmlns:a="http://schemas.openxmlformats.org/drawingml/2006/main">
  <a:clrScheme name="1.1.1.1.1.1.1.20184862">
    <a:dk1>
      <a:srgbClr val="000000"/>
    </a:dk1>
    <a:lt1>
      <a:srgbClr val="FFFFFF"/>
    </a:lt1>
    <a:dk2>
      <a:srgbClr val="CFF3FA"/>
    </a:dk2>
    <a:lt2>
      <a:srgbClr val="FDE7E6"/>
    </a:lt2>
    <a:accent1>
      <a:srgbClr val="5EB6DD"/>
    </a:accent1>
    <a:accent2>
      <a:srgbClr val="5FACEB"/>
    </a:accent2>
    <a:accent3>
      <a:srgbClr val="759EEF"/>
    </a:accent3>
    <a:accent4>
      <a:srgbClr val="9389E8"/>
    </a:accent4>
    <a:accent5>
      <a:srgbClr val="B870D8"/>
    </a:accent5>
    <a:accent6>
      <a:srgbClr val="D54CBA"/>
    </a:accent6>
    <a:hlink>
      <a:srgbClr val="46ABD9"/>
    </a:hlink>
    <a:folHlink>
      <a:srgbClr val="AB69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WPS 演示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1_Office 主题​​</vt:lpstr>
      <vt:lpstr>1</vt:lpstr>
      <vt:lpstr>PowerPoint 演示文稿</vt:lpstr>
      <vt:lpstr>2</vt:lpstr>
      <vt:lpstr>01</vt:lpstr>
      <vt:lpstr>4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usi Y</dc:creator>
  <cp:lastModifiedBy>J y x</cp:lastModifiedBy>
  <cp:revision>3</cp:revision>
  <dcterms:created xsi:type="dcterms:W3CDTF">2022-09-26T12:06:00Z</dcterms:created>
  <dcterms:modified xsi:type="dcterms:W3CDTF">2022-09-27T04:13:42Z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522AA9009E784E3AAFED57198C6F3EDA</vt:lpwstr>
  </property>
  <property fmtid="{D5CDD505-2E9C-101B-9397-08002B2CF9AE}" pid="3" name="KSOProductBuildVer">
    <vt:lpwstr>2052-11.1.0.12358</vt:lpwstr>
  </property>
</Properties>
</file>