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1055" r:id="rId3"/>
    <p:sldId id="1116" r:id="rId4"/>
    <p:sldId id="1056" r:id="rId5"/>
    <p:sldId id="1010" r:id="rId6"/>
    <p:sldId id="1011" r:id="rId7"/>
    <p:sldId id="873" r:id="rId8"/>
    <p:sldId id="1016" r:id="rId9"/>
    <p:sldId id="1003" r:id="rId10"/>
    <p:sldId id="1000" r:id="rId11"/>
    <p:sldId id="844" r:id="rId12"/>
    <p:sldId id="1070" r:id="rId13"/>
    <p:sldId id="1035" r:id="rId14"/>
    <p:sldId id="1006" r:id="rId15"/>
    <p:sldId id="851" r:id="rId16"/>
    <p:sldId id="1057" r:id="rId17"/>
    <p:sldId id="1058" r:id="rId18"/>
    <p:sldId id="1040" r:id="rId19"/>
    <p:sldId id="1041" r:id="rId20"/>
    <p:sldId id="1042" r:id="rId21"/>
    <p:sldId id="1069" r:id="rId22"/>
    <p:sldId id="1061" r:id="rId23"/>
    <p:sldId id="855" r:id="rId24"/>
    <p:sldId id="1045" r:id="rId25"/>
    <p:sldId id="1072" r:id="rId26"/>
    <p:sldId id="1073" r:id="rId27"/>
    <p:sldId id="1074" r:id="rId28"/>
    <p:sldId id="1075" r:id="rId29"/>
    <p:sldId id="1076" r:id="rId30"/>
    <p:sldId id="1077" r:id="rId31"/>
    <p:sldId id="1078" r:id="rId32"/>
    <p:sldId id="1071" r:id="rId33"/>
    <p:sldId id="1087" r:id="rId34"/>
    <p:sldId id="1081" r:id="rId35"/>
    <p:sldId id="1079" r:id="rId36"/>
    <p:sldId id="1080" r:id="rId37"/>
    <p:sldId id="1082" r:id="rId38"/>
    <p:sldId id="1083" r:id="rId39"/>
    <p:sldId id="1084" r:id="rId40"/>
    <p:sldId id="1085" r:id="rId41"/>
    <p:sldId id="1086" r:id="rId42"/>
    <p:sldId id="1091" r:id="rId43"/>
    <p:sldId id="1092" r:id="rId44"/>
    <p:sldId id="1088" r:id="rId45"/>
    <p:sldId id="1089" r:id="rId46"/>
    <p:sldId id="1093" r:id="rId47"/>
    <p:sldId id="1060" r:id="rId48"/>
    <p:sldId id="856" r:id="rId49"/>
    <p:sldId id="1094" r:id="rId50"/>
    <p:sldId id="1095" r:id="rId51"/>
    <p:sldId id="1047" r:id="rId52"/>
    <p:sldId id="1062" r:id="rId53"/>
    <p:sldId id="1063" r:id="rId55"/>
    <p:sldId id="1066" r:id="rId56"/>
    <p:sldId id="1067" r:id="rId57"/>
    <p:sldId id="1068" r:id="rId58"/>
    <p:sldId id="1048" r:id="rId59"/>
  </p:sldIdLst>
  <p:sldSz cx="9144000" cy="6858000" type="screen4x3"/>
  <p:notesSz cx="6858000" cy="9144000"/>
  <p:custDataLst>
    <p:tags r:id="rId6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85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85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85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85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85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85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85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85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85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FF00"/>
    <a:srgbClr val="FF5050"/>
    <a:srgbClr val="FF33CC"/>
    <a:srgbClr val="FF0066"/>
    <a:srgbClr val="0066FF"/>
    <a:srgbClr val="FFFF00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6"/>
    <p:restoredTop sz="99835"/>
  </p:normalViewPr>
  <p:slideViewPr>
    <p:cSldViewPr showGuides="1">
      <p:cViewPr varScale="1">
        <p:scale>
          <a:sx n="87" d="100"/>
          <a:sy n="87" d="100"/>
        </p:scale>
        <p:origin x="-1426" y="-91"/>
      </p:cViewPr>
      <p:guideLst>
        <p:guide orient="horz" pos="2886"/>
        <p:guide pos="1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gs" Target="tags/tag2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4" Type="http://schemas.openxmlformats.org/officeDocument/2006/relationships/image" Target="../media/image156.wmf"/><Relationship Id="rId33" Type="http://schemas.openxmlformats.org/officeDocument/2006/relationships/image" Target="../media/image155.wmf"/><Relationship Id="rId32" Type="http://schemas.openxmlformats.org/officeDocument/2006/relationships/image" Target="../media/image154.wmf"/><Relationship Id="rId31" Type="http://schemas.openxmlformats.org/officeDocument/2006/relationships/image" Target="../media/image153.wmf"/><Relationship Id="rId30" Type="http://schemas.openxmlformats.org/officeDocument/2006/relationships/image" Target="../media/image152.wmf"/><Relationship Id="rId3" Type="http://schemas.openxmlformats.org/officeDocument/2006/relationships/image" Target="../media/image125.wmf"/><Relationship Id="rId29" Type="http://schemas.openxmlformats.org/officeDocument/2006/relationships/image" Target="../media/image151.wmf"/><Relationship Id="rId28" Type="http://schemas.openxmlformats.org/officeDocument/2006/relationships/image" Target="../media/image150.wmf"/><Relationship Id="rId27" Type="http://schemas.openxmlformats.org/officeDocument/2006/relationships/image" Target="../media/image149.wmf"/><Relationship Id="rId26" Type="http://schemas.openxmlformats.org/officeDocument/2006/relationships/image" Target="../media/image148.wmf"/><Relationship Id="rId25" Type="http://schemas.openxmlformats.org/officeDocument/2006/relationships/image" Target="../media/image147.wmf"/><Relationship Id="rId24" Type="http://schemas.openxmlformats.org/officeDocument/2006/relationships/image" Target="../media/image146.wmf"/><Relationship Id="rId23" Type="http://schemas.openxmlformats.org/officeDocument/2006/relationships/image" Target="../media/image145.wmf"/><Relationship Id="rId22" Type="http://schemas.openxmlformats.org/officeDocument/2006/relationships/image" Target="../media/image144.wmf"/><Relationship Id="rId21" Type="http://schemas.openxmlformats.org/officeDocument/2006/relationships/image" Target="../media/image143.wmf"/><Relationship Id="rId20" Type="http://schemas.openxmlformats.org/officeDocument/2006/relationships/image" Target="../media/image142.wmf"/><Relationship Id="rId2" Type="http://schemas.openxmlformats.org/officeDocument/2006/relationships/image" Target="../media/image124.wmf"/><Relationship Id="rId19" Type="http://schemas.openxmlformats.org/officeDocument/2006/relationships/image" Target="../media/image141.wmf"/><Relationship Id="rId18" Type="http://schemas.openxmlformats.org/officeDocument/2006/relationships/image" Target="../media/image140.wmf"/><Relationship Id="rId17" Type="http://schemas.openxmlformats.org/officeDocument/2006/relationships/image" Target="../media/image139.wmf"/><Relationship Id="rId16" Type="http://schemas.openxmlformats.org/officeDocument/2006/relationships/image" Target="../media/image138.wmf"/><Relationship Id="rId15" Type="http://schemas.openxmlformats.org/officeDocument/2006/relationships/image" Target="../media/image137.wmf"/><Relationship Id="rId14" Type="http://schemas.openxmlformats.org/officeDocument/2006/relationships/image" Target="../media/image136.wmf"/><Relationship Id="rId13" Type="http://schemas.openxmlformats.org/officeDocument/2006/relationships/image" Target="../media/image135.wmf"/><Relationship Id="rId12" Type="http://schemas.openxmlformats.org/officeDocument/2006/relationships/image" Target="../media/image134.wmf"/><Relationship Id="rId11" Type="http://schemas.openxmlformats.org/officeDocument/2006/relationships/image" Target="../media/image133.wmf"/><Relationship Id="rId10" Type="http://schemas.openxmlformats.org/officeDocument/2006/relationships/image" Target="../media/image132.wmf"/><Relationship Id="rId1" Type="http://schemas.openxmlformats.org/officeDocument/2006/relationships/image" Target="../media/image123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emf"/><Relationship Id="rId8" Type="http://schemas.openxmlformats.org/officeDocument/2006/relationships/image" Target="../media/image165.emf"/><Relationship Id="rId7" Type="http://schemas.openxmlformats.org/officeDocument/2006/relationships/image" Target="../media/image164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Relationship Id="rId3" Type="http://schemas.openxmlformats.org/officeDocument/2006/relationships/image" Target="../media/image160.emf"/><Relationship Id="rId20" Type="http://schemas.openxmlformats.org/officeDocument/2006/relationships/image" Target="../media/image177.emf"/><Relationship Id="rId2" Type="http://schemas.openxmlformats.org/officeDocument/2006/relationships/image" Target="../media/image159.emf"/><Relationship Id="rId19" Type="http://schemas.openxmlformats.org/officeDocument/2006/relationships/image" Target="../media/image176.emf"/><Relationship Id="rId18" Type="http://schemas.openxmlformats.org/officeDocument/2006/relationships/image" Target="../media/image175.emf"/><Relationship Id="rId17" Type="http://schemas.openxmlformats.org/officeDocument/2006/relationships/image" Target="../media/image174.emf"/><Relationship Id="rId16" Type="http://schemas.openxmlformats.org/officeDocument/2006/relationships/image" Target="../media/image173.emf"/><Relationship Id="rId15" Type="http://schemas.openxmlformats.org/officeDocument/2006/relationships/image" Target="../media/image172.emf"/><Relationship Id="rId14" Type="http://schemas.openxmlformats.org/officeDocument/2006/relationships/image" Target="../media/image171.emf"/><Relationship Id="rId13" Type="http://schemas.openxmlformats.org/officeDocument/2006/relationships/image" Target="../media/image170.emf"/><Relationship Id="rId12" Type="http://schemas.openxmlformats.org/officeDocument/2006/relationships/image" Target="../media/image169.emf"/><Relationship Id="rId11" Type="http://schemas.openxmlformats.org/officeDocument/2006/relationships/image" Target="../media/image168.emf"/><Relationship Id="rId10" Type="http://schemas.openxmlformats.org/officeDocument/2006/relationships/image" Target="../media/image167.emf"/><Relationship Id="rId1" Type="http://schemas.openxmlformats.org/officeDocument/2006/relationships/image" Target="../media/image15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emf"/><Relationship Id="rId8" Type="http://schemas.openxmlformats.org/officeDocument/2006/relationships/image" Target="../media/image24.emf"/><Relationship Id="rId7" Type="http://schemas.openxmlformats.org/officeDocument/2006/relationships/image" Target="../media/image23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3" Type="http://schemas.openxmlformats.org/officeDocument/2006/relationships/image" Target="../media/image29.emf"/><Relationship Id="rId12" Type="http://schemas.openxmlformats.org/officeDocument/2006/relationships/image" Target="../media/image28.emf"/><Relationship Id="rId11" Type="http://schemas.openxmlformats.org/officeDocument/2006/relationships/image" Target="../media/image27.emf"/><Relationship Id="rId10" Type="http://schemas.openxmlformats.org/officeDocument/2006/relationships/image" Target="../media/image26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emf"/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75.wmf"/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6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lnSpc>
                <a:spcPct val="100000"/>
              </a:lnSpc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202753"/>
          <p:cNvSpPr>
            <a:spLocks noRot="1" noTextEdit="1"/>
          </p:cNvSpPr>
          <p:nvPr>
            <p:ph type="sldImg"/>
          </p:nvPr>
        </p:nvSpPr>
        <p:spPr>
          <a:xfrm>
            <a:off x="1192213" y="706438"/>
            <a:ext cx="4518025" cy="3387725"/>
          </a:xfrm>
        </p:spPr>
      </p:sp>
      <p:sp>
        <p:nvSpPr>
          <p:cNvPr id="56322" name="文本占位符 202754"/>
          <p:cNvSpPr>
            <a:spLocks noGrp="1"/>
          </p:cNvSpPr>
          <p:nvPr>
            <p:ph type="body"/>
          </p:nvPr>
        </p:nvSpPr>
        <p:spPr>
          <a:xfrm>
            <a:off x="941388" y="4375150"/>
            <a:ext cx="5019675" cy="4094163"/>
          </a:xfrm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5632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lnSpc>
                <a:spcPct val="100000"/>
              </a:lnSpc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204801"/>
          <p:cNvSpPr>
            <a:spLocks noRot="1" noTextEdit="1"/>
          </p:cNvSpPr>
          <p:nvPr>
            <p:ph type="sldImg"/>
          </p:nvPr>
        </p:nvSpPr>
        <p:spPr>
          <a:xfrm>
            <a:off x="1192213" y="706438"/>
            <a:ext cx="4518025" cy="3387725"/>
          </a:xfrm>
        </p:spPr>
      </p:sp>
      <p:sp>
        <p:nvSpPr>
          <p:cNvPr id="58370" name="文本占位符 204802"/>
          <p:cNvSpPr>
            <a:spLocks noGrp="1"/>
          </p:cNvSpPr>
          <p:nvPr>
            <p:ph type="body"/>
          </p:nvPr>
        </p:nvSpPr>
        <p:spPr>
          <a:xfrm>
            <a:off x="941388" y="4375150"/>
            <a:ext cx="5019675" cy="4094163"/>
          </a:xfrm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5837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lnSpc>
                <a:spcPct val="100000"/>
              </a:lnSpc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204801"/>
          <p:cNvSpPr>
            <a:spLocks noRot="1" noTextEdit="1"/>
          </p:cNvSpPr>
          <p:nvPr>
            <p:ph type="sldImg"/>
          </p:nvPr>
        </p:nvSpPr>
        <p:spPr>
          <a:xfrm>
            <a:off x="1192213" y="706438"/>
            <a:ext cx="4518025" cy="3387725"/>
          </a:xfrm>
        </p:spPr>
      </p:sp>
      <p:sp>
        <p:nvSpPr>
          <p:cNvPr id="60418" name="文本占位符 204802"/>
          <p:cNvSpPr>
            <a:spLocks noGrp="1"/>
          </p:cNvSpPr>
          <p:nvPr>
            <p:ph type="body"/>
          </p:nvPr>
        </p:nvSpPr>
        <p:spPr>
          <a:xfrm>
            <a:off x="941388" y="4375150"/>
            <a:ext cx="5019675" cy="4094163"/>
          </a:xfrm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6041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lnSpc>
                <a:spcPct val="100000"/>
              </a:lnSpc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204801"/>
          <p:cNvSpPr>
            <a:spLocks noRot="1" noTextEdit="1"/>
          </p:cNvSpPr>
          <p:nvPr>
            <p:ph type="sldImg"/>
          </p:nvPr>
        </p:nvSpPr>
        <p:spPr>
          <a:xfrm>
            <a:off x="1192213" y="706438"/>
            <a:ext cx="4518025" cy="3387725"/>
          </a:xfrm>
        </p:spPr>
      </p:sp>
      <p:sp>
        <p:nvSpPr>
          <p:cNvPr id="62466" name="文本占位符 204802"/>
          <p:cNvSpPr>
            <a:spLocks noGrp="1"/>
          </p:cNvSpPr>
          <p:nvPr>
            <p:ph type="body"/>
          </p:nvPr>
        </p:nvSpPr>
        <p:spPr>
          <a:xfrm>
            <a:off x="941388" y="4375150"/>
            <a:ext cx="5019675" cy="4094163"/>
          </a:xfrm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6246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lnSpc>
                <a:spcPct val="100000"/>
              </a:lnSpc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幻灯片图像占位符 204801"/>
          <p:cNvSpPr>
            <a:spLocks noRot="1" noTextEdit="1"/>
          </p:cNvSpPr>
          <p:nvPr>
            <p:ph type="sldImg"/>
          </p:nvPr>
        </p:nvSpPr>
        <p:spPr>
          <a:xfrm>
            <a:off x="1192213" y="706438"/>
            <a:ext cx="4518025" cy="3387725"/>
          </a:xfrm>
        </p:spPr>
      </p:sp>
      <p:sp>
        <p:nvSpPr>
          <p:cNvPr id="64514" name="文本占位符 204802"/>
          <p:cNvSpPr>
            <a:spLocks noGrp="1"/>
          </p:cNvSpPr>
          <p:nvPr>
            <p:ph type="body"/>
          </p:nvPr>
        </p:nvSpPr>
        <p:spPr>
          <a:xfrm>
            <a:off x="941388" y="4375150"/>
            <a:ext cx="5019675" cy="4094163"/>
          </a:xfrm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6451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lnSpc>
                <a:spcPct val="100000"/>
              </a:lnSpc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8"/>
          <p:cNvSpPr/>
          <p:nvPr/>
        </p:nvSpPr>
        <p:spPr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 algn="ctr">
              <a:lnSpc>
                <a:spcPct val="100000"/>
              </a:lnSpc>
            </a:pPr>
            <a:endParaRPr lang="zh-CN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52" name="Group 2"/>
          <p:cNvGrpSpPr/>
          <p:nvPr/>
        </p:nvGrpSpPr>
        <p:grpSpPr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2053" name="Rectangle 3"/>
            <p:cNvSpPr/>
            <p:nvPr userDrawn="1"/>
          </p:nvSpPr>
          <p:spPr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054" name="Group 4"/>
            <p:cNvGrpSpPr/>
            <p:nvPr userDrawn="1"/>
          </p:nvGrpSpPr>
          <p:grpSpPr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2055" name="Line 5"/>
              <p:cNvSpPr/>
              <p:nvPr userDrawn="1"/>
            </p:nvSpPr>
            <p:spPr>
              <a:xfrm>
                <a:off x="0" y="420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6" name="Line 6"/>
              <p:cNvSpPr/>
              <p:nvPr userDrawn="1"/>
            </p:nvSpPr>
            <p:spPr>
              <a:xfrm>
                <a:off x="0" y="4239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7" name="Line 7"/>
              <p:cNvSpPr/>
              <p:nvPr userDrawn="1"/>
            </p:nvSpPr>
            <p:spPr>
              <a:xfrm>
                <a:off x="0" y="427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8" name="Line 8"/>
              <p:cNvSpPr/>
              <p:nvPr userDrawn="1"/>
            </p:nvSpPr>
            <p:spPr>
              <a:xfrm>
                <a:off x="0" y="4113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9" name="Line 9"/>
              <p:cNvSpPr/>
              <p:nvPr userDrawn="1"/>
            </p:nvSpPr>
            <p:spPr>
              <a:xfrm>
                <a:off x="0" y="406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60" name="Line 10"/>
              <p:cNvSpPr/>
              <p:nvPr userDrawn="1"/>
            </p:nvSpPr>
            <p:spPr>
              <a:xfrm>
                <a:off x="0" y="415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61" name="Line 11"/>
              <p:cNvSpPr/>
              <p:nvPr userDrawn="1"/>
            </p:nvSpPr>
            <p:spPr>
              <a:xfrm>
                <a:off x="0" y="366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62" name="Line 12"/>
              <p:cNvSpPr/>
              <p:nvPr userDrawn="1"/>
            </p:nvSpPr>
            <p:spPr>
              <a:xfrm>
                <a:off x="0" y="3639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63" name="Line 13"/>
              <p:cNvSpPr/>
              <p:nvPr userDrawn="1"/>
            </p:nvSpPr>
            <p:spPr>
              <a:xfrm>
                <a:off x="0" y="4020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64" name="Line 14"/>
              <p:cNvSpPr/>
              <p:nvPr userDrawn="1"/>
            </p:nvSpPr>
            <p:spPr>
              <a:xfrm>
                <a:off x="0" y="389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65" name="Line 15"/>
              <p:cNvSpPr/>
              <p:nvPr userDrawn="1"/>
            </p:nvSpPr>
            <p:spPr>
              <a:xfrm>
                <a:off x="0" y="3813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66" name="Line 16"/>
              <p:cNvSpPr/>
              <p:nvPr userDrawn="1"/>
            </p:nvSpPr>
            <p:spPr>
              <a:xfrm>
                <a:off x="0" y="3999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67" name="Line 17"/>
              <p:cNvSpPr/>
              <p:nvPr userDrawn="1"/>
            </p:nvSpPr>
            <p:spPr>
              <a:xfrm>
                <a:off x="0" y="368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68" name="Line 18"/>
              <p:cNvSpPr/>
              <p:nvPr userDrawn="1"/>
            </p:nvSpPr>
            <p:spPr>
              <a:xfrm>
                <a:off x="0" y="374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69" name="Line 19"/>
              <p:cNvSpPr/>
              <p:nvPr userDrawn="1"/>
            </p:nvSpPr>
            <p:spPr>
              <a:xfrm>
                <a:off x="0" y="393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70" name="Line 20"/>
              <p:cNvSpPr/>
              <p:nvPr userDrawn="1"/>
            </p:nvSpPr>
            <p:spPr>
              <a:xfrm>
                <a:off x="0" y="3918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71" name="Line 21"/>
              <p:cNvSpPr/>
              <p:nvPr userDrawn="1"/>
            </p:nvSpPr>
            <p:spPr>
              <a:xfrm>
                <a:off x="0" y="351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72" name="Line 22"/>
              <p:cNvSpPr/>
              <p:nvPr userDrawn="1"/>
            </p:nvSpPr>
            <p:spPr>
              <a:xfrm>
                <a:off x="0" y="354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73" name="Line 23"/>
              <p:cNvSpPr/>
              <p:nvPr userDrawn="1"/>
            </p:nvSpPr>
            <p:spPr>
              <a:xfrm>
                <a:off x="0" y="357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74" name="Line 24"/>
              <p:cNvSpPr/>
              <p:nvPr userDrawn="1"/>
            </p:nvSpPr>
            <p:spPr>
              <a:xfrm>
                <a:off x="0" y="342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75" name="Line 25"/>
              <p:cNvSpPr/>
              <p:nvPr userDrawn="1"/>
            </p:nvSpPr>
            <p:spPr>
              <a:xfrm>
                <a:off x="0" y="3372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76" name="Line 26"/>
              <p:cNvSpPr/>
              <p:nvPr userDrawn="1"/>
            </p:nvSpPr>
            <p:spPr>
              <a:xfrm>
                <a:off x="0" y="346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77" name="Line 27"/>
              <p:cNvSpPr/>
              <p:nvPr userDrawn="1"/>
            </p:nvSpPr>
            <p:spPr>
              <a:xfrm>
                <a:off x="0" y="297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78" name="Line 28"/>
              <p:cNvSpPr/>
              <p:nvPr userDrawn="1"/>
            </p:nvSpPr>
            <p:spPr>
              <a:xfrm>
                <a:off x="0" y="294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79" name="Line 29"/>
              <p:cNvSpPr/>
              <p:nvPr userDrawn="1"/>
            </p:nvSpPr>
            <p:spPr>
              <a:xfrm>
                <a:off x="0" y="332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0" name="Line 30"/>
              <p:cNvSpPr/>
              <p:nvPr userDrawn="1"/>
            </p:nvSpPr>
            <p:spPr>
              <a:xfrm>
                <a:off x="0" y="320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1" name="Line 31"/>
              <p:cNvSpPr/>
              <p:nvPr userDrawn="1"/>
            </p:nvSpPr>
            <p:spPr>
              <a:xfrm>
                <a:off x="0" y="312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2" name="Line 32"/>
              <p:cNvSpPr/>
              <p:nvPr userDrawn="1"/>
            </p:nvSpPr>
            <p:spPr>
              <a:xfrm>
                <a:off x="0" y="330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3" name="Line 33"/>
              <p:cNvSpPr/>
              <p:nvPr userDrawn="1"/>
            </p:nvSpPr>
            <p:spPr>
              <a:xfrm>
                <a:off x="0" y="299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4" name="Line 34"/>
              <p:cNvSpPr/>
              <p:nvPr userDrawn="1"/>
            </p:nvSpPr>
            <p:spPr>
              <a:xfrm>
                <a:off x="0" y="304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5" name="Line 35"/>
              <p:cNvSpPr/>
              <p:nvPr userDrawn="1"/>
            </p:nvSpPr>
            <p:spPr>
              <a:xfrm>
                <a:off x="0" y="324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6" name="Line 36"/>
              <p:cNvSpPr/>
              <p:nvPr userDrawn="1"/>
            </p:nvSpPr>
            <p:spPr>
              <a:xfrm>
                <a:off x="0" y="322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7" name="Line 37"/>
              <p:cNvSpPr/>
              <p:nvPr userDrawn="1"/>
            </p:nvSpPr>
            <p:spPr>
              <a:xfrm>
                <a:off x="0" y="283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8" name="Line 38"/>
              <p:cNvSpPr/>
              <p:nvPr userDrawn="1"/>
            </p:nvSpPr>
            <p:spPr>
              <a:xfrm>
                <a:off x="0" y="275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9" name="Line 39"/>
              <p:cNvSpPr/>
              <p:nvPr userDrawn="1"/>
            </p:nvSpPr>
            <p:spPr>
              <a:xfrm>
                <a:off x="0" y="267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0" name="Line 40"/>
              <p:cNvSpPr/>
              <p:nvPr userDrawn="1"/>
            </p:nvSpPr>
            <p:spPr>
              <a:xfrm>
                <a:off x="0" y="287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1" name="Line 41"/>
              <p:cNvSpPr/>
              <p:nvPr userDrawn="1"/>
            </p:nvSpPr>
            <p:spPr>
              <a:xfrm>
                <a:off x="0" y="285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2" name="Line 42"/>
              <p:cNvSpPr/>
              <p:nvPr userDrawn="1"/>
            </p:nvSpPr>
            <p:spPr>
              <a:xfrm>
                <a:off x="0" y="2554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3" name="Line 43"/>
              <p:cNvSpPr/>
              <p:nvPr userDrawn="1"/>
            </p:nvSpPr>
            <p:spPr>
              <a:xfrm>
                <a:off x="0" y="2590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4" name="Line 44"/>
              <p:cNvSpPr/>
              <p:nvPr userDrawn="1"/>
            </p:nvSpPr>
            <p:spPr>
              <a:xfrm>
                <a:off x="0" y="2623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5" name="Line 45"/>
              <p:cNvSpPr/>
              <p:nvPr userDrawn="1"/>
            </p:nvSpPr>
            <p:spPr>
              <a:xfrm>
                <a:off x="0" y="246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6" name="Line 46"/>
              <p:cNvSpPr/>
              <p:nvPr userDrawn="1"/>
            </p:nvSpPr>
            <p:spPr>
              <a:xfrm>
                <a:off x="0" y="2416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7" name="Line 47"/>
              <p:cNvSpPr/>
              <p:nvPr userDrawn="1"/>
            </p:nvSpPr>
            <p:spPr>
              <a:xfrm>
                <a:off x="0" y="250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8" name="Line 48"/>
              <p:cNvSpPr/>
              <p:nvPr userDrawn="1"/>
            </p:nvSpPr>
            <p:spPr>
              <a:xfrm>
                <a:off x="0" y="2371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9" name="Line 49"/>
              <p:cNvSpPr/>
              <p:nvPr userDrawn="1"/>
            </p:nvSpPr>
            <p:spPr>
              <a:xfrm>
                <a:off x="0" y="2245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0" name="Line 50"/>
              <p:cNvSpPr/>
              <p:nvPr userDrawn="1"/>
            </p:nvSpPr>
            <p:spPr>
              <a:xfrm>
                <a:off x="0" y="235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1" name="Line 51"/>
              <p:cNvSpPr/>
              <p:nvPr userDrawn="1"/>
            </p:nvSpPr>
            <p:spPr>
              <a:xfrm>
                <a:off x="0" y="2290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2" name="Line 52"/>
              <p:cNvSpPr/>
              <p:nvPr userDrawn="1"/>
            </p:nvSpPr>
            <p:spPr>
              <a:xfrm>
                <a:off x="0" y="2269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3" name="Line 53"/>
              <p:cNvSpPr/>
              <p:nvPr userDrawn="1"/>
            </p:nvSpPr>
            <p:spPr>
              <a:xfrm>
                <a:off x="0" y="213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4" name="Line 54"/>
              <p:cNvSpPr/>
              <p:nvPr userDrawn="1"/>
            </p:nvSpPr>
            <p:spPr>
              <a:xfrm>
                <a:off x="0" y="216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5" name="Line 55"/>
              <p:cNvSpPr/>
              <p:nvPr userDrawn="1"/>
            </p:nvSpPr>
            <p:spPr>
              <a:xfrm>
                <a:off x="0" y="219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6" name="Line 56"/>
              <p:cNvSpPr/>
              <p:nvPr userDrawn="1"/>
            </p:nvSpPr>
            <p:spPr>
              <a:xfrm>
                <a:off x="0" y="204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7" name="Line 57"/>
              <p:cNvSpPr/>
              <p:nvPr userDrawn="1"/>
            </p:nvSpPr>
            <p:spPr>
              <a:xfrm>
                <a:off x="0" y="1992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8" name="Line 58"/>
              <p:cNvSpPr/>
              <p:nvPr userDrawn="1"/>
            </p:nvSpPr>
            <p:spPr>
              <a:xfrm>
                <a:off x="0" y="208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9" name="Line 59"/>
              <p:cNvSpPr/>
              <p:nvPr userDrawn="1"/>
            </p:nvSpPr>
            <p:spPr>
              <a:xfrm>
                <a:off x="0" y="159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0" name="Line 60"/>
              <p:cNvSpPr/>
              <p:nvPr userDrawn="1"/>
            </p:nvSpPr>
            <p:spPr>
              <a:xfrm>
                <a:off x="0" y="156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1" name="Line 61"/>
              <p:cNvSpPr/>
              <p:nvPr userDrawn="1"/>
            </p:nvSpPr>
            <p:spPr>
              <a:xfrm>
                <a:off x="0" y="194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2" name="Line 62"/>
              <p:cNvSpPr/>
              <p:nvPr userDrawn="1"/>
            </p:nvSpPr>
            <p:spPr>
              <a:xfrm>
                <a:off x="0" y="182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3" name="Line 63"/>
              <p:cNvSpPr/>
              <p:nvPr userDrawn="1"/>
            </p:nvSpPr>
            <p:spPr>
              <a:xfrm>
                <a:off x="0" y="174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4" name="Line 64"/>
              <p:cNvSpPr/>
              <p:nvPr userDrawn="1"/>
            </p:nvSpPr>
            <p:spPr>
              <a:xfrm>
                <a:off x="0" y="192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5" name="Line 65"/>
              <p:cNvSpPr/>
              <p:nvPr userDrawn="1"/>
            </p:nvSpPr>
            <p:spPr>
              <a:xfrm>
                <a:off x="0" y="161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6" name="Line 66"/>
              <p:cNvSpPr/>
              <p:nvPr userDrawn="1"/>
            </p:nvSpPr>
            <p:spPr>
              <a:xfrm>
                <a:off x="0" y="166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7" name="Line 67"/>
              <p:cNvSpPr/>
              <p:nvPr userDrawn="1"/>
            </p:nvSpPr>
            <p:spPr>
              <a:xfrm>
                <a:off x="0" y="186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8" name="Line 68"/>
              <p:cNvSpPr/>
              <p:nvPr userDrawn="1"/>
            </p:nvSpPr>
            <p:spPr>
              <a:xfrm>
                <a:off x="0" y="184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9" name="Line 69"/>
              <p:cNvSpPr/>
              <p:nvPr userDrawn="1"/>
            </p:nvSpPr>
            <p:spPr>
              <a:xfrm>
                <a:off x="0" y="143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20" name="Line 70"/>
              <p:cNvSpPr/>
              <p:nvPr userDrawn="1"/>
            </p:nvSpPr>
            <p:spPr>
              <a:xfrm>
                <a:off x="0" y="147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21" name="Line 71"/>
              <p:cNvSpPr/>
              <p:nvPr userDrawn="1"/>
            </p:nvSpPr>
            <p:spPr>
              <a:xfrm>
                <a:off x="0" y="150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22" name="Line 72"/>
              <p:cNvSpPr/>
              <p:nvPr userDrawn="1"/>
            </p:nvSpPr>
            <p:spPr>
              <a:xfrm>
                <a:off x="0" y="1347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23" name="Line 73"/>
              <p:cNvSpPr/>
              <p:nvPr userDrawn="1"/>
            </p:nvSpPr>
            <p:spPr>
              <a:xfrm>
                <a:off x="0" y="139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24" name="Line 74"/>
              <p:cNvSpPr/>
              <p:nvPr userDrawn="1"/>
            </p:nvSpPr>
            <p:spPr>
              <a:xfrm>
                <a:off x="0" y="101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25" name="Line 75"/>
              <p:cNvSpPr/>
              <p:nvPr userDrawn="1"/>
            </p:nvSpPr>
            <p:spPr>
              <a:xfrm>
                <a:off x="0" y="989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26" name="Line 76"/>
              <p:cNvSpPr/>
              <p:nvPr userDrawn="1"/>
            </p:nvSpPr>
            <p:spPr>
              <a:xfrm>
                <a:off x="0" y="124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27" name="Line 77"/>
              <p:cNvSpPr/>
              <p:nvPr userDrawn="1"/>
            </p:nvSpPr>
            <p:spPr>
              <a:xfrm>
                <a:off x="0" y="1163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28" name="Line 78"/>
              <p:cNvSpPr/>
              <p:nvPr userDrawn="1"/>
            </p:nvSpPr>
            <p:spPr>
              <a:xfrm>
                <a:off x="0" y="103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29" name="Line 79"/>
              <p:cNvSpPr/>
              <p:nvPr userDrawn="1"/>
            </p:nvSpPr>
            <p:spPr>
              <a:xfrm>
                <a:off x="0" y="109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0" name="Line 80"/>
              <p:cNvSpPr/>
              <p:nvPr userDrawn="1"/>
            </p:nvSpPr>
            <p:spPr>
              <a:xfrm>
                <a:off x="0" y="128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" name="Line 81"/>
              <p:cNvSpPr/>
              <p:nvPr userDrawn="1"/>
            </p:nvSpPr>
            <p:spPr>
              <a:xfrm>
                <a:off x="0" y="1268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2" name="Line 82"/>
              <p:cNvSpPr/>
              <p:nvPr userDrawn="1"/>
            </p:nvSpPr>
            <p:spPr>
              <a:xfrm>
                <a:off x="0" y="86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3" name="Line 83"/>
              <p:cNvSpPr/>
              <p:nvPr userDrawn="1"/>
            </p:nvSpPr>
            <p:spPr>
              <a:xfrm>
                <a:off x="0" y="89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4" name="Line 84"/>
              <p:cNvSpPr/>
              <p:nvPr userDrawn="1"/>
            </p:nvSpPr>
            <p:spPr>
              <a:xfrm>
                <a:off x="0" y="92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5" name="Line 85"/>
              <p:cNvSpPr/>
              <p:nvPr userDrawn="1"/>
            </p:nvSpPr>
            <p:spPr>
              <a:xfrm>
                <a:off x="0" y="77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6" name="Line 86"/>
              <p:cNvSpPr/>
              <p:nvPr userDrawn="1"/>
            </p:nvSpPr>
            <p:spPr>
              <a:xfrm>
                <a:off x="0" y="81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7" name="Line 87"/>
              <p:cNvSpPr/>
              <p:nvPr userDrawn="1"/>
            </p:nvSpPr>
            <p:spPr>
              <a:xfrm>
                <a:off x="0" y="71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8" name="Line 88"/>
              <p:cNvSpPr/>
              <p:nvPr userDrawn="1"/>
            </p:nvSpPr>
            <p:spPr>
              <a:xfrm>
                <a:off x="0" y="646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9" name="Line 89"/>
              <p:cNvSpPr/>
              <p:nvPr userDrawn="1"/>
            </p:nvSpPr>
            <p:spPr>
              <a:xfrm>
                <a:off x="0" y="52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40" name="Line 90"/>
              <p:cNvSpPr/>
              <p:nvPr userDrawn="1"/>
            </p:nvSpPr>
            <p:spPr>
              <a:xfrm>
                <a:off x="0" y="558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41" name="Line 91"/>
              <p:cNvSpPr/>
              <p:nvPr userDrawn="1"/>
            </p:nvSpPr>
            <p:spPr>
              <a:xfrm>
                <a:off x="0" y="591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42" name="Line 92"/>
              <p:cNvSpPr/>
              <p:nvPr userDrawn="1"/>
            </p:nvSpPr>
            <p:spPr>
              <a:xfrm>
                <a:off x="0" y="432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43" name="Line 93"/>
              <p:cNvSpPr/>
              <p:nvPr userDrawn="1"/>
            </p:nvSpPr>
            <p:spPr>
              <a:xfrm>
                <a:off x="0" y="38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44" name="Line 94"/>
              <p:cNvSpPr/>
              <p:nvPr userDrawn="1"/>
            </p:nvSpPr>
            <p:spPr>
              <a:xfrm>
                <a:off x="0" y="47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45" name="Line 95"/>
              <p:cNvSpPr/>
              <p:nvPr userDrawn="1"/>
            </p:nvSpPr>
            <p:spPr>
              <a:xfrm>
                <a:off x="0" y="33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46" name="Line 96"/>
              <p:cNvSpPr/>
              <p:nvPr userDrawn="1"/>
            </p:nvSpPr>
            <p:spPr>
              <a:xfrm>
                <a:off x="0" y="318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47" name="Line 97"/>
              <p:cNvSpPr/>
              <p:nvPr userDrawn="1"/>
            </p:nvSpPr>
            <p:spPr>
              <a:xfrm>
                <a:off x="0" y="25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48" name="Line 98"/>
              <p:cNvSpPr/>
              <p:nvPr userDrawn="1"/>
            </p:nvSpPr>
            <p:spPr>
              <a:xfrm>
                <a:off x="0" y="7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49" name="Line 99"/>
              <p:cNvSpPr/>
              <p:nvPr userDrawn="1"/>
            </p:nvSpPr>
            <p:spPr>
              <a:xfrm>
                <a:off x="0" y="4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0" name="Line 100"/>
              <p:cNvSpPr/>
              <p:nvPr userDrawn="1"/>
            </p:nvSpPr>
            <p:spPr>
              <a:xfrm>
                <a:off x="0" y="9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1" name="Line 101"/>
              <p:cNvSpPr/>
              <p:nvPr userDrawn="1"/>
            </p:nvSpPr>
            <p:spPr>
              <a:xfrm>
                <a:off x="0" y="14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2" name="Line 102"/>
              <p:cNvSpPr/>
              <p:nvPr userDrawn="1"/>
            </p:nvSpPr>
            <p:spPr>
              <a:xfrm>
                <a:off x="0" y="202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04" name="Rectangle 109"/>
          <p:cNvSpPr/>
          <p:nvPr/>
        </p:nvSpPr>
        <p:spPr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 algn="ctr">
              <a:lnSpc>
                <a:spcPct val="100000"/>
              </a:lnSpc>
            </a:pPr>
            <a:endParaRPr lang="zh-CN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46" name="Rectangle 106"/>
          <p:cNvSpPr>
            <a:spLocks noGrp="1" noChangeArrowheads="1"/>
          </p:cNvSpPr>
          <p:nvPr>
            <p:ph type="ctrTitle"/>
          </p:nvPr>
        </p:nvSpPr>
        <p:spPr bwMode="auto">
          <a:xfrm>
            <a:off x="1169988" y="1046163"/>
            <a:ext cx="7380287" cy="10128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22347" name="Rectangle 10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66863" y="2693988"/>
            <a:ext cx="6662737" cy="299402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5" name="Rectangle 1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7475" y="63579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>
                <a:solidFill>
                  <a:schemeClr val="folHlink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6" name="Rectangle 10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271713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defRPr kumimoji="0" sz="1400" b="0">
                <a:solidFill>
                  <a:schemeClr val="folHlink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7" name="Rectangle 10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64300" y="6361113"/>
            <a:ext cx="1906588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lnSpc>
                <a:spcPct val="100000"/>
              </a:lnSpc>
              <a:buNone/>
            </a:pPr>
            <a:fld id="{9A0DB2DC-4C9A-4742-B13C-FB6460FD3503}" type="slidenum">
              <a:rPr lang="en-US" altLang="zh-CN" sz="1400" b="0" strike="noStrike" noProof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400" b="0" strike="noStrike" noProof="1" dirty="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20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5.bin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9.emf"/><Relationship Id="rId25" Type="http://schemas.openxmlformats.org/officeDocument/2006/relationships/oleObject" Target="../embeddings/oleObject16.bin"/><Relationship Id="rId24" Type="http://schemas.openxmlformats.org/officeDocument/2006/relationships/image" Target="../media/image28.emf"/><Relationship Id="rId23" Type="http://schemas.openxmlformats.org/officeDocument/2006/relationships/oleObject" Target="../embeddings/oleObject15.bin"/><Relationship Id="rId22" Type="http://schemas.openxmlformats.org/officeDocument/2006/relationships/image" Target="../media/image27.emf"/><Relationship Id="rId21" Type="http://schemas.openxmlformats.org/officeDocument/2006/relationships/oleObject" Target="../embeddings/oleObject14.bin"/><Relationship Id="rId20" Type="http://schemas.openxmlformats.org/officeDocument/2006/relationships/image" Target="../media/image26.emf"/><Relationship Id="rId2" Type="http://schemas.openxmlformats.org/officeDocument/2006/relationships/image" Target="../media/image17.emf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25.e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24.e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23.e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22.e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21.e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0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4.e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9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e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6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5.e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emf"/><Relationship Id="rId8" Type="http://schemas.openxmlformats.org/officeDocument/2006/relationships/oleObject" Target="../embeddings/oleObject38.bin"/><Relationship Id="rId7" Type="http://schemas.openxmlformats.org/officeDocument/2006/relationships/image" Target="../media/image72.emf"/><Relationship Id="rId6" Type="http://schemas.openxmlformats.org/officeDocument/2006/relationships/oleObject" Target="../embeddings/oleObject37.bin"/><Relationship Id="rId5" Type="http://schemas.openxmlformats.org/officeDocument/2006/relationships/image" Target="../media/image71.emf"/><Relationship Id="rId4" Type="http://schemas.openxmlformats.org/officeDocument/2006/relationships/oleObject" Target="../embeddings/oleObject36.bin"/><Relationship Id="rId3" Type="http://schemas.openxmlformats.org/officeDocument/2006/relationships/image" Target="../media/image70.png"/><Relationship Id="rId2" Type="http://schemas.openxmlformats.org/officeDocument/2006/relationships/image" Target="../media/image69.emf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75.wmf"/><Relationship Id="rId12" Type="http://schemas.openxmlformats.org/officeDocument/2006/relationships/oleObject" Target="../embeddings/oleObject40.bin"/><Relationship Id="rId11" Type="http://schemas.openxmlformats.org/officeDocument/2006/relationships/image" Target="../media/image74.emf"/><Relationship Id="rId10" Type="http://schemas.openxmlformats.org/officeDocument/2006/relationships/oleObject" Target="../embeddings/oleObject39.bin"/><Relationship Id="rId1" Type="http://schemas.openxmlformats.org/officeDocument/2006/relationships/oleObject" Target="../embeddings/oleObject3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105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03.png"/><Relationship Id="rId3" Type="http://schemas.openxmlformats.org/officeDocument/2006/relationships/image" Target="../media/image102.emf"/><Relationship Id="rId2" Type="http://schemas.openxmlformats.org/officeDocument/2006/relationships/oleObject" Target="../embeddings/oleObject41.bin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8.e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107.e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106.emf"/><Relationship Id="rId1" Type="http://schemas.openxmlformats.org/officeDocument/2006/relationships/image" Target="../media/image10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10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109.emf"/><Relationship Id="rId1" Type="http://schemas.openxmlformats.org/officeDocument/2006/relationships/oleObject" Target="../embeddings/oleObject4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115.wmf"/><Relationship Id="rId19" Type="http://schemas.openxmlformats.org/officeDocument/2006/relationships/notesSlide" Target="../notesSlides/notesSlide3.xml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50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126.wmf"/><Relationship Id="rId73" Type="http://schemas.openxmlformats.org/officeDocument/2006/relationships/notesSlide" Target="../notesSlides/notesSlide4.xml"/><Relationship Id="rId72" Type="http://schemas.openxmlformats.org/officeDocument/2006/relationships/vmlDrawing" Target="../drawings/vmlDrawing13.vml"/><Relationship Id="rId71" Type="http://schemas.openxmlformats.org/officeDocument/2006/relationships/slideLayout" Target="../slideLayouts/slideLayout7.xml"/><Relationship Id="rId70" Type="http://schemas.openxmlformats.org/officeDocument/2006/relationships/image" Target="../media/image156.wmf"/><Relationship Id="rId7" Type="http://schemas.openxmlformats.org/officeDocument/2006/relationships/oleObject" Target="../embeddings/oleObject61.bin"/><Relationship Id="rId69" Type="http://schemas.openxmlformats.org/officeDocument/2006/relationships/oleObject" Target="../embeddings/oleObject93.bin"/><Relationship Id="rId68" Type="http://schemas.openxmlformats.org/officeDocument/2006/relationships/oleObject" Target="../embeddings/oleObject92.bin"/><Relationship Id="rId67" Type="http://schemas.openxmlformats.org/officeDocument/2006/relationships/image" Target="../media/image155.wmf"/><Relationship Id="rId66" Type="http://schemas.openxmlformats.org/officeDocument/2006/relationships/oleObject" Target="../embeddings/oleObject91.bin"/><Relationship Id="rId65" Type="http://schemas.openxmlformats.org/officeDocument/2006/relationships/image" Target="../media/image154.wmf"/><Relationship Id="rId64" Type="http://schemas.openxmlformats.org/officeDocument/2006/relationships/oleObject" Target="../embeddings/oleObject90.bin"/><Relationship Id="rId63" Type="http://schemas.openxmlformats.org/officeDocument/2006/relationships/image" Target="../media/image153.wmf"/><Relationship Id="rId62" Type="http://schemas.openxmlformats.org/officeDocument/2006/relationships/oleObject" Target="../embeddings/oleObject89.bin"/><Relationship Id="rId61" Type="http://schemas.openxmlformats.org/officeDocument/2006/relationships/image" Target="../media/image152.wmf"/><Relationship Id="rId60" Type="http://schemas.openxmlformats.org/officeDocument/2006/relationships/oleObject" Target="../embeddings/oleObject88.bin"/><Relationship Id="rId6" Type="http://schemas.openxmlformats.org/officeDocument/2006/relationships/image" Target="../media/image125.wmf"/><Relationship Id="rId59" Type="http://schemas.openxmlformats.org/officeDocument/2006/relationships/image" Target="../media/image151.wmf"/><Relationship Id="rId58" Type="http://schemas.openxmlformats.org/officeDocument/2006/relationships/oleObject" Target="../embeddings/oleObject87.bin"/><Relationship Id="rId57" Type="http://schemas.openxmlformats.org/officeDocument/2006/relationships/image" Target="../media/image150.wmf"/><Relationship Id="rId56" Type="http://schemas.openxmlformats.org/officeDocument/2006/relationships/oleObject" Target="../embeddings/oleObject86.bin"/><Relationship Id="rId55" Type="http://schemas.openxmlformats.org/officeDocument/2006/relationships/image" Target="../media/image149.wmf"/><Relationship Id="rId54" Type="http://schemas.openxmlformats.org/officeDocument/2006/relationships/oleObject" Target="../embeddings/oleObject85.bin"/><Relationship Id="rId53" Type="http://schemas.openxmlformats.org/officeDocument/2006/relationships/image" Target="../media/image148.wmf"/><Relationship Id="rId52" Type="http://schemas.openxmlformats.org/officeDocument/2006/relationships/oleObject" Target="../embeddings/oleObject84.bin"/><Relationship Id="rId51" Type="http://schemas.openxmlformats.org/officeDocument/2006/relationships/image" Target="../media/image147.wmf"/><Relationship Id="rId50" Type="http://schemas.openxmlformats.org/officeDocument/2006/relationships/oleObject" Target="../embeddings/oleObject83.bin"/><Relationship Id="rId5" Type="http://schemas.openxmlformats.org/officeDocument/2006/relationships/oleObject" Target="../embeddings/oleObject60.bin"/><Relationship Id="rId49" Type="http://schemas.openxmlformats.org/officeDocument/2006/relationships/image" Target="../media/image146.wmf"/><Relationship Id="rId48" Type="http://schemas.openxmlformats.org/officeDocument/2006/relationships/oleObject" Target="../embeddings/oleObject82.bin"/><Relationship Id="rId47" Type="http://schemas.openxmlformats.org/officeDocument/2006/relationships/image" Target="../media/image145.wmf"/><Relationship Id="rId46" Type="http://schemas.openxmlformats.org/officeDocument/2006/relationships/oleObject" Target="../embeddings/oleObject81.bin"/><Relationship Id="rId45" Type="http://schemas.openxmlformats.org/officeDocument/2006/relationships/image" Target="../media/image144.wmf"/><Relationship Id="rId44" Type="http://schemas.openxmlformats.org/officeDocument/2006/relationships/oleObject" Target="../embeddings/oleObject80.bin"/><Relationship Id="rId43" Type="http://schemas.openxmlformats.org/officeDocument/2006/relationships/image" Target="../media/image143.wmf"/><Relationship Id="rId42" Type="http://schemas.openxmlformats.org/officeDocument/2006/relationships/oleObject" Target="../embeddings/oleObject79.bin"/><Relationship Id="rId41" Type="http://schemas.openxmlformats.org/officeDocument/2006/relationships/image" Target="../media/image142.wmf"/><Relationship Id="rId40" Type="http://schemas.openxmlformats.org/officeDocument/2006/relationships/oleObject" Target="../embeddings/oleObject78.bin"/><Relationship Id="rId4" Type="http://schemas.openxmlformats.org/officeDocument/2006/relationships/image" Target="../media/image124.wmf"/><Relationship Id="rId39" Type="http://schemas.openxmlformats.org/officeDocument/2006/relationships/image" Target="../media/image141.wmf"/><Relationship Id="rId38" Type="http://schemas.openxmlformats.org/officeDocument/2006/relationships/oleObject" Target="../embeddings/oleObject77.bin"/><Relationship Id="rId37" Type="http://schemas.openxmlformats.org/officeDocument/2006/relationships/oleObject" Target="../embeddings/oleObject76.bin"/><Relationship Id="rId36" Type="http://schemas.openxmlformats.org/officeDocument/2006/relationships/image" Target="../media/image140.wmf"/><Relationship Id="rId35" Type="http://schemas.openxmlformats.org/officeDocument/2006/relationships/oleObject" Target="../embeddings/oleObject75.bin"/><Relationship Id="rId34" Type="http://schemas.openxmlformats.org/officeDocument/2006/relationships/image" Target="../media/image139.wmf"/><Relationship Id="rId33" Type="http://schemas.openxmlformats.org/officeDocument/2006/relationships/oleObject" Target="../embeddings/oleObject74.bin"/><Relationship Id="rId32" Type="http://schemas.openxmlformats.org/officeDocument/2006/relationships/image" Target="../media/image138.wmf"/><Relationship Id="rId31" Type="http://schemas.openxmlformats.org/officeDocument/2006/relationships/oleObject" Target="../embeddings/oleObject73.bin"/><Relationship Id="rId30" Type="http://schemas.openxmlformats.org/officeDocument/2006/relationships/image" Target="../media/image137.wmf"/><Relationship Id="rId3" Type="http://schemas.openxmlformats.org/officeDocument/2006/relationships/oleObject" Target="../embeddings/oleObject59.bin"/><Relationship Id="rId29" Type="http://schemas.openxmlformats.org/officeDocument/2006/relationships/oleObject" Target="../embeddings/oleObject72.bin"/><Relationship Id="rId28" Type="http://schemas.openxmlformats.org/officeDocument/2006/relationships/image" Target="../media/image136.wmf"/><Relationship Id="rId27" Type="http://schemas.openxmlformats.org/officeDocument/2006/relationships/oleObject" Target="../embeddings/oleObject71.bin"/><Relationship Id="rId26" Type="http://schemas.openxmlformats.org/officeDocument/2006/relationships/image" Target="../media/image135.wmf"/><Relationship Id="rId25" Type="http://schemas.openxmlformats.org/officeDocument/2006/relationships/oleObject" Target="../embeddings/oleObject70.bin"/><Relationship Id="rId24" Type="http://schemas.openxmlformats.org/officeDocument/2006/relationships/image" Target="../media/image134.wmf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133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132.wmf"/><Relationship Id="rId2" Type="http://schemas.openxmlformats.org/officeDocument/2006/relationships/image" Target="../media/image123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5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7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161.e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96.bin"/><Relationship Id="rId42" Type="http://schemas.openxmlformats.org/officeDocument/2006/relationships/vmlDrawing" Target="../drawings/vmlDrawing14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77.emf"/><Relationship Id="rId4" Type="http://schemas.openxmlformats.org/officeDocument/2006/relationships/image" Target="../media/image159.emf"/><Relationship Id="rId39" Type="http://schemas.openxmlformats.org/officeDocument/2006/relationships/oleObject" Target="../embeddings/oleObject113.bin"/><Relationship Id="rId38" Type="http://schemas.openxmlformats.org/officeDocument/2006/relationships/image" Target="../media/image176.emf"/><Relationship Id="rId37" Type="http://schemas.openxmlformats.org/officeDocument/2006/relationships/oleObject" Target="../embeddings/oleObject112.bin"/><Relationship Id="rId36" Type="http://schemas.openxmlformats.org/officeDocument/2006/relationships/image" Target="../media/image175.emf"/><Relationship Id="rId35" Type="http://schemas.openxmlformats.org/officeDocument/2006/relationships/oleObject" Target="../embeddings/oleObject111.bin"/><Relationship Id="rId34" Type="http://schemas.openxmlformats.org/officeDocument/2006/relationships/image" Target="../media/image174.emf"/><Relationship Id="rId33" Type="http://schemas.openxmlformats.org/officeDocument/2006/relationships/oleObject" Target="../embeddings/oleObject110.bin"/><Relationship Id="rId32" Type="http://schemas.openxmlformats.org/officeDocument/2006/relationships/image" Target="../media/image173.emf"/><Relationship Id="rId31" Type="http://schemas.openxmlformats.org/officeDocument/2006/relationships/oleObject" Target="../embeddings/oleObject109.bin"/><Relationship Id="rId30" Type="http://schemas.openxmlformats.org/officeDocument/2006/relationships/image" Target="../media/image172.emf"/><Relationship Id="rId3" Type="http://schemas.openxmlformats.org/officeDocument/2006/relationships/oleObject" Target="../embeddings/oleObject95.bin"/><Relationship Id="rId29" Type="http://schemas.openxmlformats.org/officeDocument/2006/relationships/oleObject" Target="../embeddings/oleObject108.bin"/><Relationship Id="rId28" Type="http://schemas.openxmlformats.org/officeDocument/2006/relationships/image" Target="../media/image171.emf"/><Relationship Id="rId27" Type="http://schemas.openxmlformats.org/officeDocument/2006/relationships/oleObject" Target="../embeddings/oleObject107.bin"/><Relationship Id="rId26" Type="http://schemas.openxmlformats.org/officeDocument/2006/relationships/image" Target="../media/image170.emf"/><Relationship Id="rId25" Type="http://schemas.openxmlformats.org/officeDocument/2006/relationships/oleObject" Target="../embeddings/oleObject106.bin"/><Relationship Id="rId24" Type="http://schemas.openxmlformats.org/officeDocument/2006/relationships/image" Target="../media/image169.emf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168.e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167.emf"/><Relationship Id="rId2" Type="http://schemas.openxmlformats.org/officeDocument/2006/relationships/image" Target="../media/image158.e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166.e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165.e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164.e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163.e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162.emf"/><Relationship Id="rId1" Type="http://schemas.openxmlformats.org/officeDocument/2006/relationships/oleObject" Target="../embeddings/oleObject9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 Box 4"/>
          <p:cNvSpPr txBox="1"/>
          <p:nvPr/>
        </p:nvSpPr>
        <p:spPr>
          <a:xfrm>
            <a:off x="892175" y="404813"/>
            <a:ext cx="7353300" cy="8302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5400" dirty="0">
                <a:solidFill>
                  <a:srgbClr val="FFFF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Advanced Mathematics I</a:t>
            </a:r>
            <a:endParaRPr lang="zh-CN" altLang="en-US" sz="5400" b="0" dirty="0">
              <a:solidFill>
                <a:srgbClr val="FFFF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787525" y="1881188"/>
            <a:ext cx="48656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Lecturer: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Xia Liang-</a:t>
            </a:r>
            <a:r>
              <a:rPr kumimoji="1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Hui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15888" y="2840038"/>
            <a:ext cx="90662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Department of Mathematics, Jinan University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8678" name="矩形 1"/>
          <p:cNvSpPr>
            <a:spLocks noChangeArrowheads="1"/>
          </p:cNvSpPr>
          <p:nvPr/>
        </p:nvSpPr>
        <p:spPr bwMode="auto">
          <a:xfrm>
            <a:off x="1412875" y="4652963"/>
            <a:ext cx="5614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Email: xlhui2004@163.com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8679" name="矩形 2"/>
          <p:cNvSpPr>
            <a:spLocks noChangeArrowheads="1"/>
          </p:cNvSpPr>
          <p:nvPr/>
        </p:nvSpPr>
        <p:spPr bwMode="auto">
          <a:xfrm>
            <a:off x="1201738" y="5445125"/>
            <a:ext cx="6037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Office number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：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020-85228597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3700" y="3789363"/>
            <a:ext cx="69373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Office Room: 315, </a:t>
            </a:r>
            <a:r>
              <a:rPr kumimoji="1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Nanhai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 Building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 Box 2"/>
          <p:cNvSpPr txBox="1"/>
          <p:nvPr/>
        </p:nvSpPr>
        <p:spPr>
          <a:xfrm>
            <a:off x="360363" y="279400"/>
            <a:ext cx="2916237" cy="701675"/>
          </a:xfrm>
          <a:prstGeom prst="rect">
            <a:avLst/>
          </a:prstGeom>
          <a:noFill/>
          <a:ln w="9525">
            <a:noFill/>
          </a:ln>
          <a:effectLst>
            <a:outerShdw dist="63500" dir="3187806" algn="ctr" rotWithShape="0">
              <a:schemeClr val="tx2"/>
            </a:outerShdw>
          </a:effectLst>
        </p:spPr>
        <p:txBody>
          <a:bodyPr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SzTx/>
            </a:pPr>
            <a:r>
              <a:rPr lang="en-US" altLang="zh-CN" sz="4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Definition</a:t>
            </a:r>
            <a:endParaRPr lang="zh-CN" altLang="en-US" sz="4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4" name="Oval 3"/>
          <p:cNvSpPr/>
          <p:nvPr/>
        </p:nvSpPr>
        <p:spPr>
          <a:xfrm>
            <a:off x="0" y="823913"/>
            <a:ext cx="228600" cy="2286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5" name="Rectangle 4"/>
          <p:cNvSpPr>
            <a:spLocks noChangeAspect="1"/>
          </p:cNvSpPr>
          <p:nvPr/>
        </p:nvSpPr>
        <p:spPr>
          <a:xfrm>
            <a:off x="228600" y="922338"/>
            <a:ext cx="8915400" cy="539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1269" name="Picture 33" descr="C:\Users\xialh\AppData\Roaming\Tencent\Users\19629706\QQ\WinTemp\RichOle\EU51PS}``5MHI4`O9}MW9V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238250"/>
            <a:ext cx="90297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34" descr="C:\Users\xialh\AppData\Roaming\Tencent\Users\19629706\QQ\WinTemp\RichOle\R$`_Z%[$7~S`[4O[BDFHL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636838"/>
            <a:ext cx="6067425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1" name="矩形 1"/>
          <p:cNvSpPr/>
          <p:nvPr/>
        </p:nvSpPr>
        <p:spPr>
          <a:xfrm>
            <a:off x="6350" y="4451350"/>
            <a:ext cx="9324975" cy="1192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     The value of one variable quantity, say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, depends on the value of another variable quantity, which we might call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. We say that “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is a function of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” and write this symbolically as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72" name="矩形 2"/>
          <p:cNvSpPr/>
          <p:nvPr/>
        </p:nvSpPr>
        <p:spPr>
          <a:xfrm>
            <a:off x="2101850" y="5951538"/>
            <a:ext cx="4830763" cy="4587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= ƒ(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(“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equals ƒ of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”).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198" y="3418301"/>
            <a:ext cx="9141777" cy="1191094"/>
          </a:xfrm>
          <a:prstGeom prst="rect">
            <a:avLst/>
          </a:prstGeom>
          <a:blipFill rotWithShape="1">
            <a:blip r:embed="rId1"/>
            <a:stretch>
              <a:fillRect l="-1333" t="-10256" b="-1435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338" name="矩形 4"/>
          <p:cNvSpPr/>
          <p:nvPr/>
        </p:nvSpPr>
        <p:spPr>
          <a:xfrm>
            <a:off x="20638" y="4910138"/>
            <a:ext cx="9088437" cy="1922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514350" indent="-514350">
              <a:buAutoNum type="arabicParenBoth"/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The set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of all possible input values is called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domain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of the function. 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514350" indent="-514350">
              <a:buAutoNum type="arabicParenBoth"/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The set of all values of ƒ(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as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varies throughout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is called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range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of the function. The range may not include every element in the set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9" name="矩形 5"/>
          <p:cNvSpPr/>
          <p:nvPr/>
        </p:nvSpPr>
        <p:spPr>
          <a:xfrm>
            <a:off x="20638" y="1341438"/>
            <a:ext cx="9088437" cy="1557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     In this notation, the symbol ƒ represents the function, the letter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is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independent variable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representing the input value of ƒ, and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is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dependent variable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or output value of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ƒ at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0" name="矩形 11"/>
          <p:cNvSpPr/>
          <p:nvPr/>
        </p:nvSpPr>
        <p:spPr>
          <a:xfrm>
            <a:off x="1835150" y="549275"/>
            <a:ext cx="48307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= ƒ(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(“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equals ƒ of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”).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Text Box 5"/>
          <p:cNvSpPr txBox="1"/>
          <p:nvPr/>
        </p:nvSpPr>
        <p:spPr>
          <a:xfrm>
            <a:off x="0" y="188913"/>
            <a:ext cx="8856663" cy="912812"/>
          </a:xfrm>
          <a:prstGeom prst="rect">
            <a:avLst/>
          </a:prstGeom>
          <a:noFill/>
          <a:ln w="9525">
            <a:noFill/>
          </a:ln>
        </p:spPr>
        <p:txBody>
          <a:bodyPr lIns="0" tIns="0" bIns="0" anchor="t" anchorCtr="0">
            <a:spAutoFit/>
          </a:bodyPr>
          <a:p>
            <a:pPr>
              <a:lnSpc>
                <a:spcPct val="130000"/>
              </a:lnSpc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Remark: For two functions, they are equal if and only if they have the same rule and the same domain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" name="Text Box 7"/>
          <p:cNvSpPr txBox="1"/>
          <p:nvPr/>
        </p:nvSpPr>
        <p:spPr>
          <a:xfrm>
            <a:off x="11113" y="1270000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 1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" name="Text Box 8"/>
          <p:cNvSpPr txBox="1"/>
          <p:nvPr/>
        </p:nvSpPr>
        <p:spPr>
          <a:xfrm>
            <a:off x="1651000" y="1273175"/>
            <a:ext cx="5672138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>
              <a:lnSpc>
                <a:spcPct val="100000"/>
              </a:lnSpc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Whether the following functions are equal?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1201738" y="1897063"/>
          <a:ext cx="3889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864100" imgH="431800" progId="Equation.3">
                  <p:embed/>
                </p:oleObj>
              </mc:Choice>
              <mc:Fallback>
                <p:oleObj name="" r:id="rId1" imgW="48641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01738" y="1897063"/>
                        <a:ext cx="38893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"/>
          <p:cNvGraphicFramePr>
            <a:graphicFrameLocks noChangeAspect="1"/>
          </p:cNvGraphicFramePr>
          <p:nvPr/>
        </p:nvGraphicFramePr>
        <p:xfrm>
          <a:off x="1201738" y="2546350"/>
          <a:ext cx="33432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165600" imgH="495300" progId="Equation.3">
                  <p:embed/>
                </p:oleObj>
              </mc:Choice>
              <mc:Fallback>
                <p:oleObj name="" r:id="rId3" imgW="4165600" imgH="495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01738" y="2546350"/>
                        <a:ext cx="33432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1"/>
          <p:cNvSpPr txBox="1"/>
          <p:nvPr/>
        </p:nvSpPr>
        <p:spPr>
          <a:xfrm>
            <a:off x="769938" y="1922463"/>
            <a:ext cx="3556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>
              <a:lnSpc>
                <a:spcPct val="100000"/>
              </a:lnSpc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" name="Text Box 12"/>
          <p:cNvSpPr txBox="1"/>
          <p:nvPr/>
        </p:nvSpPr>
        <p:spPr>
          <a:xfrm>
            <a:off x="768350" y="2643188"/>
            <a:ext cx="3556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>
              <a:lnSpc>
                <a:spcPct val="100000"/>
              </a:lnSpc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Picture 57" descr="C:\Users\xialh\AppData\Roaming\Tencent\Users\19629706\QQ\WinTemp\RichOle\5]GJH4}VHSEJJ3{(SC17SS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488" y="2306638"/>
            <a:ext cx="4914900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Text Box 7"/>
          <p:cNvSpPr txBox="1"/>
          <p:nvPr/>
        </p:nvSpPr>
        <p:spPr>
          <a:xfrm>
            <a:off x="-4762" y="2306638"/>
            <a:ext cx="1484312" cy="3698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 2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4340" name="Picture 58" descr="C:\Users\xialh\AppData\Roaming\Tencent\Users\19629706\QQ\WinTemp\RichOle\{%S~8W1FK48_[YSEDK{)4%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898775"/>
            <a:ext cx="2844800" cy="1089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0" y="260350"/>
            <a:ext cx="9756775" cy="1477963"/>
          </a:xfrm>
          <a:prstGeom prst="rect">
            <a:avLst/>
          </a:prstGeom>
          <a:noFill/>
          <a:ln w="9525">
            <a:noFill/>
          </a:ln>
        </p:spPr>
        <p:txBody>
          <a:bodyPr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Domain convention: If  the domain of a function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) is not given 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explicitly, we assume that the domain of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is the set of all real numbers 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such that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) is real, we call this domain is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natural domain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24" name="Text Box 4"/>
          <p:cNvSpPr txBox="1"/>
          <p:nvPr/>
        </p:nvSpPr>
        <p:spPr>
          <a:xfrm>
            <a:off x="239713" y="333375"/>
            <a:ext cx="8866187" cy="9223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Piecewise-defined finction: On different subset, the expression of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the function are different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5127" name="Text Box 7"/>
          <p:cNvSpPr txBox="1"/>
          <p:nvPr/>
        </p:nvSpPr>
        <p:spPr>
          <a:xfrm>
            <a:off x="238125" y="1628775"/>
            <a:ext cx="5254625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 3.  Absolute value function |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536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636838"/>
            <a:ext cx="266382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65400"/>
            <a:ext cx="3744913" cy="354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4" grpId="0"/>
      <p:bldP spid="6451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矩形 1"/>
          <p:cNvSpPr/>
          <p:nvPr/>
        </p:nvSpPr>
        <p:spPr>
          <a:xfrm>
            <a:off x="-23812" y="260350"/>
            <a:ext cx="1990725" cy="4587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 4.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638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215900"/>
            <a:ext cx="3822700" cy="1196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849438"/>
            <a:ext cx="4064000" cy="4497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Text Box 7"/>
          <p:cNvSpPr txBox="1"/>
          <p:nvPr/>
        </p:nvSpPr>
        <p:spPr>
          <a:xfrm>
            <a:off x="107950" y="142875"/>
            <a:ext cx="194945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 5</a:t>
            </a:r>
            <a:endParaRPr lang="en-US" altLang="zh-CN" sz="32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45"/>
          <p:cNvGrpSpPr/>
          <p:nvPr/>
        </p:nvGrpSpPr>
        <p:grpSpPr>
          <a:xfrm>
            <a:off x="6856413" y="1585913"/>
            <a:ext cx="457200" cy="1069975"/>
            <a:chOff x="2953" y="2928"/>
            <a:chExt cx="360" cy="843"/>
          </a:xfrm>
        </p:grpSpPr>
        <p:sp>
          <p:nvSpPr>
            <p:cNvPr id="19459" name="Line 46"/>
            <p:cNvSpPr/>
            <p:nvPr/>
          </p:nvSpPr>
          <p:spPr>
            <a:xfrm>
              <a:off x="2953" y="2951"/>
              <a:ext cx="0" cy="5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19460" name="Group 47"/>
            <p:cNvGrpSpPr/>
            <p:nvPr/>
          </p:nvGrpSpPr>
          <p:grpSpPr>
            <a:xfrm>
              <a:off x="2976" y="2928"/>
              <a:ext cx="281" cy="41"/>
              <a:chOff x="2400" y="3511"/>
              <a:chExt cx="281" cy="41"/>
            </a:xfrm>
          </p:grpSpPr>
          <p:sp>
            <p:nvSpPr>
              <p:cNvPr id="19461" name="Line 48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62" name="Oval 49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9463" name="Object 50"/>
            <p:cNvGraphicFramePr>
              <a:graphicFrameLocks noChangeAspect="1"/>
            </p:cNvGraphicFramePr>
            <p:nvPr/>
          </p:nvGraphicFramePr>
          <p:xfrm>
            <a:off x="3168" y="3544"/>
            <a:ext cx="14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76200" imgH="177800" progId="Equation.3">
                    <p:embed/>
                  </p:oleObj>
                </mc:Choice>
                <mc:Fallback>
                  <p:oleObj name="" r:id="rId1" imgW="76200" imgH="1778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3544"/>
                          <a:ext cx="145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04"/>
          <p:cNvGrpSpPr/>
          <p:nvPr/>
        </p:nvGrpSpPr>
        <p:grpSpPr>
          <a:xfrm>
            <a:off x="6500813" y="1957388"/>
            <a:ext cx="511175" cy="693737"/>
            <a:chOff x="2663" y="3216"/>
            <a:chExt cx="402" cy="547"/>
          </a:xfrm>
        </p:grpSpPr>
        <p:grpSp>
          <p:nvGrpSpPr>
            <p:cNvPr id="19465" name="Group 105"/>
            <p:cNvGrpSpPr/>
            <p:nvPr/>
          </p:nvGrpSpPr>
          <p:grpSpPr>
            <a:xfrm>
              <a:off x="2688" y="3216"/>
              <a:ext cx="281" cy="41"/>
              <a:chOff x="2400" y="3511"/>
              <a:chExt cx="281" cy="41"/>
            </a:xfrm>
          </p:grpSpPr>
          <p:sp>
            <p:nvSpPr>
              <p:cNvPr id="19466" name="Line 106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3175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67" name="Oval 107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9468" name="Object 108"/>
            <p:cNvGraphicFramePr>
              <a:graphicFrameLocks noChangeAspect="1"/>
            </p:cNvGraphicFramePr>
            <p:nvPr/>
          </p:nvGraphicFramePr>
          <p:xfrm>
            <a:off x="2904" y="3552"/>
            <a:ext cx="16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101600" imgH="165100" progId="Equation.3">
                    <p:embed/>
                  </p:oleObj>
                </mc:Choice>
                <mc:Fallback>
                  <p:oleObj name="" r:id="rId3" imgW="101600" imgH="1651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04" y="3552"/>
                          <a:ext cx="161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Line 109"/>
            <p:cNvSpPr/>
            <p:nvPr/>
          </p:nvSpPr>
          <p:spPr>
            <a:xfrm>
              <a:off x="2663" y="3228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21" name="Text Box 28"/>
          <p:cNvSpPr txBox="1"/>
          <p:nvPr/>
        </p:nvSpPr>
        <p:spPr>
          <a:xfrm>
            <a:off x="2195513" y="203200"/>
            <a:ext cx="7288212" cy="11001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Greatest Integer function: The function whose 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value at any number 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is the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greatest integer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less than or equal to 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" name="Object 29"/>
          <p:cNvGraphicFramePr>
            <a:graphicFrameLocks noChangeAspect="1"/>
          </p:cNvGraphicFramePr>
          <p:nvPr/>
        </p:nvGraphicFramePr>
        <p:xfrm>
          <a:off x="900113" y="2066925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574800" imgH="546100" progId="Equation.DSMT4">
                  <p:embed/>
                </p:oleObj>
              </mc:Choice>
              <mc:Fallback>
                <p:oleObj name="" r:id="rId5" imgW="1574800" imgH="546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2066925"/>
                        <a:ext cx="1016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1"/>
          <p:cNvGraphicFramePr>
            <a:graphicFrameLocks noChangeAspect="1"/>
          </p:cNvGraphicFramePr>
          <p:nvPr/>
        </p:nvGraphicFramePr>
        <p:xfrm>
          <a:off x="931863" y="2605088"/>
          <a:ext cx="283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4610100" imgH="546100" progId="Equation.3">
                  <p:embed/>
                </p:oleObj>
              </mc:Choice>
              <mc:Fallback>
                <p:oleObj name="" r:id="rId7" imgW="4610100" imgH="546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31863" y="2605088"/>
                        <a:ext cx="2832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2"/>
          <p:cNvGraphicFramePr>
            <a:graphicFrameLocks noChangeAspect="1"/>
          </p:cNvGraphicFramePr>
          <p:nvPr/>
        </p:nvGraphicFramePr>
        <p:xfrm>
          <a:off x="1987550" y="2143125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1003300" imgH="419100" progId="Equation.3">
                  <p:embed/>
                </p:oleObj>
              </mc:Choice>
              <mc:Fallback>
                <p:oleObj name="" r:id="rId9" imgW="1003300" imgH="419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87550" y="2143125"/>
                        <a:ext cx="673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33"/>
          <p:cNvGrpSpPr/>
          <p:nvPr/>
        </p:nvGrpSpPr>
        <p:grpSpPr>
          <a:xfrm>
            <a:off x="5116513" y="1165225"/>
            <a:ext cx="3141662" cy="1847850"/>
            <a:chOff x="1584" y="2597"/>
            <a:chExt cx="2473" cy="1455"/>
          </a:xfrm>
        </p:grpSpPr>
        <p:grpSp>
          <p:nvGrpSpPr>
            <p:cNvPr id="19475" name="Group 34"/>
            <p:cNvGrpSpPr/>
            <p:nvPr/>
          </p:nvGrpSpPr>
          <p:grpSpPr>
            <a:xfrm>
              <a:off x="1584" y="2597"/>
              <a:ext cx="2473" cy="1455"/>
              <a:chOff x="1584" y="2597"/>
              <a:chExt cx="2473" cy="1455"/>
            </a:xfrm>
          </p:grpSpPr>
          <p:sp>
            <p:nvSpPr>
              <p:cNvPr id="19476" name="Line 35"/>
              <p:cNvSpPr/>
              <p:nvPr/>
            </p:nvSpPr>
            <p:spPr>
              <a:xfrm>
                <a:off x="1584" y="3527"/>
                <a:ext cx="24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77" name="Line 36"/>
              <p:cNvSpPr/>
              <p:nvPr/>
            </p:nvSpPr>
            <p:spPr>
              <a:xfrm flipV="1">
                <a:off x="2400" y="2640"/>
                <a:ext cx="0" cy="141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19478" name="Object 37"/>
              <p:cNvGraphicFramePr>
                <a:graphicFrameLocks noChangeAspect="1"/>
              </p:cNvGraphicFramePr>
              <p:nvPr/>
            </p:nvGraphicFramePr>
            <p:xfrm>
              <a:off x="3840" y="3552"/>
              <a:ext cx="21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11" imgW="101600" imgH="114300" progId="Equation.3">
                      <p:embed/>
                    </p:oleObj>
                  </mc:Choice>
                  <mc:Fallback>
                    <p:oleObj name="" r:id="rId11" imgW="101600" imgH="1143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0" y="3552"/>
                            <a:ext cx="217" cy="2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9" name="Object 38"/>
              <p:cNvGraphicFramePr>
                <a:graphicFrameLocks noChangeAspect="1"/>
              </p:cNvGraphicFramePr>
              <p:nvPr/>
            </p:nvGraphicFramePr>
            <p:xfrm>
              <a:off x="2148" y="2597"/>
              <a:ext cx="24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13" imgW="114300" imgH="165100" progId="Equation.3">
                      <p:embed/>
                    </p:oleObj>
                  </mc:Choice>
                  <mc:Fallback>
                    <p:oleObj name="" r:id="rId13" imgW="114300" imgH="1651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48" y="2597"/>
                            <a:ext cx="242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480" name="Object 39"/>
            <p:cNvGraphicFramePr>
              <a:graphicFrameLocks noChangeAspect="1"/>
            </p:cNvGraphicFramePr>
            <p:nvPr/>
          </p:nvGraphicFramePr>
          <p:xfrm>
            <a:off x="2231" y="3503"/>
            <a:ext cx="21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5" imgW="101600" imgH="114300" progId="Equation.3">
                    <p:embed/>
                  </p:oleObj>
                </mc:Choice>
                <mc:Fallback>
                  <p:oleObj name="" r:id="rId15" imgW="101600" imgH="1143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31" y="3503"/>
                          <a:ext cx="217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51"/>
          <p:cNvGrpSpPr/>
          <p:nvPr/>
        </p:nvGrpSpPr>
        <p:grpSpPr>
          <a:xfrm>
            <a:off x="7221538" y="1219200"/>
            <a:ext cx="477837" cy="1425575"/>
            <a:chOff x="3241" y="2640"/>
            <a:chExt cx="376" cy="1123"/>
          </a:xfrm>
        </p:grpSpPr>
        <p:grpSp>
          <p:nvGrpSpPr>
            <p:cNvPr id="19482" name="Group 52"/>
            <p:cNvGrpSpPr/>
            <p:nvPr/>
          </p:nvGrpSpPr>
          <p:grpSpPr>
            <a:xfrm>
              <a:off x="3271" y="2640"/>
              <a:ext cx="281" cy="41"/>
              <a:chOff x="2400" y="3511"/>
              <a:chExt cx="281" cy="41"/>
            </a:xfrm>
          </p:grpSpPr>
          <p:sp>
            <p:nvSpPr>
              <p:cNvPr id="19483" name="Line 53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4" name="Oval 54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9485" name="Object 55"/>
            <p:cNvGraphicFramePr>
              <a:graphicFrameLocks noChangeAspect="1"/>
            </p:cNvGraphicFramePr>
            <p:nvPr/>
          </p:nvGraphicFramePr>
          <p:xfrm>
            <a:off x="3456" y="3552"/>
            <a:ext cx="16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7" imgW="101600" imgH="165100" progId="Equation.3">
                    <p:embed/>
                  </p:oleObj>
                </mc:Choice>
                <mc:Fallback>
                  <p:oleObj name="" r:id="rId17" imgW="101600" imgH="1651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3552"/>
                          <a:ext cx="161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6" name="Line 56"/>
            <p:cNvSpPr/>
            <p:nvPr/>
          </p:nvSpPr>
          <p:spPr>
            <a:xfrm>
              <a:off x="3527" y="2688"/>
              <a:ext cx="0" cy="8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9487" name="Line 57"/>
            <p:cNvSpPr/>
            <p:nvPr/>
          </p:nvSpPr>
          <p:spPr>
            <a:xfrm>
              <a:off x="3241" y="2675"/>
              <a:ext cx="0" cy="86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39" name="Group 64"/>
          <p:cNvGrpSpPr/>
          <p:nvPr/>
        </p:nvGrpSpPr>
        <p:grpSpPr>
          <a:xfrm>
            <a:off x="5243513" y="2346325"/>
            <a:ext cx="930275" cy="701675"/>
            <a:chOff x="1684" y="3527"/>
            <a:chExt cx="732" cy="553"/>
          </a:xfrm>
        </p:grpSpPr>
        <p:grpSp>
          <p:nvGrpSpPr>
            <p:cNvPr id="19489" name="Group 65"/>
            <p:cNvGrpSpPr/>
            <p:nvPr/>
          </p:nvGrpSpPr>
          <p:grpSpPr>
            <a:xfrm>
              <a:off x="1996" y="3533"/>
              <a:ext cx="420" cy="307"/>
              <a:chOff x="1996" y="3533"/>
              <a:chExt cx="420" cy="307"/>
            </a:xfrm>
          </p:grpSpPr>
          <p:graphicFrame>
            <p:nvGraphicFramePr>
              <p:cNvPr id="19490" name="Object 66"/>
              <p:cNvGraphicFramePr>
                <a:graphicFrameLocks noChangeAspect="1"/>
              </p:cNvGraphicFramePr>
              <p:nvPr/>
            </p:nvGraphicFramePr>
            <p:xfrm>
              <a:off x="1996" y="3533"/>
              <a:ext cx="26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19" imgW="228600" imgH="165100" progId="Equation.3">
                      <p:embed/>
                    </p:oleObj>
                  </mc:Choice>
                  <mc:Fallback>
                    <p:oleObj name="" r:id="rId19" imgW="228600" imgH="1651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96" y="3533"/>
                            <a:ext cx="260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491" name="Group 67"/>
              <p:cNvGrpSpPr/>
              <p:nvPr/>
            </p:nvGrpSpPr>
            <p:grpSpPr>
              <a:xfrm>
                <a:off x="2135" y="3799"/>
                <a:ext cx="281" cy="41"/>
                <a:chOff x="2400" y="3511"/>
                <a:chExt cx="281" cy="41"/>
              </a:xfrm>
            </p:grpSpPr>
            <p:sp>
              <p:nvSpPr>
                <p:cNvPr id="19492" name="Line 68"/>
                <p:cNvSpPr/>
                <p:nvPr/>
              </p:nvSpPr>
              <p:spPr>
                <a:xfrm>
                  <a:off x="2400" y="3530"/>
                  <a:ext cx="272" cy="0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493" name="Oval 69"/>
                <p:cNvSpPr/>
                <p:nvPr/>
              </p:nvSpPr>
              <p:spPr>
                <a:xfrm>
                  <a:off x="2640" y="3511"/>
                  <a:ext cx="41" cy="41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19494" name="Group 70"/>
            <p:cNvGrpSpPr/>
            <p:nvPr/>
          </p:nvGrpSpPr>
          <p:grpSpPr>
            <a:xfrm>
              <a:off x="1684" y="3527"/>
              <a:ext cx="469" cy="553"/>
              <a:chOff x="1684" y="3527"/>
              <a:chExt cx="469" cy="553"/>
            </a:xfrm>
          </p:grpSpPr>
          <p:grpSp>
            <p:nvGrpSpPr>
              <p:cNvPr id="19495" name="Group 71"/>
              <p:cNvGrpSpPr/>
              <p:nvPr/>
            </p:nvGrpSpPr>
            <p:grpSpPr>
              <a:xfrm>
                <a:off x="1872" y="4039"/>
                <a:ext cx="281" cy="41"/>
                <a:chOff x="2400" y="3511"/>
                <a:chExt cx="281" cy="41"/>
              </a:xfrm>
            </p:grpSpPr>
            <p:sp>
              <p:nvSpPr>
                <p:cNvPr id="19496" name="Line 72"/>
                <p:cNvSpPr/>
                <p:nvPr/>
              </p:nvSpPr>
              <p:spPr>
                <a:xfrm>
                  <a:off x="2400" y="3530"/>
                  <a:ext cx="272" cy="0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497" name="Oval 73"/>
                <p:cNvSpPr/>
                <p:nvPr/>
              </p:nvSpPr>
              <p:spPr>
                <a:xfrm>
                  <a:off x="2640" y="3511"/>
                  <a:ext cx="41" cy="41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9498" name="Line 74"/>
              <p:cNvSpPr/>
              <p:nvPr/>
            </p:nvSpPr>
            <p:spPr>
              <a:xfrm>
                <a:off x="2135" y="3527"/>
                <a:ext cx="0" cy="55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9499" name="Object 75"/>
              <p:cNvGraphicFramePr>
                <a:graphicFrameLocks noChangeAspect="1"/>
              </p:cNvGraphicFramePr>
              <p:nvPr/>
            </p:nvGraphicFramePr>
            <p:xfrm>
              <a:off x="1684" y="3533"/>
              <a:ext cx="309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21" imgW="292100" imgH="165100" progId="Equation.3">
                      <p:embed/>
                    </p:oleObj>
                  </mc:Choice>
                  <mc:Fallback>
                    <p:oleObj name="" r:id="rId21" imgW="292100" imgH="1651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84" y="3533"/>
                            <a:ext cx="309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2" name="Group 40"/>
          <p:cNvGrpSpPr/>
          <p:nvPr/>
        </p:nvGrpSpPr>
        <p:grpSpPr>
          <a:xfrm>
            <a:off x="6153150" y="2325688"/>
            <a:ext cx="419100" cy="319087"/>
            <a:chOff x="2400" y="3511"/>
            <a:chExt cx="330" cy="252"/>
          </a:xfrm>
        </p:grpSpPr>
        <p:grpSp>
          <p:nvGrpSpPr>
            <p:cNvPr id="19501" name="Group 41"/>
            <p:cNvGrpSpPr/>
            <p:nvPr/>
          </p:nvGrpSpPr>
          <p:grpSpPr>
            <a:xfrm>
              <a:off x="2400" y="3511"/>
              <a:ext cx="281" cy="41"/>
              <a:chOff x="2400" y="3511"/>
              <a:chExt cx="281" cy="41"/>
            </a:xfrm>
          </p:grpSpPr>
          <p:sp>
            <p:nvSpPr>
              <p:cNvPr id="19502" name="Line 42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3175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03" name="Oval 43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9504" name="Object 44"/>
            <p:cNvGraphicFramePr>
              <a:graphicFrameLocks noChangeAspect="1"/>
            </p:cNvGraphicFramePr>
            <p:nvPr/>
          </p:nvGraphicFramePr>
          <p:xfrm>
            <a:off x="2618" y="3552"/>
            <a:ext cx="11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23" imgW="38100" imgH="165100" progId="Equation.3">
                    <p:embed/>
                  </p:oleObj>
                </mc:Choice>
                <mc:Fallback>
                  <p:oleObj name="" r:id="rId23" imgW="38100" imgH="1651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18" y="3552"/>
                          <a:ext cx="112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65288" y="3789363"/>
          <a:ext cx="5765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5" imgW="4292600" imgH="723900" progId="Equation.DSMT4">
                  <p:embed/>
                </p:oleObj>
              </mc:Choice>
              <mc:Fallback>
                <p:oleObj name="" r:id="rId25" imgW="4292600" imgH="723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65288" y="3789363"/>
                        <a:ext cx="5765800" cy="1079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7"/>
          <p:cNvSpPr txBox="1"/>
          <p:nvPr/>
        </p:nvSpPr>
        <p:spPr>
          <a:xfrm>
            <a:off x="76200" y="5229225"/>
            <a:ext cx="6515100" cy="1230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Important inequality:   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−1&lt;[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]≤ 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    </a:t>
            </a:r>
            <a:endParaRPr lang="en-US" altLang="zh-CN" sz="3200" i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or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]≤ 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 &lt;x+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32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1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1356" name="Text Box 28"/>
          <p:cNvSpPr txBox="1"/>
          <p:nvPr/>
        </p:nvSpPr>
        <p:spPr>
          <a:xfrm>
            <a:off x="92075" y="333375"/>
            <a:ext cx="4751388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Monotonicity of a function</a:t>
            </a:r>
            <a:endParaRPr lang="zh-CN" altLang="en-US" sz="32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35" name="Text Box 6"/>
          <p:cNvSpPr txBox="1"/>
          <p:nvPr/>
        </p:nvSpPr>
        <p:spPr>
          <a:xfrm>
            <a:off x="280988" y="1377950"/>
            <a:ext cx="3489325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The  domain of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) is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2113" name="Text Box 8"/>
          <p:cNvSpPr txBox="1"/>
          <p:nvPr/>
        </p:nvSpPr>
        <p:spPr>
          <a:xfrm>
            <a:off x="639763" y="1920875"/>
            <a:ext cx="5529262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If for any two number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and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on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2120" name="Text Box 6"/>
          <p:cNvSpPr txBox="1"/>
          <p:nvPr/>
        </p:nvSpPr>
        <p:spPr>
          <a:xfrm>
            <a:off x="928688" y="2962275"/>
            <a:ext cx="4641850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then we call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) is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increasing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on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67"/>
          <p:cNvGrpSpPr/>
          <p:nvPr/>
        </p:nvGrpSpPr>
        <p:grpSpPr>
          <a:xfrm>
            <a:off x="6146800" y="1522413"/>
            <a:ext cx="2198688" cy="2016125"/>
            <a:chOff x="4059" y="1162"/>
            <a:chExt cx="1385" cy="1270"/>
          </a:xfrm>
        </p:grpSpPr>
        <p:sp>
          <p:nvSpPr>
            <p:cNvPr id="20486" name="Line 44"/>
            <p:cNvSpPr/>
            <p:nvPr/>
          </p:nvSpPr>
          <p:spPr>
            <a:xfrm flipV="1">
              <a:off x="4173" y="1237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487" name="Line 45"/>
            <p:cNvSpPr/>
            <p:nvPr/>
          </p:nvSpPr>
          <p:spPr>
            <a:xfrm>
              <a:off x="4172" y="2235"/>
              <a:ext cx="12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488" name="Text Box 6"/>
            <p:cNvSpPr txBox="1"/>
            <p:nvPr/>
          </p:nvSpPr>
          <p:spPr>
            <a:xfrm>
              <a:off x="5290" y="2202"/>
              <a:ext cx="15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489" name="Text Box 6"/>
            <p:cNvSpPr txBox="1"/>
            <p:nvPr/>
          </p:nvSpPr>
          <p:spPr>
            <a:xfrm>
              <a:off x="4105" y="2160"/>
              <a:ext cx="15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490" name="Text Box 6"/>
            <p:cNvSpPr txBox="1"/>
            <p:nvPr/>
          </p:nvSpPr>
          <p:spPr>
            <a:xfrm>
              <a:off x="4059" y="1162"/>
              <a:ext cx="14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69"/>
          <p:cNvGrpSpPr/>
          <p:nvPr/>
        </p:nvGrpSpPr>
        <p:grpSpPr>
          <a:xfrm>
            <a:off x="868363" y="2386013"/>
            <a:ext cx="4164012" cy="438150"/>
            <a:chOff x="801" y="1706"/>
            <a:chExt cx="2623" cy="276"/>
          </a:xfrm>
        </p:grpSpPr>
        <p:graphicFrame>
          <p:nvGraphicFramePr>
            <p:cNvPr id="20492" name="Object 10"/>
            <p:cNvGraphicFramePr>
              <a:graphicFrameLocks noChangeAspect="1"/>
            </p:cNvGraphicFramePr>
            <p:nvPr/>
          </p:nvGraphicFramePr>
          <p:xfrm>
            <a:off x="1221" y="1723"/>
            <a:ext cx="5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" imgW="711200" imgH="241300" progId="Equation.3">
                    <p:embed/>
                  </p:oleObj>
                </mc:Choice>
                <mc:Fallback>
                  <p:oleObj name="" r:id="rId1" imgW="711200" imgH="2413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21" y="1723"/>
                          <a:ext cx="584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Rectangle 6"/>
            <p:cNvSpPr/>
            <p:nvPr/>
          </p:nvSpPr>
          <p:spPr>
            <a:xfrm>
              <a:off x="801" y="1706"/>
              <a:ext cx="54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when 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494" name="Rectangle 6"/>
            <p:cNvSpPr/>
            <p:nvPr/>
          </p:nvSpPr>
          <p:spPr>
            <a:xfrm>
              <a:off x="1790" y="1722"/>
              <a:ext cx="25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495" name="Rectangle 6"/>
            <p:cNvSpPr/>
            <p:nvPr/>
          </p:nvSpPr>
          <p:spPr>
            <a:xfrm>
              <a:off x="1932" y="1722"/>
              <a:ext cx="425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then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496" name="Object 10"/>
            <p:cNvGraphicFramePr>
              <a:graphicFrameLocks noChangeAspect="1"/>
            </p:cNvGraphicFramePr>
            <p:nvPr/>
          </p:nvGraphicFramePr>
          <p:xfrm>
            <a:off x="2301" y="1714"/>
            <a:ext cx="112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3" imgW="1473200" imgH="241300" progId="Equation.3">
                    <p:embed/>
                  </p:oleObj>
                </mc:Choice>
                <mc:Fallback>
                  <p:oleObj name="" r:id="rId3" imgW="1473200" imgH="2413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1" y="1714"/>
                          <a:ext cx="112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53" name="Arc 57"/>
          <p:cNvSpPr/>
          <p:nvPr/>
        </p:nvSpPr>
        <p:spPr>
          <a:xfrm rot="-10800000" flipV="1">
            <a:off x="6635750" y="2025650"/>
            <a:ext cx="1239838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0636" h="21600" fill="none">
                <a:moveTo>
                  <a:pt x="-1" y="0"/>
                </a:moveTo>
                <a:cubicBezTo>
                  <a:pt x="9471" y="0"/>
                  <a:pt x="17837" y="6169"/>
                  <a:pt x="20635" y="15218"/>
                </a:cubicBezTo>
              </a:path>
              <a:path w="20636" h="21600" stroke="0">
                <a:moveTo>
                  <a:pt x="-1" y="0"/>
                </a:moveTo>
                <a:cubicBezTo>
                  <a:pt x="9471" y="0"/>
                  <a:pt x="17837" y="6169"/>
                  <a:pt x="20635" y="1521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" name="Group 65"/>
          <p:cNvGrpSpPr/>
          <p:nvPr/>
        </p:nvGrpSpPr>
        <p:grpSpPr>
          <a:xfrm>
            <a:off x="6953250" y="2228850"/>
            <a:ext cx="346075" cy="1243013"/>
            <a:chOff x="4567" y="1607"/>
            <a:chExt cx="218" cy="783"/>
          </a:xfrm>
        </p:grpSpPr>
        <p:sp>
          <p:nvSpPr>
            <p:cNvPr id="20499" name="Text Box 8"/>
            <p:cNvSpPr txBox="1"/>
            <p:nvPr/>
          </p:nvSpPr>
          <p:spPr>
            <a:xfrm>
              <a:off x="4567" y="2160"/>
              <a:ext cx="21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00" name="Line 61"/>
            <p:cNvSpPr/>
            <p:nvPr/>
          </p:nvSpPr>
          <p:spPr>
            <a:xfrm flipV="1">
              <a:off x="4604" y="1616"/>
              <a:ext cx="0" cy="635"/>
            </a:xfrm>
            <a:prstGeom prst="line">
              <a:avLst/>
            </a:prstGeom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0501" name="Oval 63"/>
            <p:cNvSpPr/>
            <p:nvPr/>
          </p:nvSpPr>
          <p:spPr>
            <a:xfrm>
              <a:off x="4574" y="1607"/>
              <a:ext cx="54" cy="54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7580313" y="2005013"/>
            <a:ext cx="346075" cy="1466850"/>
            <a:chOff x="4962" y="1466"/>
            <a:chExt cx="218" cy="924"/>
          </a:xfrm>
        </p:grpSpPr>
        <p:sp>
          <p:nvSpPr>
            <p:cNvPr id="20503" name="Text Box 8"/>
            <p:cNvSpPr txBox="1"/>
            <p:nvPr/>
          </p:nvSpPr>
          <p:spPr>
            <a:xfrm>
              <a:off x="4962" y="2160"/>
              <a:ext cx="21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04" name="Line 62"/>
            <p:cNvSpPr/>
            <p:nvPr/>
          </p:nvSpPr>
          <p:spPr>
            <a:xfrm flipV="1">
              <a:off x="5012" y="1480"/>
              <a:ext cx="0" cy="725"/>
            </a:xfrm>
            <a:prstGeom prst="line">
              <a:avLst/>
            </a:prstGeom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0505" name="Oval 64"/>
            <p:cNvSpPr/>
            <p:nvPr/>
          </p:nvSpPr>
          <p:spPr>
            <a:xfrm>
              <a:off x="4990" y="1466"/>
              <a:ext cx="54" cy="54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4" name="Text Box 8"/>
          <p:cNvSpPr txBox="1"/>
          <p:nvPr/>
        </p:nvSpPr>
        <p:spPr>
          <a:xfrm>
            <a:off x="596900" y="3678238"/>
            <a:ext cx="5529263" cy="3698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If for any two number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and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on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" name="Text Box 6"/>
          <p:cNvSpPr txBox="1"/>
          <p:nvPr/>
        </p:nvSpPr>
        <p:spPr>
          <a:xfrm>
            <a:off x="885825" y="4719638"/>
            <a:ext cx="4694238" cy="3698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then we call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) is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decreasing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on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6" name="Group 69"/>
          <p:cNvGrpSpPr/>
          <p:nvPr/>
        </p:nvGrpSpPr>
        <p:grpSpPr>
          <a:xfrm>
            <a:off x="825500" y="4129088"/>
            <a:ext cx="4164013" cy="493712"/>
            <a:chOff x="801" y="1697"/>
            <a:chExt cx="2623" cy="311"/>
          </a:xfrm>
        </p:grpSpPr>
        <p:graphicFrame>
          <p:nvGraphicFramePr>
            <p:cNvPr id="20509" name="Object 10"/>
            <p:cNvGraphicFramePr>
              <a:graphicFrameLocks noChangeAspect="1"/>
            </p:cNvGraphicFramePr>
            <p:nvPr/>
          </p:nvGraphicFramePr>
          <p:xfrm>
            <a:off x="1238" y="1697"/>
            <a:ext cx="54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5" imgW="673100" imgH="317500" progId="Equation.DSMT4">
                    <p:embed/>
                  </p:oleObj>
                </mc:Choice>
                <mc:Fallback>
                  <p:oleObj name="" r:id="rId5" imgW="673100" imgH="3175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38" y="1697"/>
                          <a:ext cx="549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Rectangle 6"/>
            <p:cNvSpPr/>
            <p:nvPr/>
          </p:nvSpPr>
          <p:spPr>
            <a:xfrm>
              <a:off x="801" y="1706"/>
              <a:ext cx="54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when 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11" name="Rectangle 6"/>
            <p:cNvSpPr/>
            <p:nvPr/>
          </p:nvSpPr>
          <p:spPr>
            <a:xfrm>
              <a:off x="1790" y="1722"/>
              <a:ext cx="25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12" name="Rectangle 6"/>
            <p:cNvSpPr/>
            <p:nvPr/>
          </p:nvSpPr>
          <p:spPr>
            <a:xfrm>
              <a:off x="1932" y="1722"/>
              <a:ext cx="425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then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513" name="Object 10"/>
            <p:cNvGraphicFramePr>
              <a:graphicFrameLocks noChangeAspect="1"/>
            </p:cNvGraphicFramePr>
            <p:nvPr/>
          </p:nvGraphicFramePr>
          <p:xfrm>
            <a:off x="2301" y="1714"/>
            <a:ext cx="112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7" imgW="1473200" imgH="241300" progId="Equation.3">
                    <p:embed/>
                  </p:oleObj>
                </mc:Choice>
                <mc:Fallback>
                  <p:oleObj name="" r:id="rId7" imgW="1473200" imgH="2413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1" y="1714"/>
                          <a:ext cx="112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11"/>
          <p:cNvGrpSpPr/>
          <p:nvPr/>
        </p:nvGrpSpPr>
        <p:grpSpPr>
          <a:xfrm>
            <a:off x="6092825" y="3711575"/>
            <a:ext cx="2198688" cy="2016125"/>
            <a:chOff x="4059" y="1162"/>
            <a:chExt cx="1385" cy="1270"/>
          </a:xfrm>
        </p:grpSpPr>
        <p:sp>
          <p:nvSpPr>
            <p:cNvPr id="20515" name="Line 12"/>
            <p:cNvSpPr/>
            <p:nvPr/>
          </p:nvSpPr>
          <p:spPr>
            <a:xfrm flipV="1">
              <a:off x="4173" y="1237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16" name="Line 13"/>
            <p:cNvSpPr/>
            <p:nvPr/>
          </p:nvSpPr>
          <p:spPr>
            <a:xfrm>
              <a:off x="4172" y="2235"/>
              <a:ext cx="12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17" name="Text Box 6"/>
            <p:cNvSpPr txBox="1"/>
            <p:nvPr/>
          </p:nvSpPr>
          <p:spPr>
            <a:xfrm>
              <a:off x="5290" y="2202"/>
              <a:ext cx="15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18" name="Text Box 6"/>
            <p:cNvSpPr txBox="1"/>
            <p:nvPr/>
          </p:nvSpPr>
          <p:spPr>
            <a:xfrm>
              <a:off x="4105" y="2160"/>
              <a:ext cx="15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19" name="Text Box 6"/>
            <p:cNvSpPr txBox="1"/>
            <p:nvPr/>
          </p:nvSpPr>
          <p:spPr>
            <a:xfrm>
              <a:off x="4059" y="1162"/>
              <a:ext cx="14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8" name="Arc 24"/>
          <p:cNvSpPr/>
          <p:nvPr/>
        </p:nvSpPr>
        <p:spPr>
          <a:xfrm rot="-6788888" flipV="1">
            <a:off x="6515100" y="4276725"/>
            <a:ext cx="1239838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0636" h="21600" fill="none">
                <a:moveTo>
                  <a:pt x="-1" y="0"/>
                </a:moveTo>
                <a:cubicBezTo>
                  <a:pt x="9471" y="0"/>
                  <a:pt x="17837" y="6169"/>
                  <a:pt x="20635" y="15218"/>
                </a:cubicBezTo>
              </a:path>
              <a:path w="20636" h="21600" stroke="0">
                <a:moveTo>
                  <a:pt x="-1" y="0"/>
                </a:moveTo>
                <a:cubicBezTo>
                  <a:pt x="9471" y="0"/>
                  <a:pt x="17837" y="6169"/>
                  <a:pt x="20635" y="1521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49" name="Group 50"/>
          <p:cNvGrpSpPr/>
          <p:nvPr/>
        </p:nvGrpSpPr>
        <p:grpSpPr>
          <a:xfrm>
            <a:off x="6899275" y="4241800"/>
            <a:ext cx="346075" cy="1419225"/>
            <a:chOff x="4567" y="1496"/>
            <a:chExt cx="218" cy="894"/>
          </a:xfrm>
        </p:grpSpPr>
        <p:sp>
          <p:nvSpPr>
            <p:cNvPr id="20522" name="Text Box 8"/>
            <p:cNvSpPr txBox="1"/>
            <p:nvPr/>
          </p:nvSpPr>
          <p:spPr>
            <a:xfrm>
              <a:off x="4567" y="2160"/>
              <a:ext cx="21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23" name="Line 27"/>
            <p:cNvSpPr/>
            <p:nvPr/>
          </p:nvSpPr>
          <p:spPr>
            <a:xfrm flipV="1">
              <a:off x="4604" y="1570"/>
              <a:ext cx="0" cy="681"/>
            </a:xfrm>
            <a:prstGeom prst="line">
              <a:avLst/>
            </a:prstGeom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0524" name="Oval 28"/>
            <p:cNvSpPr/>
            <p:nvPr/>
          </p:nvSpPr>
          <p:spPr>
            <a:xfrm>
              <a:off x="4574" y="1496"/>
              <a:ext cx="54" cy="54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3" name="Group 51"/>
          <p:cNvGrpSpPr/>
          <p:nvPr/>
        </p:nvGrpSpPr>
        <p:grpSpPr>
          <a:xfrm>
            <a:off x="7526338" y="4740275"/>
            <a:ext cx="346075" cy="920750"/>
            <a:chOff x="4962" y="1810"/>
            <a:chExt cx="218" cy="580"/>
          </a:xfrm>
        </p:grpSpPr>
        <p:sp>
          <p:nvSpPr>
            <p:cNvPr id="20526" name="Text Box 8"/>
            <p:cNvSpPr txBox="1"/>
            <p:nvPr/>
          </p:nvSpPr>
          <p:spPr>
            <a:xfrm>
              <a:off x="4962" y="2160"/>
              <a:ext cx="21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27" name="Line 31"/>
            <p:cNvSpPr/>
            <p:nvPr/>
          </p:nvSpPr>
          <p:spPr>
            <a:xfrm flipV="1">
              <a:off x="5012" y="1842"/>
              <a:ext cx="0" cy="363"/>
            </a:xfrm>
            <a:prstGeom prst="line">
              <a:avLst/>
            </a:prstGeom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0528" name="Oval 32"/>
            <p:cNvSpPr/>
            <p:nvPr/>
          </p:nvSpPr>
          <p:spPr>
            <a:xfrm>
              <a:off x="4990" y="1810"/>
              <a:ext cx="54" cy="54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7" name="Text Box 6"/>
          <p:cNvSpPr txBox="1"/>
          <p:nvPr/>
        </p:nvSpPr>
        <p:spPr>
          <a:xfrm>
            <a:off x="596900" y="5654675"/>
            <a:ext cx="7526338" cy="9239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Increasing function and decreasing function are called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monotonic functions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56" grpId="0"/>
      <p:bldP spid="18435" grpId="0"/>
      <p:bldP spid="132113" grpId="0"/>
      <p:bldP spid="132120" grpId="0"/>
      <p:bldP spid="34" grpId="0"/>
      <p:bldP spid="35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46"/>
          <p:cNvGrpSpPr/>
          <p:nvPr/>
        </p:nvGrpSpPr>
        <p:grpSpPr>
          <a:xfrm>
            <a:off x="1130300" y="1920875"/>
            <a:ext cx="4460875" cy="434975"/>
            <a:chOff x="964" y="2749"/>
            <a:chExt cx="2810" cy="274"/>
          </a:xfrm>
        </p:grpSpPr>
        <p:graphicFrame>
          <p:nvGraphicFramePr>
            <p:cNvPr id="21506" name="Object 10"/>
            <p:cNvGraphicFramePr>
              <a:graphicFrameLocks noChangeAspect="1"/>
            </p:cNvGraphicFramePr>
            <p:nvPr/>
          </p:nvGraphicFramePr>
          <p:xfrm>
            <a:off x="964" y="2749"/>
            <a:ext cx="79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" imgW="1003300" imgH="266700" progId="Equation.3">
                    <p:embed/>
                  </p:oleObj>
                </mc:Choice>
                <mc:Fallback>
                  <p:oleObj name="" r:id="rId1" imgW="1003300" imgH="2667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4" y="2749"/>
                          <a:ext cx="792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7" name="Text Box 6"/>
            <p:cNvSpPr txBox="1"/>
            <p:nvPr/>
          </p:nvSpPr>
          <p:spPr>
            <a:xfrm>
              <a:off x="1746" y="2767"/>
              <a:ext cx="1385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is increasing on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08" name="Object 10"/>
            <p:cNvGraphicFramePr>
              <a:graphicFrameLocks noChangeAspect="1"/>
            </p:cNvGraphicFramePr>
            <p:nvPr/>
          </p:nvGraphicFramePr>
          <p:xfrm>
            <a:off x="3162" y="2776"/>
            <a:ext cx="61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749300" imgH="228600" progId="Equation.3">
                    <p:embed/>
                  </p:oleObj>
                </mc:Choice>
                <mc:Fallback>
                  <p:oleObj name="" r:id="rId3" imgW="749300" imgH="2286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2" y="2776"/>
                          <a:ext cx="612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7"/>
          <p:cNvGrpSpPr/>
          <p:nvPr/>
        </p:nvGrpSpPr>
        <p:grpSpPr>
          <a:xfrm>
            <a:off x="2371725" y="2466975"/>
            <a:ext cx="3063875" cy="387350"/>
            <a:chOff x="1747" y="3108"/>
            <a:chExt cx="1930" cy="244"/>
          </a:xfrm>
        </p:grpSpPr>
        <p:sp>
          <p:nvSpPr>
            <p:cNvPr id="21510" name="Text Box 6"/>
            <p:cNvSpPr txBox="1"/>
            <p:nvPr/>
          </p:nvSpPr>
          <p:spPr>
            <a:xfrm>
              <a:off x="1747" y="3108"/>
              <a:ext cx="136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is decreasing on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11" name="Object 10"/>
            <p:cNvGraphicFramePr>
              <a:graphicFrameLocks noChangeAspect="1"/>
            </p:cNvGraphicFramePr>
            <p:nvPr/>
          </p:nvGraphicFramePr>
          <p:xfrm>
            <a:off x="3110" y="3108"/>
            <a:ext cx="56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5" imgW="685800" imgH="228600" progId="Equation.3">
                    <p:embed/>
                  </p:oleObj>
                </mc:Choice>
                <mc:Fallback>
                  <p:oleObj name="" r:id="rId5" imgW="685800" imgH="2286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10" y="3108"/>
                          <a:ext cx="567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8"/>
          <p:cNvGrpSpPr/>
          <p:nvPr/>
        </p:nvGrpSpPr>
        <p:grpSpPr>
          <a:xfrm>
            <a:off x="2333625" y="3006725"/>
            <a:ext cx="3778250" cy="387350"/>
            <a:chOff x="1738" y="3455"/>
            <a:chExt cx="2380" cy="244"/>
          </a:xfrm>
        </p:grpSpPr>
        <p:sp>
          <p:nvSpPr>
            <p:cNvPr id="21513" name="Text Box 6"/>
            <p:cNvSpPr txBox="1"/>
            <p:nvPr/>
          </p:nvSpPr>
          <p:spPr>
            <a:xfrm>
              <a:off x="1738" y="3455"/>
              <a:ext cx="162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is not monotone on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3357" y="3455"/>
            <a:ext cx="76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7" imgW="965200" imgH="228600" progId="Equation.3">
                    <p:embed/>
                  </p:oleObj>
                </mc:Choice>
                <mc:Fallback>
                  <p:oleObj name="" r:id="rId7" imgW="965200" imgH="2286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57" y="3455"/>
                          <a:ext cx="761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Text Box 6"/>
          <p:cNvSpPr txBox="1"/>
          <p:nvPr/>
        </p:nvSpPr>
        <p:spPr>
          <a:xfrm>
            <a:off x="323850" y="1268413"/>
            <a:ext cx="1795463" cy="3698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 6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9462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8838" y="4076700"/>
            <a:ext cx="2289175" cy="2439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8" name="Text Box 28"/>
          <p:cNvSpPr txBox="1"/>
          <p:nvPr/>
        </p:nvSpPr>
        <p:spPr>
          <a:xfrm>
            <a:off x="69850" y="1196975"/>
            <a:ext cx="3346450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Odd or even function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151" name="Text Box 6"/>
          <p:cNvSpPr txBox="1"/>
          <p:nvPr/>
        </p:nvSpPr>
        <p:spPr>
          <a:xfrm>
            <a:off x="114300" y="1689100"/>
            <a:ext cx="9039225" cy="9239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Suppose that the domain of 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) is 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which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is symmetric about the 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origin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154" name="Text Box 6"/>
          <p:cNvSpPr txBox="1"/>
          <p:nvPr/>
        </p:nvSpPr>
        <p:spPr>
          <a:xfrm>
            <a:off x="1419225" y="2708275"/>
            <a:ext cx="4794250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then we call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is an even function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58"/>
          <p:cNvGrpSpPr/>
          <p:nvPr/>
        </p:nvGrpSpPr>
        <p:grpSpPr>
          <a:xfrm>
            <a:off x="1042988" y="2243138"/>
            <a:ext cx="4421187" cy="414337"/>
            <a:chOff x="657" y="1413"/>
            <a:chExt cx="2785" cy="261"/>
          </a:xfrm>
        </p:grpSpPr>
        <p:sp>
          <p:nvSpPr>
            <p:cNvPr id="22533" name="Text Box 8"/>
            <p:cNvSpPr txBox="1"/>
            <p:nvPr/>
          </p:nvSpPr>
          <p:spPr>
            <a:xfrm>
              <a:off x="657" y="1413"/>
              <a:ext cx="109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If for any 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2534" name="Object 10"/>
            <p:cNvGraphicFramePr>
              <a:graphicFrameLocks noChangeAspect="1"/>
            </p:cNvGraphicFramePr>
            <p:nvPr/>
          </p:nvGraphicFramePr>
          <p:xfrm>
            <a:off x="1723" y="1428"/>
            <a:ext cx="5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647700" imgH="228600" progId="Equation.3">
                    <p:embed/>
                  </p:oleObj>
                </mc:Choice>
                <mc:Fallback>
                  <p:oleObj name="" r:id="rId1" imgW="6477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23" y="1428"/>
                          <a:ext cx="538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10"/>
            <p:cNvGraphicFramePr>
              <a:graphicFrameLocks noChangeAspect="1"/>
            </p:cNvGraphicFramePr>
            <p:nvPr/>
          </p:nvGraphicFramePr>
          <p:xfrm>
            <a:off x="2336" y="1413"/>
            <a:ext cx="11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" imgW="1447800" imgH="228600" progId="Equation.3">
                    <p:embed/>
                  </p:oleObj>
                </mc:Choice>
                <mc:Fallback>
                  <p:oleObj name="" r:id="rId3" imgW="1447800" imgH="2286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6" y="1413"/>
                          <a:ext cx="1106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96" name="Text Box 6"/>
          <p:cNvSpPr txBox="1"/>
          <p:nvPr/>
        </p:nvSpPr>
        <p:spPr>
          <a:xfrm>
            <a:off x="1403350" y="3784600"/>
            <a:ext cx="4692650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then we call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is an odd function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59"/>
          <p:cNvGrpSpPr/>
          <p:nvPr/>
        </p:nvGrpSpPr>
        <p:grpSpPr>
          <a:xfrm>
            <a:off x="1022350" y="3319463"/>
            <a:ext cx="4624388" cy="409575"/>
            <a:chOff x="644" y="2091"/>
            <a:chExt cx="2913" cy="258"/>
          </a:xfrm>
        </p:grpSpPr>
        <p:sp>
          <p:nvSpPr>
            <p:cNvPr id="22538" name="Text Box 8"/>
            <p:cNvSpPr txBox="1"/>
            <p:nvPr/>
          </p:nvSpPr>
          <p:spPr>
            <a:xfrm>
              <a:off x="644" y="2091"/>
              <a:ext cx="109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If for any 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2539" name="Object 10"/>
            <p:cNvGraphicFramePr>
              <a:graphicFrameLocks noChangeAspect="1"/>
            </p:cNvGraphicFramePr>
            <p:nvPr/>
          </p:nvGraphicFramePr>
          <p:xfrm>
            <a:off x="1729" y="2103"/>
            <a:ext cx="5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5" imgW="647700" imgH="228600" progId="Equation.3">
                    <p:embed/>
                  </p:oleObj>
                </mc:Choice>
                <mc:Fallback>
                  <p:oleObj name="" r:id="rId5" imgW="647700" imgH="2286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29" y="2103"/>
                          <a:ext cx="538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10"/>
            <p:cNvGraphicFramePr>
              <a:graphicFrameLocks noChangeAspect="1"/>
            </p:cNvGraphicFramePr>
            <p:nvPr/>
          </p:nvGraphicFramePr>
          <p:xfrm>
            <a:off x="2346" y="2091"/>
            <a:ext cx="121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7" imgW="1600200" imgH="228600" progId="Equation.3">
                    <p:embed/>
                  </p:oleObj>
                </mc:Choice>
                <mc:Fallback>
                  <p:oleObj name="" r:id="rId7" imgW="1600200" imgH="2286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46" y="2091"/>
                          <a:ext cx="1211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 Box 28"/>
          <p:cNvSpPr txBox="1"/>
          <p:nvPr/>
        </p:nvSpPr>
        <p:spPr>
          <a:xfrm>
            <a:off x="254000" y="4191000"/>
            <a:ext cx="1398588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Remark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201" name="Text Box 6"/>
          <p:cNvSpPr txBox="1"/>
          <p:nvPr/>
        </p:nvSpPr>
        <p:spPr>
          <a:xfrm>
            <a:off x="69850" y="4652963"/>
            <a:ext cx="9039225" cy="862012"/>
          </a:xfrm>
          <a:prstGeom prst="rect">
            <a:avLst/>
          </a:prstGeom>
          <a:noFill/>
          <a:ln w="9525">
            <a:noFill/>
          </a:ln>
        </p:spPr>
        <p:txBody>
          <a:bodyPr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The graph of the even function is symmetric about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-axis, 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a reflection across the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-axis leaves the graph unchanged.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204" name="Text Box 6"/>
          <p:cNvSpPr txBox="1"/>
          <p:nvPr/>
        </p:nvSpPr>
        <p:spPr>
          <a:xfrm>
            <a:off x="7938" y="5661025"/>
            <a:ext cx="9004300" cy="11080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 eaLnBrk="0" hangingPunct="0">
              <a:lnSpc>
                <a:spcPct val="10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The graph of the odd function is symmetric about the origin,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graph is symmetric about the origin if a rotation of 180° about the 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origin leaves the graph unchanged.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134151" grpId="0"/>
      <p:bldP spid="134154" grpId="0"/>
      <p:bldP spid="134196" grpId="0"/>
      <p:bldP spid="2" grpId="0"/>
      <p:bldP spid="134201" grpId="0"/>
      <p:bldP spid="1342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 Box 4"/>
          <p:cNvSpPr txBox="1"/>
          <p:nvPr/>
        </p:nvSpPr>
        <p:spPr>
          <a:xfrm>
            <a:off x="892175" y="404813"/>
            <a:ext cx="7353300" cy="8302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5400" dirty="0">
                <a:solidFill>
                  <a:srgbClr val="FFFF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Advanced Mathematics I</a:t>
            </a:r>
            <a:endParaRPr lang="zh-CN" altLang="en-US" sz="5400" b="0" dirty="0">
              <a:solidFill>
                <a:srgbClr val="FFFF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4103" name="文本框 1"/>
          <p:cNvSpPr txBox="1"/>
          <p:nvPr/>
        </p:nvSpPr>
        <p:spPr>
          <a:xfrm>
            <a:off x="107315" y="1700848"/>
            <a:ext cx="414909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 eaLnBrk="0" hangingPunct="0">
              <a:buSzTx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Answer questions Group: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VCL]DW2]XR5J~~6_1~$MF5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27855" y="1772920"/>
            <a:ext cx="4424680" cy="46545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692150"/>
            <a:ext cx="3925888" cy="287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703263"/>
            <a:ext cx="3240088" cy="2873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28"/>
          <p:cNvSpPr txBox="1"/>
          <p:nvPr/>
        </p:nvSpPr>
        <p:spPr>
          <a:xfrm>
            <a:off x="69850" y="1196975"/>
            <a:ext cx="1795463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 7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78" name="Text Box 2"/>
          <p:cNvSpPr txBox="1"/>
          <p:nvPr/>
        </p:nvSpPr>
        <p:spPr>
          <a:xfrm>
            <a:off x="2678113" y="1925638"/>
            <a:ext cx="78263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043113" y="1196975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2057400" imgH="609600" progId="Equation.3">
                  <p:embed/>
                </p:oleObj>
              </mc:Choice>
              <mc:Fallback>
                <p:oleObj name="" r:id="rId1" imgW="2057400" imgH="6096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43113" y="1196975"/>
                        <a:ext cx="1270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4322763" y="1120775"/>
          <a:ext cx="28305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4660900" imgH="800100" progId="Equation.3">
                  <p:embed/>
                </p:oleObj>
              </mc:Choice>
              <mc:Fallback>
                <p:oleObj name="" r:id="rId3" imgW="4660900" imgH="8001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22763" y="1120775"/>
                        <a:ext cx="28305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0"/>
          <p:cNvGraphicFramePr>
            <a:graphicFrameLocks noChangeAspect="1"/>
          </p:cNvGraphicFramePr>
          <p:nvPr/>
        </p:nvGraphicFramePr>
        <p:xfrm>
          <a:off x="7424738" y="1779588"/>
          <a:ext cx="733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5" imgW="1168400" imgH="609600" progId="Equation.3">
                  <p:embed/>
                </p:oleObj>
              </mc:Choice>
              <mc:Fallback>
                <p:oleObj name="" r:id="rId5" imgW="1168400" imgH="6096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424738" y="1779588"/>
                        <a:ext cx="7334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9"/>
          <p:cNvGraphicFramePr>
            <a:graphicFrameLocks noChangeAspect="1"/>
          </p:cNvGraphicFramePr>
          <p:nvPr/>
        </p:nvGraphicFramePr>
        <p:xfrm>
          <a:off x="7974013" y="1184275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7" imgW="1231900" imgH="469900" progId="Equation.3">
                  <p:embed/>
                </p:oleObj>
              </mc:Choice>
              <mc:Fallback>
                <p:oleObj name="" r:id="rId7" imgW="1231900" imgH="4699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974013" y="1184275"/>
                        <a:ext cx="774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28"/>
          <p:cNvSpPr txBox="1"/>
          <p:nvPr/>
        </p:nvSpPr>
        <p:spPr>
          <a:xfrm>
            <a:off x="1649413" y="1184275"/>
            <a:ext cx="2087562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，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4" name="Text Box 28"/>
          <p:cNvSpPr txBox="1"/>
          <p:nvPr/>
        </p:nvSpPr>
        <p:spPr>
          <a:xfrm>
            <a:off x="3632200" y="1184275"/>
            <a:ext cx="5368925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and                                        when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" name="Text Box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31363" y="1825070"/>
            <a:ext cx="7652160" cy="369332"/>
          </a:xfrm>
          <a:prstGeom prst="rect">
            <a:avLst/>
          </a:prstGeom>
          <a:blipFill rotWithShape="1">
            <a:blip r:embed="rId9"/>
            <a:stretch>
              <a:fillRect l="-2470" t="-24590" r="-319" b="-4918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Group 57"/>
          <p:cNvGrpSpPr/>
          <p:nvPr/>
        </p:nvGrpSpPr>
        <p:grpSpPr>
          <a:xfrm>
            <a:off x="5197475" y="1635125"/>
            <a:ext cx="2374900" cy="1633538"/>
            <a:chOff x="3969" y="3081"/>
            <a:chExt cx="1496" cy="1029"/>
          </a:xfrm>
        </p:grpSpPr>
        <p:sp>
          <p:nvSpPr>
            <p:cNvPr id="25602" name="Line 47"/>
            <p:cNvSpPr/>
            <p:nvPr/>
          </p:nvSpPr>
          <p:spPr>
            <a:xfrm>
              <a:off x="3969" y="3790"/>
              <a:ext cx="145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03" name="Line 48"/>
            <p:cNvSpPr/>
            <p:nvPr/>
          </p:nvSpPr>
          <p:spPr>
            <a:xfrm flipV="1">
              <a:off x="4694" y="3158"/>
              <a:ext cx="0" cy="9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04" name="Text Box 6"/>
            <p:cNvSpPr txBox="1"/>
            <p:nvPr/>
          </p:nvSpPr>
          <p:spPr>
            <a:xfrm>
              <a:off x="5311" y="3748"/>
              <a:ext cx="15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05" name="Text Box 6"/>
            <p:cNvSpPr txBox="1"/>
            <p:nvPr/>
          </p:nvSpPr>
          <p:spPr>
            <a:xfrm>
              <a:off x="4558" y="3748"/>
              <a:ext cx="15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06" name="Text Box 6"/>
            <p:cNvSpPr txBox="1"/>
            <p:nvPr/>
          </p:nvSpPr>
          <p:spPr>
            <a:xfrm>
              <a:off x="4581" y="3081"/>
              <a:ext cx="14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07" name="Text Box 6"/>
            <p:cNvSpPr txBox="1"/>
            <p:nvPr/>
          </p:nvSpPr>
          <p:spPr>
            <a:xfrm>
              <a:off x="4602" y="3336"/>
              <a:ext cx="13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0" name="Text Box 6"/>
          <p:cNvSpPr txBox="1"/>
          <p:nvPr/>
        </p:nvSpPr>
        <p:spPr>
          <a:xfrm>
            <a:off x="0" y="115888"/>
            <a:ext cx="1684338" cy="3698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Examples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" name="Object 10"/>
          <p:cNvGraphicFramePr>
            <a:graphicFrameLocks noChangeAspect="1"/>
          </p:cNvGraphicFramePr>
          <p:nvPr/>
        </p:nvGraphicFramePr>
        <p:xfrm>
          <a:off x="2754313" y="739775"/>
          <a:ext cx="1187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" imgW="939800" imgH="228600" progId="Equation.3">
                  <p:embed/>
                </p:oleObj>
              </mc:Choice>
              <mc:Fallback>
                <p:oleObj name="" r:id="rId1" imgW="939800" imgH="2286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54313" y="739775"/>
                        <a:ext cx="118745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6"/>
          <p:cNvSpPr txBox="1"/>
          <p:nvPr/>
        </p:nvSpPr>
        <p:spPr>
          <a:xfrm>
            <a:off x="-6350" y="765175"/>
            <a:ext cx="2463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Constant function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" name="Text Box 6"/>
          <p:cNvSpPr txBox="1"/>
          <p:nvPr/>
        </p:nvSpPr>
        <p:spPr>
          <a:xfrm>
            <a:off x="22225" y="1766888"/>
            <a:ext cx="2509838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Dirichlet Function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" name="Object 10"/>
          <p:cNvGraphicFramePr>
            <a:graphicFrameLocks noChangeAspect="1"/>
          </p:cNvGraphicFramePr>
          <p:nvPr/>
        </p:nvGraphicFramePr>
        <p:xfrm>
          <a:off x="2173288" y="1973263"/>
          <a:ext cx="23749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2006600" imgH="673100" progId="Equation.3">
                  <p:embed/>
                </p:oleObj>
              </mc:Choice>
              <mc:Fallback>
                <p:oleObj name="" r:id="rId3" imgW="2006600" imgH="6731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73288" y="1973263"/>
                        <a:ext cx="2374900" cy="89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49"/>
          <p:cNvSpPr/>
          <p:nvPr/>
        </p:nvSpPr>
        <p:spPr>
          <a:xfrm>
            <a:off x="5556250" y="2117725"/>
            <a:ext cx="1584325" cy="0"/>
          </a:xfrm>
          <a:prstGeom prst="line">
            <a:avLst/>
          </a:prstGeom>
          <a:ln w="31750" cap="flat" cmpd="sng">
            <a:solidFill>
              <a:srgbClr val="00FF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6" name="Line 55"/>
          <p:cNvSpPr/>
          <p:nvPr/>
        </p:nvSpPr>
        <p:spPr>
          <a:xfrm>
            <a:off x="5556250" y="2765425"/>
            <a:ext cx="1584325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" name="矩形 1"/>
          <p:cNvSpPr/>
          <p:nvPr/>
        </p:nvSpPr>
        <p:spPr>
          <a:xfrm>
            <a:off x="-1587" y="3573463"/>
            <a:ext cx="9066213" cy="823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Linear Functions:  A function of the form for constants m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and b, is called a linear function.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23563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150" y="4397375"/>
            <a:ext cx="5184775" cy="2359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-22225" y="0"/>
            <a:ext cx="9159875" cy="1190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DEFINITION: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Two variables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and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are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proportional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(to one another) if one is always a constant multiple of the other; that is,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y=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kx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 for some nonzero constant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4579" name="矩形 6"/>
          <p:cNvSpPr/>
          <p:nvPr/>
        </p:nvSpPr>
        <p:spPr>
          <a:xfrm>
            <a:off x="-34925" y="1628775"/>
            <a:ext cx="9144000" cy="1190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     If the variable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is proportional to the reciprocal 1/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then sometimes it is said that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inversely proportional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to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(because 1/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is the multiplicative inverse of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5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498" y="116631"/>
            <a:ext cx="9128757" cy="1222451"/>
          </a:xfrm>
          <a:prstGeom prst="rect">
            <a:avLst/>
          </a:prstGeom>
          <a:blipFill rotWithShape="1">
            <a:blip r:embed="rId1"/>
            <a:stretch>
              <a:fillRect l="-1335" t="-9950" r="-3405" b="-10448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412875"/>
            <a:ext cx="8932863" cy="2251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3789363"/>
            <a:ext cx="5473700" cy="281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3" y="0"/>
            <a:ext cx="8353425" cy="2478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2565400"/>
            <a:ext cx="9045575" cy="1276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3933825"/>
            <a:ext cx="7608888" cy="2754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矩形 1"/>
          <p:cNvSpPr/>
          <p:nvPr/>
        </p:nvSpPr>
        <p:spPr>
          <a:xfrm>
            <a:off x="0" y="19050"/>
            <a:ext cx="9144000" cy="1557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Rational Functions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rational function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is a quotient or ratioƒ(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)/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where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and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q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are polynomials. The domain of a rational function is the set of all real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for which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≠0.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89138"/>
            <a:ext cx="9144000" cy="3843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矩形 1"/>
          <p:cNvSpPr/>
          <p:nvPr/>
        </p:nvSpPr>
        <p:spPr>
          <a:xfrm>
            <a:off x="0" y="115888"/>
            <a:ext cx="9072563" cy="192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Algebraic Functions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Any function constructed from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polynomials using algebraic operations (addition, subtraction, multiplication, division, and taking roots) lies within the class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algebraic functions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. All rational functions are algebraic, but also included are more complicated functions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867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2420938"/>
            <a:ext cx="5761037" cy="2673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0350"/>
            <a:ext cx="9007475" cy="3370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115888"/>
            <a:ext cx="9075738" cy="5297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333375"/>
            <a:ext cx="9036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Textbook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：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Thomas’ Calculus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12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338" y="1125538"/>
            <a:ext cx="4403725" cy="554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57163"/>
            <a:ext cx="8788400" cy="1709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2349500"/>
            <a:ext cx="3111500" cy="2397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9145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Section 1.2   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Combining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Functions;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2772" name="矩形 1"/>
          <p:cNvSpPr/>
          <p:nvPr/>
        </p:nvSpPr>
        <p:spPr>
          <a:xfrm>
            <a:off x="34925" y="1628775"/>
            <a:ext cx="8497888" cy="458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(1) Sums, Differences, Products, and Quotients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4350" y="2565400"/>
            <a:ext cx="5713413" cy="1244600"/>
            <a:chOff x="514350" y="2565400"/>
            <a:chExt cx="5713413" cy="1244600"/>
          </a:xfrm>
        </p:grpSpPr>
        <p:pic>
          <p:nvPicPr>
            <p:cNvPr id="34820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4350" y="2565400"/>
              <a:ext cx="3095625" cy="12446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4821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950" y="2984500"/>
              <a:ext cx="1928813" cy="4064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684213" y="4652963"/>
            <a:ext cx="6419850" cy="831850"/>
            <a:chOff x="684213" y="4652963"/>
            <a:chExt cx="6419850" cy="831850"/>
          </a:xfrm>
        </p:grpSpPr>
        <p:pic>
          <p:nvPicPr>
            <p:cNvPr id="34823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13" y="4652963"/>
              <a:ext cx="2144712" cy="8318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4824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2500" y="4854575"/>
              <a:ext cx="3611563" cy="42862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7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60363" y="279400"/>
            <a:ext cx="6989763" cy="70802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(2) Composite  functions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8243" name="Oval 3"/>
          <p:cNvSpPr/>
          <p:nvPr/>
        </p:nvSpPr>
        <p:spPr>
          <a:xfrm>
            <a:off x="0" y="823913"/>
            <a:ext cx="228600" cy="2286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44" name="Rectangle 4"/>
          <p:cNvSpPr>
            <a:spLocks noChangeAspect="1"/>
          </p:cNvSpPr>
          <p:nvPr/>
        </p:nvSpPr>
        <p:spPr>
          <a:xfrm>
            <a:off x="360363" y="985838"/>
            <a:ext cx="8915400" cy="539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1356" name="Text Box 28"/>
          <p:cNvSpPr txBox="1"/>
          <p:nvPr/>
        </p:nvSpPr>
        <p:spPr>
          <a:xfrm>
            <a:off x="690563" y="1196975"/>
            <a:ext cx="1755775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Definition: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49"/>
          <p:cNvGrpSpPr/>
          <p:nvPr/>
        </p:nvGrpSpPr>
        <p:grpSpPr>
          <a:xfrm>
            <a:off x="114300" y="1651000"/>
            <a:ext cx="8915400" cy="2878138"/>
            <a:chOff x="370" y="934"/>
            <a:chExt cx="5131" cy="1813"/>
          </a:xfrm>
        </p:grpSpPr>
        <p:sp>
          <p:nvSpPr>
            <p:cNvPr id="35846" name="Text Box 6"/>
            <p:cNvSpPr txBox="1"/>
            <p:nvPr/>
          </p:nvSpPr>
          <p:spPr>
            <a:xfrm>
              <a:off x="567" y="938"/>
              <a:ext cx="221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If the domain of 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is 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47" name="Object 10"/>
            <p:cNvGraphicFramePr>
              <a:graphicFrameLocks noChangeAspect="1"/>
            </p:cNvGraphicFramePr>
            <p:nvPr/>
          </p:nvGraphicFramePr>
          <p:xfrm>
            <a:off x="4887" y="934"/>
            <a:ext cx="25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241300" imgH="292100" progId="Equation.3">
                    <p:embed/>
                  </p:oleObj>
                </mc:Choice>
                <mc:Fallback>
                  <p:oleObj name="" r:id="rId1" imgW="241300" imgH="2921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87" y="934"/>
                          <a:ext cx="254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8" name="Text Box 6"/>
            <p:cNvSpPr txBox="1"/>
            <p:nvPr/>
          </p:nvSpPr>
          <p:spPr>
            <a:xfrm>
              <a:off x="559" y="1405"/>
              <a:ext cx="38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and 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95" name="Text Box 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752" y="1415"/>
              <a:ext cx="3151" cy="233"/>
            </a:xfrm>
            <a:prstGeom prst="rect">
              <a:avLst/>
            </a:prstGeom>
            <a:blipFill rotWithShape="1">
              <a:blip r:embed="rId3"/>
              <a:stretch>
                <a:fillRect l="-3452" t="-24590" b="-49180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defTabSz="914400">
                <a:buClrTx/>
                <a:buSzTx/>
                <a:buFontTx/>
                <a:defRPr/>
              </a:pPr>
              <a:r>
                <a:rPr kumimoji="1" lang="zh-CN" altLang="en-US" kern="1200" cap="none" spc="0" normalizeH="0" baseline="0" noProof="0">
                  <a:noFill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 </a:t>
              </a:r>
              <a:endPara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35850" name="Object 10"/>
            <p:cNvGraphicFramePr>
              <a:graphicFrameLocks noChangeAspect="1"/>
            </p:cNvGraphicFramePr>
            <p:nvPr/>
          </p:nvGraphicFramePr>
          <p:xfrm>
            <a:off x="909" y="1405"/>
            <a:ext cx="76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4" imgW="965200" imgH="292100" progId="Equation.3">
                    <p:embed/>
                  </p:oleObj>
                </mc:Choice>
                <mc:Fallback>
                  <p:oleObj name="" r:id="rId4" imgW="965200" imgH="2921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09" y="1405"/>
                          <a:ext cx="763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1" name="Text Box 6"/>
            <p:cNvSpPr txBox="1"/>
            <p:nvPr/>
          </p:nvSpPr>
          <p:spPr>
            <a:xfrm>
              <a:off x="370" y="2165"/>
              <a:ext cx="5131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we call this function is the composite function of 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)and 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), 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And we denoted by           (“ƒ composed with g”).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52" name="Object 10"/>
            <p:cNvGraphicFramePr>
              <a:graphicFrameLocks noChangeAspect="1"/>
            </p:cNvGraphicFramePr>
            <p:nvPr/>
          </p:nvGraphicFramePr>
          <p:xfrm>
            <a:off x="2505" y="945"/>
            <a:ext cx="34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6" imgW="368300" imgH="292100" progId="Equation.3">
                    <p:embed/>
                  </p:oleObj>
                </mc:Choice>
                <mc:Fallback>
                  <p:oleObj name="" r:id="rId6" imgW="368300" imgH="2921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05" y="945"/>
                          <a:ext cx="344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Text Box 6"/>
            <p:cNvSpPr txBox="1"/>
            <p:nvPr/>
          </p:nvSpPr>
          <p:spPr>
            <a:xfrm>
              <a:off x="3006" y="945"/>
              <a:ext cx="188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the domain of 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is 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54" name="Object 10"/>
            <p:cNvGraphicFramePr>
              <a:graphicFrameLocks noChangeAspect="1"/>
            </p:cNvGraphicFramePr>
            <p:nvPr/>
          </p:nvGraphicFramePr>
          <p:xfrm>
            <a:off x="1612" y="1797"/>
            <a:ext cx="163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8" imgW="2197100" imgH="292100" progId="Equation.3">
                    <p:embed/>
                  </p:oleObj>
                </mc:Choice>
                <mc:Fallback>
                  <p:oleObj name="" r:id="rId8" imgW="2197100" imgH="2921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12" y="1797"/>
                          <a:ext cx="1631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5" name="Object 10"/>
          <p:cNvGraphicFramePr>
            <a:graphicFrameLocks noChangeAspect="1"/>
          </p:cNvGraphicFramePr>
          <p:nvPr/>
        </p:nvGraphicFramePr>
        <p:xfrm>
          <a:off x="7885113" y="2436813"/>
          <a:ext cx="4413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0" imgW="241300" imgH="292100" progId="Equation.3">
                  <p:embed/>
                </p:oleObj>
              </mc:Choice>
              <mc:Fallback>
                <p:oleObj name="" r:id="rId10" imgW="241300" imgH="292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85113" y="2436813"/>
                        <a:ext cx="44132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4"/>
          <p:cNvGraphicFramePr>
            <a:graphicFrameLocks noChangeAspect="1"/>
          </p:cNvGraphicFramePr>
          <p:nvPr/>
        </p:nvGraphicFramePr>
        <p:xfrm>
          <a:off x="2627313" y="4090988"/>
          <a:ext cx="7937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2" imgW="355600" imgH="203200" progId="Equation.DSMT4">
                  <p:embed/>
                </p:oleObj>
              </mc:Choice>
              <mc:Fallback>
                <p:oleObj name="" r:id="rId12" imgW="355600" imgH="203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27313" y="4090988"/>
                        <a:ext cx="793750" cy="454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nimBg="1"/>
      <p:bldP spid="138244" grpId="0" animBg="1"/>
      <p:bldP spid="6113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15888"/>
            <a:ext cx="8928100" cy="316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TextBox 1"/>
          <p:cNvSpPr txBox="1"/>
          <p:nvPr/>
        </p:nvSpPr>
        <p:spPr>
          <a:xfrm>
            <a:off x="20638" y="3933825"/>
            <a:ext cx="9134475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Example: How to obtain the graph of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=|2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−2|−1 from the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graph of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=|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8" y="44450"/>
            <a:ext cx="8856662" cy="4249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" y="4581525"/>
            <a:ext cx="8943975" cy="1849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0350"/>
            <a:ext cx="8785225" cy="2482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矩形 2"/>
          <p:cNvSpPr/>
          <p:nvPr/>
        </p:nvSpPr>
        <p:spPr>
          <a:xfrm>
            <a:off x="19050" y="44450"/>
            <a:ext cx="1360488" cy="4587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Ellipses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789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308100"/>
            <a:ext cx="1527175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239713"/>
            <a:ext cx="2808287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989388"/>
            <a:ext cx="6381750" cy="2684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8" y="42863"/>
            <a:ext cx="9131300" cy="2162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13" y="2347913"/>
            <a:ext cx="2582862" cy="213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8500"/>
            <a:ext cx="9051925" cy="2160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925" y="404813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Section 1.3    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Trigonometric Functions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1986" name="矩形 2"/>
          <p:cNvSpPr/>
          <p:nvPr/>
        </p:nvSpPr>
        <p:spPr>
          <a:xfrm>
            <a:off x="-34925" y="1341438"/>
            <a:ext cx="856773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The Six Basic Trigonometric Functions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2060575"/>
            <a:ext cx="4535487" cy="4567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0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88913"/>
            <a:ext cx="3024187" cy="3344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25" y="620713"/>
            <a:ext cx="5343525" cy="1655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5" y="2967038"/>
            <a:ext cx="4168775" cy="1489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333375"/>
            <a:ext cx="9036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 Reference  book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：</a:t>
            </a:r>
            <a:endParaRPr kumimoji="1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146" name="Picture 6" descr="C:\Users\xialh\AppData\Roaming\Tencent\Users\19629706\QQ\WinTemp\RichOle\EMJ`E(5EC~EL1GT5H}1(9G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223" y="887413"/>
            <a:ext cx="4878387" cy="5759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92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3" y="449263"/>
            <a:ext cx="9109075" cy="571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矩形 1"/>
          <p:cNvSpPr/>
          <p:nvPr/>
        </p:nvSpPr>
        <p:spPr>
          <a:xfrm>
            <a:off x="0" y="58738"/>
            <a:ext cx="9540875" cy="1557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DEFINITION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A function ƒ(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periodic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if there is a positive number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such that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ƒ(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= ƒ(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for every value of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The smallest such value of 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is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period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of ƒ.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058" name="矩形 2"/>
          <p:cNvSpPr/>
          <p:nvPr/>
        </p:nvSpPr>
        <p:spPr>
          <a:xfrm>
            <a:off x="0" y="2276475"/>
            <a:ext cx="3492500" cy="4587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Pythagorean theorem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505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2924175"/>
            <a:ext cx="8308975" cy="68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3933825"/>
            <a:ext cx="3600450" cy="1239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8" y="5445125"/>
            <a:ext cx="6254750" cy="1223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476250"/>
            <a:ext cx="4746625" cy="1152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8" y="2085975"/>
            <a:ext cx="4895850" cy="1579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4221163"/>
            <a:ext cx="7632700" cy="1858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476250"/>
            <a:ext cx="7921625" cy="1928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8" y="2724150"/>
            <a:ext cx="2955925" cy="413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925" y="404813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Section 1.6     Inverse functions and inverse    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                       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trigonometric Functions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813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812" y="2133600"/>
            <a:ext cx="9132887" cy="917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5863"/>
            <a:ext cx="9109075" cy="1216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60363" y="279400"/>
            <a:ext cx="4716463" cy="70802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Inverse function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7219" name="Oval 3"/>
          <p:cNvSpPr/>
          <p:nvPr/>
        </p:nvSpPr>
        <p:spPr>
          <a:xfrm>
            <a:off x="0" y="823913"/>
            <a:ext cx="228600" cy="2286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7220" name="Rectangle 4"/>
          <p:cNvSpPr>
            <a:spLocks noChangeAspect="1"/>
          </p:cNvSpPr>
          <p:nvPr/>
        </p:nvSpPr>
        <p:spPr>
          <a:xfrm>
            <a:off x="228600" y="922338"/>
            <a:ext cx="8915400" cy="539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1356" name="Text Box 28"/>
          <p:cNvSpPr txBox="1"/>
          <p:nvPr/>
        </p:nvSpPr>
        <p:spPr>
          <a:xfrm>
            <a:off x="690563" y="1196975"/>
            <a:ext cx="1654175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Definition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57"/>
          <p:cNvGrpSpPr/>
          <p:nvPr/>
        </p:nvGrpSpPr>
        <p:grpSpPr>
          <a:xfrm>
            <a:off x="-3175" y="1733550"/>
            <a:ext cx="8051800" cy="1558925"/>
            <a:chOff x="13" y="1092"/>
            <a:chExt cx="5072" cy="982"/>
          </a:xfrm>
        </p:grpSpPr>
        <p:sp>
          <p:nvSpPr>
            <p:cNvPr id="26651" name="Text Box 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93" y="1092"/>
              <a:ext cx="3688" cy="233"/>
            </a:xfrm>
            <a:prstGeom prst="rect">
              <a:avLst/>
            </a:prstGeom>
            <a:blipFill rotWithShape="1">
              <a:blip r:embed="rId1"/>
              <a:stretch>
                <a:fillRect l="-3122" t="-24590" r="-624" b="-49180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defTabSz="914400">
                <a:buClrTx/>
                <a:buSzTx/>
                <a:buFontTx/>
                <a:defRPr/>
              </a:pPr>
              <a:r>
                <a:rPr kumimoji="1" lang="zh-CN" altLang="en-US" kern="1200" cap="none" spc="0" normalizeH="0" baseline="0" noProof="0">
                  <a:noFill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 </a:t>
              </a:r>
              <a:endPara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9159" name="Text Box 8"/>
            <p:cNvSpPr txBox="1"/>
            <p:nvPr/>
          </p:nvSpPr>
          <p:spPr>
            <a:xfrm>
              <a:off x="3717" y="1102"/>
              <a:ext cx="136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is one to one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9160" name="Object 10"/>
            <p:cNvGraphicFramePr>
              <a:graphicFrameLocks noChangeAspect="1"/>
            </p:cNvGraphicFramePr>
            <p:nvPr/>
          </p:nvGraphicFramePr>
          <p:xfrm>
            <a:off x="1337" y="1104"/>
            <a:ext cx="112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" imgW="1473200" imgH="228600" progId="Equation.3">
                    <p:embed/>
                  </p:oleObj>
                </mc:Choice>
                <mc:Fallback>
                  <p:oleObj name="" r:id="rId2" imgW="1473200" imgH="2286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7" y="1104"/>
                          <a:ext cx="1121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Text Box 6"/>
            <p:cNvSpPr txBox="1"/>
            <p:nvPr/>
          </p:nvSpPr>
          <p:spPr>
            <a:xfrm>
              <a:off x="1132" y="1419"/>
              <a:ext cx="349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there exis an unique 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corresponding to 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y,</a:t>
              </a:r>
              <a:endPara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9162" name="Group 52"/>
            <p:cNvGrpSpPr/>
            <p:nvPr/>
          </p:nvGrpSpPr>
          <p:grpSpPr>
            <a:xfrm>
              <a:off x="13" y="1433"/>
              <a:ext cx="4075" cy="641"/>
              <a:chOff x="36" y="1433"/>
              <a:chExt cx="4075" cy="641"/>
            </a:xfrm>
          </p:grpSpPr>
          <p:sp>
            <p:nvSpPr>
              <p:cNvPr id="2665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" y="1433"/>
                <a:ext cx="1019" cy="233"/>
              </a:xfrm>
              <a:prstGeom prst="rect">
                <a:avLst/>
              </a:prstGeom>
              <a:blipFill rotWithShape="1">
                <a:blip r:embed="rId4"/>
                <a:stretch>
                  <a:fillRect l="-11698" t="-24590" r="-3019" b="-4918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zh-CN" altLang="en-US" kern="1200" cap="none" spc="0" normalizeH="0" baseline="0" noProof="0">
                    <a:noFill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 </a:t>
                </a:r>
                <a:endParaRPr kumimoji="1" lang="zh-CN" altLang="en-US" kern="1200" cap="none" spc="0" normalizeH="0" baseline="0" noProof="0">
                  <a:noFill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9164" name="Text Box 6"/>
              <p:cNvSpPr txBox="1"/>
              <p:nvPr/>
            </p:nvSpPr>
            <p:spPr>
              <a:xfrm>
                <a:off x="36" y="1797"/>
                <a:ext cx="4075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bIns="0" anchor="t" anchorCtr="0"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  <a:buFont typeface="Wingdings" panose="05000000000000000000" pitchFamily="2" charset="2"/>
                </a:pPr>
                <a:r>
                  <a:rPr lang="en-US" altLang="zh-CN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function by        , and we call it is the inverse of  </a:t>
                </a:r>
                <a:r>
                  <a:rPr lang="en-US" altLang="zh-CN" sz="2400" i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endPara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49165" name="Object 10"/>
              <p:cNvGraphicFramePr>
                <a:graphicFrameLocks noChangeAspect="1"/>
              </p:cNvGraphicFramePr>
              <p:nvPr/>
            </p:nvGraphicFramePr>
            <p:xfrm>
              <a:off x="1012" y="1797"/>
              <a:ext cx="314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5" imgW="330200" imgH="266700" progId="Equation.3">
                      <p:embed/>
                    </p:oleObj>
                  </mc:Choice>
                  <mc:Fallback>
                    <p:oleObj name="" r:id="rId5" imgW="330200" imgH="2667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012" y="1797"/>
                            <a:ext cx="314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53"/>
          <p:cNvGrpSpPr/>
          <p:nvPr/>
        </p:nvGrpSpPr>
        <p:grpSpPr>
          <a:xfrm>
            <a:off x="593725" y="5119688"/>
            <a:ext cx="7643813" cy="979487"/>
            <a:chOff x="567" y="1749"/>
            <a:chExt cx="4815" cy="617"/>
          </a:xfrm>
        </p:grpSpPr>
        <p:sp>
          <p:nvSpPr>
            <p:cNvPr id="49167" name="Text Box 6"/>
            <p:cNvSpPr txBox="1"/>
            <p:nvPr/>
          </p:nvSpPr>
          <p:spPr>
            <a:xfrm>
              <a:off x="567" y="1749"/>
              <a:ext cx="114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Sometimes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9168" name="Object 10"/>
            <p:cNvGraphicFramePr>
              <a:graphicFrameLocks noChangeAspect="1"/>
            </p:cNvGraphicFramePr>
            <p:nvPr/>
          </p:nvGraphicFramePr>
          <p:xfrm>
            <a:off x="2888" y="1758"/>
            <a:ext cx="122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7" imgW="1625600" imgH="228600" progId="Equation.3">
                    <p:embed/>
                  </p:oleObj>
                </mc:Choice>
                <mc:Fallback>
                  <p:oleObj name="" r:id="rId7" imgW="1625600" imgH="228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8" y="1758"/>
                          <a:ext cx="1225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Text Box 6"/>
            <p:cNvSpPr txBox="1"/>
            <p:nvPr/>
          </p:nvSpPr>
          <p:spPr>
            <a:xfrm>
              <a:off x="1673" y="1758"/>
              <a:ext cx="370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the inverse of                             is denoted by 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9170" name="Object 10"/>
            <p:cNvGraphicFramePr>
              <a:graphicFrameLocks noChangeAspect="1"/>
            </p:cNvGraphicFramePr>
            <p:nvPr/>
          </p:nvGraphicFramePr>
          <p:xfrm>
            <a:off x="2331" y="2090"/>
            <a:ext cx="162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9" imgW="2197100" imgH="266700" progId="Equation.3">
                    <p:embed/>
                  </p:oleObj>
                </mc:Choice>
                <mc:Fallback>
                  <p:oleObj name="" r:id="rId9" imgW="2197100" imgH="2667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1" y="2090"/>
                          <a:ext cx="162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8" name="Text Box 6"/>
          <p:cNvSpPr txBox="1"/>
          <p:nvPr/>
        </p:nvSpPr>
        <p:spPr>
          <a:xfrm>
            <a:off x="7708900" y="1749425"/>
            <a:ext cx="1216025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then for 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9" name="Text Box 6"/>
          <p:cNvSpPr txBox="1"/>
          <p:nvPr/>
        </p:nvSpPr>
        <p:spPr>
          <a:xfrm>
            <a:off x="7313613" y="2274888"/>
            <a:ext cx="1957387" cy="3698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we denote this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4067175" y="3573463"/>
          <a:ext cx="1655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1" imgW="1663700" imgH="266700" progId="Equation.3">
                  <p:embed/>
                </p:oleObj>
              </mc:Choice>
              <mc:Fallback>
                <p:oleObj name="" r:id="rId11" imgW="1663700" imgH="2667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7175" y="3573463"/>
                        <a:ext cx="1655763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7"/>
          <p:cNvGraphicFramePr>
            <a:graphicFrameLocks noChangeAspect="1"/>
          </p:cNvGraphicFramePr>
          <p:nvPr/>
        </p:nvGraphicFramePr>
        <p:xfrm>
          <a:off x="3960813" y="4292600"/>
          <a:ext cx="2230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2260600" imgH="317500" progId="Equation.DSMT4">
                  <p:embed/>
                </p:oleObj>
              </mc:Choice>
              <mc:Fallback>
                <p:oleObj name="" r:id="rId13" imgW="2260600" imgH="317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0813" y="4292600"/>
                        <a:ext cx="2230437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nimBg="1"/>
      <p:bldP spid="137220" grpId="0" animBg="1"/>
      <p:bldP spid="611356" grpId="0"/>
      <p:bldP spid="25608" grpId="0"/>
      <p:bldP spid="2560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60363" y="279400"/>
            <a:ext cx="4716463" cy="70802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Inverse function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7219" name="Oval 3"/>
          <p:cNvSpPr/>
          <p:nvPr/>
        </p:nvSpPr>
        <p:spPr>
          <a:xfrm>
            <a:off x="0" y="823913"/>
            <a:ext cx="228600" cy="2286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7220" name="Rectangle 4"/>
          <p:cNvSpPr>
            <a:spLocks noChangeAspect="1"/>
          </p:cNvSpPr>
          <p:nvPr/>
        </p:nvSpPr>
        <p:spPr>
          <a:xfrm>
            <a:off x="228600" y="922338"/>
            <a:ext cx="8915400" cy="539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Text Box 28"/>
          <p:cNvSpPr txBox="1"/>
          <p:nvPr/>
        </p:nvSpPr>
        <p:spPr>
          <a:xfrm>
            <a:off x="420688" y="1649413"/>
            <a:ext cx="1519237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Remarks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7239" name="Text Box 6"/>
          <p:cNvSpPr txBox="1"/>
          <p:nvPr/>
        </p:nvSpPr>
        <p:spPr>
          <a:xfrm>
            <a:off x="608013" y="2238375"/>
            <a:ext cx="44767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7242" name="Text Box 6"/>
          <p:cNvSpPr txBox="1"/>
          <p:nvPr/>
        </p:nvSpPr>
        <p:spPr>
          <a:xfrm>
            <a:off x="620713" y="3321050"/>
            <a:ext cx="447675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" name="Group 54"/>
          <p:cNvGrpSpPr/>
          <p:nvPr/>
        </p:nvGrpSpPr>
        <p:grpSpPr>
          <a:xfrm>
            <a:off x="1119188" y="2190750"/>
            <a:ext cx="7278687" cy="958850"/>
            <a:chOff x="1260" y="2090"/>
            <a:chExt cx="3016" cy="604"/>
          </a:xfrm>
        </p:grpSpPr>
        <p:sp>
          <p:nvSpPr>
            <p:cNvPr id="50184" name="Text Box 6"/>
            <p:cNvSpPr txBox="1"/>
            <p:nvPr/>
          </p:nvSpPr>
          <p:spPr>
            <a:xfrm>
              <a:off x="1308" y="2112"/>
              <a:ext cx="240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If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f 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is increasing or decreasing on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D,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then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185" name="Text Box 6"/>
            <p:cNvSpPr txBox="1"/>
            <p:nvPr/>
          </p:nvSpPr>
          <p:spPr>
            <a:xfrm>
              <a:off x="1260" y="2456"/>
              <a:ext cx="24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and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0186" name="Object 10"/>
            <p:cNvGraphicFramePr>
              <a:graphicFrameLocks noChangeAspect="1"/>
            </p:cNvGraphicFramePr>
            <p:nvPr/>
          </p:nvGraphicFramePr>
          <p:xfrm>
            <a:off x="3630" y="2090"/>
            <a:ext cx="31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" imgW="330200" imgH="266700" progId="Equation.3">
                    <p:embed/>
                  </p:oleObj>
                </mc:Choice>
                <mc:Fallback>
                  <p:oleObj name="" r:id="rId1" imgW="330200" imgH="2667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30" y="2090"/>
                          <a:ext cx="314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Text Box 6"/>
            <p:cNvSpPr txBox="1"/>
            <p:nvPr/>
          </p:nvSpPr>
          <p:spPr>
            <a:xfrm>
              <a:off x="3923" y="2104"/>
              <a:ext cx="35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exists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0188" name="Object 10"/>
            <p:cNvGraphicFramePr>
              <a:graphicFrameLocks noChangeAspect="1"/>
            </p:cNvGraphicFramePr>
            <p:nvPr/>
          </p:nvGraphicFramePr>
          <p:xfrm>
            <a:off x="1453" y="2417"/>
            <a:ext cx="31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330200" imgH="266700" progId="Equation.3">
                    <p:embed/>
                  </p:oleObj>
                </mc:Choice>
                <mc:Fallback>
                  <p:oleObj name="" r:id="rId3" imgW="330200" imgH="2667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53" y="2417"/>
                          <a:ext cx="314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Text Box 6"/>
            <p:cNvSpPr txBox="1"/>
            <p:nvPr/>
          </p:nvSpPr>
          <p:spPr>
            <a:xfrm>
              <a:off x="1772" y="2456"/>
              <a:ext cx="223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is also  increasing or decreasing on 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1139825" y="3298825"/>
            <a:ext cx="6105525" cy="965200"/>
            <a:chOff x="1305" y="2780"/>
            <a:chExt cx="3846" cy="608"/>
          </a:xfrm>
        </p:grpSpPr>
        <p:sp>
          <p:nvSpPr>
            <p:cNvPr id="50191" name="Text Box 6"/>
            <p:cNvSpPr txBox="1"/>
            <p:nvPr/>
          </p:nvSpPr>
          <p:spPr>
            <a:xfrm>
              <a:off x="1305" y="3155"/>
              <a:ext cx="281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are symmetric about the line </a:t>
              </a: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192" name="Text Box 6"/>
            <p:cNvSpPr txBox="1"/>
            <p:nvPr/>
          </p:nvSpPr>
          <p:spPr>
            <a:xfrm>
              <a:off x="1316" y="2802"/>
              <a:ext cx="303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bIns="0" anchor="t" anchorCtr="0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The graphs of 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 and its inverse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0193" name="Object 10"/>
            <p:cNvGraphicFramePr>
              <a:graphicFrameLocks noChangeAspect="1"/>
            </p:cNvGraphicFramePr>
            <p:nvPr/>
          </p:nvGraphicFramePr>
          <p:xfrm>
            <a:off x="4283" y="2780"/>
            <a:ext cx="86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1117600" imgH="266700" progId="Equation.3">
                    <p:embed/>
                  </p:oleObj>
                </mc:Choice>
                <mc:Fallback>
                  <p:oleObj name="" r:id="rId5" imgW="1117600" imgH="2667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83" y="2780"/>
                          <a:ext cx="868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nimBg="1"/>
      <p:bldP spid="137220" grpId="0" animBg="1"/>
      <p:bldP spid="2" grpId="0"/>
      <p:bldP spid="137239" grpId="0"/>
      <p:bldP spid="1372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620713"/>
            <a:ext cx="7056438" cy="543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8" y="20638"/>
            <a:ext cx="8389937" cy="676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4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5875"/>
            <a:ext cx="8064500" cy="6659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Oval 2"/>
          <p:cNvSpPr/>
          <p:nvPr/>
        </p:nvSpPr>
        <p:spPr>
          <a:xfrm>
            <a:off x="0" y="990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0" name="Rectangle 3"/>
          <p:cNvSpPr>
            <a:spLocks noChangeAspect="1"/>
          </p:cNvSpPr>
          <p:nvPr/>
        </p:nvSpPr>
        <p:spPr>
          <a:xfrm>
            <a:off x="228600" y="1066800"/>
            <a:ext cx="8915400" cy="539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6838" y="1560513"/>
            <a:ext cx="88677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、</a:t>
            </a:r>
            <a:r>
              <a:rPr kumimoji="1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Attend class on time; Don’t leave early</a:t>
            </a:r>
            <a:endParaRPr kumimoji="1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50825" y="333375"/>
            <a:ext cx="44354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Requirements:</a:t>
            </a:r>
            <a:endParaRPr kumimoji="1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4300" y="3325813"/>
            <a:ext cx="9426575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、</a:t>
            </a:r>
            <a:r>
              <a:rPr kumimoji="1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Don’t speak or discuss in class, keep silent; Don’t interrupt your classmates</a:t>
            </a:r>
            <a:endParaRPr kumimoji="1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9850" y="5154613"/>
            <a:ext cx="942498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3</a:t>
            </a:r>
            <a:r>
              <a:rPr kumimoji="1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、</a:t>
            </a:r>
            <a:r>
              <a:rPr kumimoji="1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Hand in your homework in time</a:t>
            </a:r>
            <a:endParaRPr kumimoji="1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 advTm="19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14300" y="279400"/>
            <a:ext cx="8921750" cy="70802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Elementary functions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267" name="Oval 3"/>
          <p:cNvSpPr/>
          <p:nvPr/>
        </p:nvSpPr>
        <p:spPr>
          <a:xfrm>
            <a:off x="0" y="823913"/>
            <a:ext cx="228600" cy="2286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9268" name="Rectangle 4"/>
          <p:cNvSpPr>
            <a:spLocks noChangeAspect="1"/>
          </p:cNvSpPr>
          <p:nvPr/>
        </p:nvSpPr>
        <p:spPr>
          <a:xfrm>
            <a:off x="228600" y="922338"/>
            <a:ext cx="8915400" cy="539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1356" name="Text Box 28"/>
          <p:cNvSpPr txBox="1">
            <a:spLocks noChangeArrowheads="1"/>
          </p:cNvSpPr>
          <p:nvPr/>
        </p:nvSpPr>
        <p:spPr bwMode="auto">
          <a:xfrm>
            <a:off x="690563" y="1263650"/>
            <a:ext cx="387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Basic elementary functions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05188" name="Text Box 4"/>
          <p:cNvSpPr txBox="1"/>
          <p:nvPr/>
        </p:nvSpPr>
        <p:spPr>
          <a:xfrm>
            <a:off x="4427538" y="1887538"/>
            <a:ext cx="2525712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Power functions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5189" name="Text Box 5"/>
          <p:cNvSpPr txBox="1"/>
          <p:nvPr/>
        </p:nvSpPr>
        <p:spPr>
          <a:xfrm>
            <a:off x="555625" y="2565400"/>
            <a:ext cx="328295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Exponential functions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5190" name="Text Box 6"/>
          <p:cNvSpPr txBox="1"/>
          <p:nvPr/>
        </p:nvSpPr>
        <p:spPr>
          <a:xfrm>
            <a:off x="4427538" y="2641600"/>
            <a:ext cx="3333750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Logarithmic functions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5191" name="Text Box 7"/>
          <p:cNvSpPr txBox="1"/>
          <p:nvPr/>
        </p:nvSpPr>
        <p:spPr>
          <a:xfrm>
            <a:off x="563563" y="3141663"/>
            <a:ext cx="358457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Trigonometric functions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5192" name="Text Box 8"/>
          <p:cNvSpPr txBox="1"/>
          <p:nvPr/>
        </p:nvSpPr>
        <p:spPr>
          <a:xfrm>
            <a:off x="4557713" y="3141663"/>
            <a:ext cx="424497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Inverse trigonometric functions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Text Box 28"/>
          <p:cNvSpPr txBox="1"/>
          <p:nvPr/>
        </p:nvSpPr>
        <p:spPr>
          <a:xfrm>
            <a:off x="671513" y="3736975"/>
            <a:ext cx="3167062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Elementary functions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287338" y="4222750"/>
            <a:ext cx="8677275" cy="1108075"/>
          </a:xfrm>
          <a:prstGeom prst="rect">
            <a:avLst/>
          </a:prstGeom>
          <a:noFill/>
          <a:ln w="9525">
            <a:noFill/>
          </a:ln>
        </p:spPr>
        <p:txBody>
          <a:bodyPr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If the  function is obtained from six types of basic elementary functions by finite four algebraic operations or composite operations , then the function is an elementary function.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Text Box 4"/>
          <p:cNvSpPr txBox="1"/>
          <p:nvPr/>
        </p:nvSpPr>
        <p:spPr>
          <a:xfrm>
            <a:off x="644525" y="1884363"/>
            <a:ext cx="2970213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Constant  functions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518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518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charRg st="0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8" grpId="0" animBg="1"/>
      <p:bldP spid="611356" grpId="0"/>
      <p:bldP spid="605188" grpId="0" build="p"/>
      <p:bldP spid="605189" grpId="0" build="p"/>
      <p:bldP spid="605190" grpId="0"/>
      <p:bldP spid="605191" grpId="0"/>
      <p:bldP spid="605192" grpId="0"/>
      <p:bldP spid="2" grpId="0"/>
      <p:bldP spid="3" grpId="0" build="p"/>
      <p:bldP spid="1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4" name="文本框 201733"/>
          <p:cNvSpPr txBox="1">
            <a:spLocks noChangeArrowheads="1"/>
          </p:cNvSpPr>
          <p:nvPr/>
        </p:nvSpPr>
        <p:spPr bwMode="auto">
          <a:xfrm>
            <a:off x="1547813" y="831850"/>
            <a:ext cx="454025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Constant  functions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 = C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(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is a constant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1735" name="文本框 201734"/>
          <p:cNvSpPr txBox="1">
            <a:spLocks noChangeArrowheads="1"/>
          </p:cNvSpPr>
          <p:nvPr/>
        </p:nvSpPr>
        <p:spPr bwMode="auto">
          <a:xfrm>
            <a:off x="1547813" y="2636838"/>
            <a:ext cx="45974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.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Power functions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 = x </a:t>
            </a:r>
            <a:r>
              <a:rPr kumimoji="1" lang="en-US" altLang="zh-CN" sz="2400" b="1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(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is a constant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1737" name="文本框 201736"/>
          <p:cNvSpPr txBox="1">
            <a:spLocks noChangeArrowheads="1"/>
          </p:cNvSpPr>
          <p:nvPr/>
        </p:nvSpPr>
        <p:spPr bwMode="auto">
          <a:xfrm>
            <a:off x="1576388" y="4579938"/>
            <a:ext cx="4843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Exponential functions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 = a </a:t>
            </a:r>
            <a:r>
              <a:rPr kumimoji="1" lang="en-US" altLang="zh-CN" sz="2400" b="1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(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&gt; 0,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 1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  <p:bldP spid="201735" grpId="0"/>
      <p:bldP spid="2017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82" name="文本框 203781"/>
          <p:cNvSpPr txBox="1">
            <a:spLocks noChangeArrowheads="1"/>
          </p:cNvSpPr>
          <p:nvPr/>
        </p:nvSpPr>
        <p:spPr bwMode="auto">
          <a:xfrm>
            <a:off x="1476375" y="549275"/>
            <a:ext cx="562133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Logarithmic functions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 =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log</a:t>
            </a:r>
            <a:r>
              <a:rPr kumimoji="1" lang="en-US" altLang="zh-CN" sz="24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(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&gt; 0,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 1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3783" name="文本框 203782"/>
          <p:cNvSpPr txBox="1">
            <a:spLocks noChangeArrowheads="1"/>
          </p:cNvSpPr>
          <p:nvPr/>
        </p:nvSpPr>
        <p:spPr bwMode="auto">
          <a:xfrm>
            <a:off x="1303338" y="2060575"/>
            <a:ext cx="59658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10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10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10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10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10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10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10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10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101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01850" algn="l"/>
              </a:tabLst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5.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Trigonometric functions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01850" algn="l"/>
              </a:tabLst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01850" algn="l"/>
              </a:tabLst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sin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cos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tan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01850" algn="l"/>
              </a:tabLst>
              <a:defRPr/>
            </a:pP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01850" algn="l"/>
              </a:tabLst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cot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sec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csc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3784" name="文本框 203783"/>
          <p:cNvSpPr txBox="1">
            <a:spLocks noChangeArrowheads="1"/>
          </p:cNvSpPr>
          <p:nvPr/>
        </p:nvSpPr>
        <p:spPr bwMode="auto">
          <a:xfrm>
            <a:off x="1476375" y="4365625"/>
            <a:ext cx="654208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381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381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381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381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381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381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381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381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381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0" algn="l"/>
              </a:tabLst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6.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Inverse trigonometric functions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0" algn="l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0" algn="l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arcsin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arccos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arctan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0" algn="l"/>
              </a:tabLst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0" algn="l"/>
              </a:tabLst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arccot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arcsec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arccsc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/>
      <p:bldP spid="203783" grpId="0"/>
      <p:bldP spid="20378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2"/>
          <p:cNvSpPr txBox="1"/>
          <p:nvPr/>
        </p:nvSpPr>
        <p:spPr>
          <a:xfrm>
            <a:off x="328613" y="1250950"/>
            <a:ext cx="3956050" cy="458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Constant functions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730250" y="2176463"/>
            <a:ext cx="2514600" cy="1447800"/>
            <a:chOff x="960" y="1008"/>
            <a:chExt cx="1296" cy="912"/>
          </a:xfrm>
        </p:grpSpPr>
        <p:sp>
          <p:nvSpPr>
            <p:cNvPr id="59395" name="Line 4"/>
            <p:cNvSpPr/>
            <p:nvPr/>
          </p:nvSpPr>
          <p:spPr>
            <a:xfrm>
              <a:off x="960" y="1632"/>
              <a:ext cx="12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9396" name="Line 5"/>
            <p:cNvSpPr/>
            <p:nvPr/>
          </p:nvSpPr>
          <p:spPr>
            <a:xfrm flipV="1">
              <a:off x="1584" y="1008"/>
              <a:ext cx="0" cy="9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9397" name="Line 6"/>
            <p:cNvSpPr/>
            <p:nvPr/>
          </p:nvSpPr>
          <p:spPr>
            <a:xfrm>
              <a:off x="1008" y="1488"/>
              <a:ext cx="1104" cy="0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" name="Arc 7"/>
          <p:cNvSpPr/>
          <p:nvPr/>
        </p:nvSpPr>
        <p:spPr>
          <a:xfrm flipV="1">
            <a:off x="6454775" y="2081213"/>
            <a:ext cx="295275" cy="685800"/>
          </a:xfrm>
          <a:custGeom>
            <a:avLst/>
            <a:gdLst/>
            <a:ahLst/>
            <a:cxnLst>
              <a:cxn ang="0">
                <a:pos x="-2798" y="0"/>
              </a:cxn>
              <a:cxn ang="0">
                <a:pos x="58962341" y="516129016"/>
              </a:cxn>
              <a:cxn ang="0">
                <a:pos x="-2798" y="0"/>
              </a:cxn>
              <a:cxn ang="0">
                <a:pos x="58962341" y="516129016"/>
              </a:cxn>
              <a:cxn ang="0">
                <a:pos x="0" y="691329263"/>
              </a:cxn>
            </a:cxnLst>
            <a:pathLst>
              <a:path w="20895" h="21600" fill="none">
                <a:moveTo>
                  <a:pt x="-1" y="0"/>
                </a:moveTo>
                <a:cubicBezTo>
                  <a:pt x="9821" y="0"/>
                  <a:pt x="18405" y="6625"/>
                  <a:pt x="20894" y="16126"/>
                </a:cubicBezTo>
              </a:path>
              <a:path w="20895" h="21600" stroke="0">
                <a:moveTo>
                  <a:pt x="-1" y="0"/>
                </a:moveTo>
                <a:cubicBezTo>
                  <a:pt x="9821" y="0"/>
                  <a:pt x="18405" y="6625"/>
                  <a:pt x="20894" y="1612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" name="Arc 8"/>
          <p:cNvSpPr/>
          <p:nvPr/>
        </p:nvSpPr>
        <p:spPr>
          <a:xfrm flipH="1">
            <a:off x="6454775" y="2513013"/>
            <a:ext cx="533400" cy="304800"/>
          </a:xfrm>
          <a:custGeom>
            <a:avLst/>
            <a:gdLst/>
            <a:ahLst/>
            <a:cxnLst>
              <a:cxn ang="0">
                <a:pos x="-15236" y="0"/>
              </a:cxn>
              <a:cxn ang="0">
                <a:pos x="325275642" y="60692834"/>
              </a:cxn>
              <a:cxn ang="0">
                <a:pos x="-15236" y="0"/>
              </a:cxn>
              <a:cxn ang="0">
                <a:pos x="325275642" y="60692834"/>
              </a:cxn>
              <a:cxn ang="0">
                <a:pos x="0" y="60692834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" name="Text Box 9"/>
          <p:cNvSpPr txBox="1"/>
          <p:nvPr/>
        </p:nvSpPr>
        <p:spPr>
          <a:xfrm>
            <a:off x="1477963" y="1995488"/>
            <a:ext cx="3048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3251200" y="2897188"/>
            <a:ext cx="3810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1"/>
          <p:cNvSpPr txBox="1"/>
          <p:nvPr/>
        </p:nvSpPr>
        <p:spPr>
          <a:xfrm>
            <a:off x="1955800" y="304006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2"/>
          <p:cNvSpPr txBox="1"/>
          <p:nvPr/>
        </p:nvSpPr>
        <p:spPr>
          <a:xfrm>
            <a:off x="7685088" y="2581275"/>
            <a:ext cx="304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3"/>
          <p:cNvSpPr txBox="1"/>
          <p:nvPr/>
        </p:nvSpPr>
        <p:spPr>
          <a:xfrm>
            <a:off x="6454775" y="2728913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Object 3"/>
          <p:cNvGraphicFramePr/>
          <p:nvPr/>
        </p:nvGraphicFramePr>
        <p:xfrm>
          <a:off x="2214563" y="2605088"/>
          <a:ext cx="47307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370205" imgH="165735" progId="Equation.DSMT4">
                  <p:embed/>
                </p:oleObj>
              </mc:Choice>
              <mc:Fallback>
                <p:oleObj name="" r:id="rId1" imgW="370205" imgH="165735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563" y="2605088"/>
                        <a:ext cx="473075" cy="233362"/>
                      </a:xfrm>
                      <a:prstGeom prst="rect">
                        <a:avLst/>
                      </a:prstGeom>
                      <a:solidFill>
                        <a:srgbClr val="FF505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6"/>
          <p:cNvSpPr/>
          <p:nvPr/>
        </p:nvSpPr>
        <p:spPr>
          <a:xfrm>
            <a:off x="5302250" y="2800350"/>
            <a:ext cx="2362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9" name="Line 17"/>
          <p:cNvSpPr/>
          <p:nvPr/>
        </p:nvSpPr>
        <p:spPr>
          <a:xfrm flipV="1">
            <a:off x="6454775" y="2081213"/>
            <a:ext cx="0" cy="1295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0" name="Arc 18"/>
          <p:cNvSpPr/>
          <p:nvPr/>
        </p:nvSpPr>
        <p:spPr>
          <a:xfrm flipH="1" flipV="1">
            <a:off x="6094413" y="2152650"/>
            <a:ext cx="300037" cy="609600"/>
          </a:xfrm>
          <a:custGeom>
            <a:avLst/>
            <a:gdLst/>
            <a:ahLst/>
            <a:cxnLst>
              <a:cxn ang="0">
                <a:pos x="-2795" y="0"/>
              </a:cxn>
              <a:cxn ang="0">
                <a:pos x="59800669" y="398684186"/>
              </a:cxn>
              <a:cxn ang="0">
                <a:pos x="-2795" y="0"/>
              </a:cxn>
              <a:cxn ang="0">
                <a:pos x="59800669" y="398684186"/>
              </a:cxn>
              <a:cxn ang="0">
                <a:pos x="0" y="485542646"/>
              </a:cxn>
            </a:cxnLst>
            <a:pathLst>
              <a:path w="21252" h="21600" fill="none">
                <a:moveTo>
                  <a:pt x="-1" y="0"/>
                </a:moveTo>
                <a:cubicBezTo>
                  <a:pt x="10438" y="0"/>
                  <a:pt x="19384" y="7465"/>
                  <a:pt x="21251" y="17736"/>
                </a:cubicBezTo>
              </a:path>
              <a:path w="21252" h="21600" stroke="0">
                <a:moveTo>
                  <a:pt x="-1" y="0"/>
                </a:moveTo>
                <a:cubicBezTo>
                  <a:pt x="10438" y="0"/>
                  <a:pt x="19384" y="7465"/>
                  <a:pt x="21251" y="1773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" name="Arc 19"/>
          <p:cNvSpPr/>
          <p:nvPr/>
        </p:nvSpPr>
        <p:spPr>
          <a:xfrm flipH="1" flipV="1">
            <a:off x="6597650" y="2224088"/>
            <a:ext cx="533400" cy="457200"/>
          </a:xfrm>
          <a:custGeom>
            <a:avLst/>
            <a:gdLst/>
            <a:ahLst/>
            <a:cxnLst>
              <a:cxn ang="0">
                <a:pos x="60416860" y="0"/>
              </a:cxn>
              <a:cxn ang="0">
                <a:pos x="325275642" y="171383734"/>
              </a:cxn>
              <a:cxn ang="0">
                <a:pos x="324417016" y="184021305"/>
              </a:cxn>
              <a:cxn ang="0">
                <a:pos x="60416860" y="0"/>
              </a:cxn>
              <a:cxn ang="0">
                <a:pos x="325275642" y="171383734"/>
              </a:cxn>
              <a:cxn ang="0">
                <a:pos x="324417016" y="184021305"/>
              </a:cxn>
              <a:cxn ang="0">
                <a:pos x="0" y="171383734"/>
              </a:cxn>
            </a:cxnLst>
            <a:pathLst>
              <a:path w="21600" h="22789" fill="none">
                <a:moveTo>
                  <a:pt x="4012" y="0"/>
                </a:moveTo>
                <a:cubicBezTo>
                  <a:pt x="14214" y="1928"/>
                  <a:pt x="21600" y="10842"/>
                  <a:pt x="21600" y="21224"/>
                </a:cubicBezTo>
                <a:cubicBezTo>
                  <a:pt x="21600" y="21746"/>
                  <a:pt x="21581" y="22268"/>
                  <a:pt x="21543" y="22789"/>
                </a:cubicBezTo>
              </a:path>
              <a:path w="21600" h="22789" stroke="0">
                <a:moveTo>
                  <a:pt x="4012" y="0"/>
                </a:moveTo>
                <a:cubicBezTo>
                  <a:pt x="14214" y="1928"/>
                  <a:pt x="21600" y="10842"/>
                  <a:pt x="21600" y="21224"/>
                </a:cubicBezTo>
                <a:cubicBezTo>
                  <a:pt x="21600" y="21746"/>
                  <a:pt x="21581" y="22268"/>
                  <a:pt x="21543" y="22789"/>
                </a:cubicBezTo>
                <a:lnTo>
                  <a:pt x="0" y="21224"/>
                </a:lnTo>
                <a:lnTo>
                  <a:pt x="4012" y="0"/>
                </a:ln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" name="Arc 20"/>
          <p:cNvSpPr/>
          <p:nvPr/>
        </p:nvSpPr>
        <p:spPr>
          <a:xfrm rot="-444744">
            <a:off x="5805488" y="2841625"/>
            <a:ext cx="533400" cy="533400"/>
          </a:xfrm>
          <a:custGeom>
            <a:avLst/>
            <a:gdLst/>
            <a:ahLst/>
            <a:cxnLst>
              <a:cxn ang="0">
                <a:pos x="-15236" y="0"/>
              </a:cxn>
              <a:cxn ang="0">
                <a:pos x="325275642" y="325275642"/>
              </a:cxn>
              <a:cxn ang="0">
                <a:pos x="-15236" y="0"/>
              </a:cxn>
              <a:cxn ang="0">
                <a:pos x="325275642" y="325275642"/>
              </a:cxn>
              <a:cxn ang="0">
                <a:pos x="0" y="325275642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solidFill>
            <a:schemeClr val="tx2"/>
          </a:solidFill>
          <a:ln w="2857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" name="Text Box 21"/>
          <p:cNvSpPr txBox="1"/>
          <p:nvPr/>
        </p:nvSpPr>
        <p:spPr>
          <a:xfrm>
            <a:off x="6445250" y="1792288"/>
            <a:ext cx="3810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Object 4"/>
          <p:cNvGraphicFramePr/>
          <p:nvPr/>
        </p:nvGraphicFramePr>
        <p:xfrm>
          <a:off x="5348288" y="2081213"/>
          <a:ext cx="49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495300" imgH="228600" progId="Equation.DSMT4">
                  <p:embed/>
                </p:oleObj>
              </mc:Choice>
              <mc:Fallback>
                <p:oleObj name="" r:id="rId3" imgW="495300" imgH="2286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8288" y="2081213"/>
                        <a:ext cx="495300" cy="3810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/>
          <p:nvPr/>
        </p:nvGraphicFramePr>
        <p:xfrm>
          <a:off x="5229225" y="3016250"/>
          <a:ext cx="8112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421005" imgH="408305" progId="Equation.DSMT4">
                  <p:embed/>
                </p:oleObj>
              </mc:Choice>
              <mc:Fallback>
                <p:oleObj name="" r:id="rId5" imgW="421005" imgH="408305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9225" y="3016250"/>
                        <a:ext cx="811213" cy="485775"/>
                      </a:xfrm>
                      <a:prstGeom prst="rect">
                        <a:avLst/>
                      </a:prstGeom>
                      <a:solidFill>
                        <a:srgbClr val="4747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/>
          <p:nvPr/>
        </p:nvGraphicFramePr>
        <p:xfrm>
          <a:off x="7023100" y="2224088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520700" imgH="241300" progId="Equation.DSMT4">
                  <p:embed/>
                </p:oleObj>
              </mc:Choice>
              <mc:Fallback>
                <p:oleObj name="" r:id="rId7" imgW="520700" imgH="2413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3100" y="2224088"/>
                        <a:ext cx="520700" cy="3937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4664075" y="1250950"/>
            <a:ext cx="4229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Power functions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Text Box 44"/>
          <p:cNvSpPr txBox="1"/>
          <p:nvPr/>
        </p:nvSpPr>
        <p:spPr>
          <a:xfrm>
            <a:off x="127000" y="400050"/>
            <a:ext cx="8189913" cy="45878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 Graphs of Basic Elementary Functions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25"/>
          <p:cNvSpPr txBox="1"/>
          <p:nvPr/>
        </p:nvSpPr>
        <p:spPr>
          <a:xfrm>
            <a:off x="457200" y="4114800"/>
            <a:ext cx="4206875" cy="458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Exponential Functions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Arc 26"/>
          <p:cNvSpPr/>
          <p:nvPr/>
        </p:nvSpPr>
        <p:spPr>
          <a:xfrm flipH="1" flipV="1">
            <a:off x="5822950" y="5205413"/>
            <a:ext cx="609600" cy="1066800"/>
          </a:xfrm>
          <a:custGeom>
            <a:avLst/>
            <a:gdLst/>
            <a:ahLst/>
            <a:cxnLst>
              <a:cxn ang="0">
                <a:pos x="-22296" y="0"/>
              </a:cxn>
              <a:cxn ang="0">
                <a:pos x="485542646" y="2147483647"/>
              </a:cxn>
              <a:cxn ang="0">
                <a:pos x="-22296" y="0"/>
              </a:cxn>
              <a:cxn ang="0">
                <a:pos x="485542646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" name="Text Box 27"/>
          <p:cNvSpPr txBox="1"/>
          <p:nvPr/>
        </p:nvSpPr>
        <p:spPr>
          <a:xfrm>
            <a:off x="1725613" y="585787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Line 28"/>
          <p:cNvSpPr/>
          <p:nvPr/>
        </p:nvSpPr>
        <p:spPr>
          <a:xfrm>
            <a:off x="4679950" y="5738813"/>
            <a:ext cx="2438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3" name="Line 29"/>
          <p:cNvSpPr/>
          <p:nvPr/>
        </p:nvSpPr>
        <p:spPr>
          <a:xfrm flipV="1">
            <a:off x="5746750" y="4900613"/>
            <a:ext cx="0" cy="1676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4" name="Arc 30"/>
          <p:cNvSpPr/>
          <p:nvPr/>
        </p:nvSpPr>
        <p:spPr>
          <a:xfrm flipH="1">
            <a:off x="5822950" y="5129213"/>
            <a:ext cx="609600" cy="1143000"/>
          </a:xfrm>
          <a:custGeom>
            <a:avLst/>
            <a:gdLst/>
            <a:ahLst/>
            <a:cxnLst>
              <a:cxn ang="0">
                <a:pos x="-22296" y="0"/>
              </a:cxn>
              <a:cxn ang="0">
                <a:pos x="485542646" y="2147483647"/>
              </a:cxn>
              <a:cxn ang="0">
                <a:pos x="-22296" y="0"/>
              </a:cxn>
              <a:cxn ang="0">
                <a:pos x="485542646" y="2147483647"/>
              </a:cxn>
              <a:cxn ang="0">
                <a:pos x="0" y="214748364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5" name="Text Box 31"/>
          <p:cNvSpPr txBox="1"/>
          <p:nvPr/>
        </p:nvSpPr>
        <p:spPr>
          <a:xfrm>
            <a:off x="5822950" y="4672013"/>
            <a:ext cx="3048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32"/>
          <p:cNvSpPr txBox="1"/>
          <p:nvPr/>
        </p:nvSpPr>
        <p:spPr>
          <a:xfrm>
            <a:off x="7118350" y="5510213"/>
            <a:ext cx="3810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33"/>
          <p:cNvSpPr txBox="1"/>
          <p:nvPr/>
        </p:nvSpPr>
        <p:spPr>
          <a:xfrm>
            <a:off x="5430838" y="5662613"/>
            <a:ext cx="3048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Line 34"/>
          <p:cNvSpPr/>
          <p:nvPr/>
        </p:nvSpPr>
        <p:spPr>
          <a:xfrm>
            <a:off x="762000" y="5991225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9" name="Line 35"/>
          <p:cNvSpPr/>
          <p:nvPr/>
        </p:nvSpPr>
        <p:spPr>
          <a:xfrm flipV="1">
            <a:off x="1752600" y="4960938"/>
            <a:ext cx="0" cy="17430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60" name="Arc 36"/>
          <p:cNvSpPr/>
          <p:nvPr/>
        </p:nvSpPr>
        <p:spPr>
          <a:xfrm flipV="1">
            <a:off x="1066800" y="5276850"/>
            <a:ext cx="1219200" cy="555625"/>
          </a:xfrm>
          <a:custGeom>
            <a:avLst/>
            <a:gdLst/>
            <a:ahLst/>
            <a:cxnLst>
              <a:cxn ang="0">
                <a:pos x="-178421" y="0"/>
              </a:cxn>
              <a:cxn ang="0">
                <a:pos x="2147483647" y="367652767"/>
              </a:cxn>
              <a:cxn ang="0">
                <a:pos x="-178421" y="0"/>
              </a:cxn>
              <a:cxn ang="0">
                <a:pos x="2147483647" y="367652767"/>
              </a:cxn>
              <a:cxn ang="0">
                <a:pos x="0" y="36765276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" name="Arc 37"/>
          <p:cNvSpPr/>
          <p:nvPr/>
        </p:nvSpPr>
        <p:spPr>
          <a:xfrm flipH="1" flipV="1">
            <a:off x="1219200" y="5356225"/>
            <a:ext cx="1219200" cy="476250"/>
          </a:xfrm>
          <a:custGeom>
            <a:avLst/>
            <a:gdLst/>
            <a:ahLst/>
            <a:cxnLst>
              <a:cxn ang="0">
                <a:pos x="-178421" y="0"/>
              </a:cxn>
              <a:cxn ang="0">
                <a:pos x="2147483647" y="231524770"/>
              </a:cxn>
              <a:cxn ang="0">
                <a:pos x="-178421" y="0"/>
              </a:cxn>
              <a:cxn ang="0">
                <a:pos x="2147483647" y="231524770"/>
              </a:cxn>
              <a:cxn ang="0">
                <a:pos x="0" y="231524770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2" name="Text Box 38"/>
          <p:cNvSpPr txBox="1"/>
          <p:nvPr/>
        </p:nvSpPr>
        <p:spPr>
          <a:xfrm>
            <a:off x="1828800" y="4722813"/>
            <a:ext cx="3048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39"/>
          <p:cNvSpPr txBox="1"/>
          <p:nvPr/>
        </p:nvSpPr>
        <p:spPr>
          <a:xfrm>
            <a:off x="3048000" y="5780088"/>
            <a:ext cx="3810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4" name="Object 7"/>
          <p:cNvGraphicFramePr/>
          <p:nvPr/>
        </p:nvGraphicFramePr>
        <p:xfrm>
          <a:off x="2347913" y="5119688"/>
          <a:ext cx="1017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914400" imgH="228600" progId="Equation.DSMT4">
                  <p:embed/>
                </p:oleObj>
              </mc:Choice>
              <mc:Fallback>
                <p:oleObj name="" r:id="rId9" imgW="914400" imgH="228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47913" y="5119688"/>
                        <a:ext cx="1017587" cy="31591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8"/>
          <p:cNvGraphicFramePr/>
          <p:nvPr/>
        </p:nvGraphicFramePr>
        <p:xfrm>
          <a:off x="347663" y="4778375"/>
          <a:ext cx="13906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1" imgW="1269365" imgH="228600" progId="Equation.DSMT4">
                  <p:embed/>
                </p:oleObj>
              </mc:Choice>
              <mc:Fallback>
                <p:oleObj name="" r:id="rId11" imgW="1269365" imgH="2286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7663" y="4778375"/>
                        <a:ext cx="1390650" cy="388938"/>
                      </a:xfrm>
                      <a:prstGeom prst="rect">
                        <a:avLst/>
                      </a:prstGeom>
                      <a:solidFill>
                        <a:srgbClr val="5CAD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9"/>
          <p:cNvGraphicFramePr/>
          <p:nvPr/>
        </p:nvGraphicFramePr>
        <p:xfrm>
          <a:off x="6465888" y="4892675"/>
          <a:ext cx="138271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3" imgW="1193165" imgH="241300" progId="Equation.DSMT4">
                  <p:embed/>
                </p:oleObj>
              </mc:Choice>
              <mc:Fallback>
                <p:oleObj name="" r:id="rId13" imgW="1193165" imgH="2413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65888" y="4892675"/>
                        <a:ext cx="1382712" cy="3222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0"/>
          <p:cNvGraphicFramePr/>
          <p:nvPr/>
        </p:nvGraphicFramePr>
        <p:xfrm>
          <a:off x="6470650" y="5967413"/>
          <a:ext cx="144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5" imgW="1447800" imgH="228600" progId="Equation.DSMT4">
                  <p:embed/>
                </p:oleObj>
              </mc:Choice>
              <mc:Fallback>
                <p:oleObj name="" r:id="rId15" imgW="1447800" imgH="2286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70650" y="5967413"/>
                        <a:ext cx="1447800" cy="304800"/>
                      </a:xfrm>
                      <a:prstGeom prst="rect">
                        <a:avLst/>
                      </a:prstGeom>
                      <a:solidFill>
                        <a:srgbClr val="5CAD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4757738" y="4114800"/>
            <a:ext cx="43100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Logarithmic functions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23" grpId="0"/>
      <p:bldP spid="46" grpId="0"/>
      <p:bldP spid="48" grpId="0" bldLvl="0" animBg="1"/>
      <p:bldP spid="49" grpId="0"/>
      <p:bldP spid="51" grpId="0"/>
      <p:bldP spid="55" grpId="0"/>
      <p:bldP spid="56" grpId="0"/>
      <p:bldP spid="57" grpId="0"/>
      <p:bldP spid="62" grpId="0"/>
      <p:bldP spid="63" grpId="0"/>
      <p:bldP spid="6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Text Box 2"/>
          <p:cNvSpPr txBox="1"/>
          <p:nvPr/>
        </p:nvSpPr>
        <p:spPr>
          <a:xfrm>
            <a:off x="219075" y="912813"/>
            <a:ext cx="4800600" cy="458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Trigonometric Functions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2" name="Line 3"/>
          <p:cNvSpPr/>
          <p:nvPr/>
        </p:nvSpPr>
        <p:spPr>
          <a:xfrm>
            <a:off x="447675" y="1987550"/>
            <a:ext cx="3124200" cy="0"/>
          </a:xfrm>
          <a:prstGeom prst="line">
            <a:avLst/>
          </a:prstGeom>
          <a:ln w="9525">
            <a:noFill/>
          </a:ln>
        </p:spPr>
      </p:sp>
      <p:sp>
        <p:nvSpPr>
          <p:cNvPr id="61443" name="Line 4"/>
          <p:cNvSpPr/>
          <p:nvPr/>
        </p:nvSpPr>
        <p:spPr>
          <a:xfrm>
            <a:off x="600075" y="2749550"/>
            <a:ext cx="3124200" cy="0"/>
          </a:xfrm>
          <a:prstGeom prst="line">
            <a:avLst/>
          </a:prstGeom>
          <a:ln w="9525">
            <a:noFill/>
          </a:ln>
        </p:spPr>
      </p:sp>
      <p:sp>
        <p:nvSpPr>
          <p:cNvPr id="61444" name="Line 5"/>
          <p:cNvSpPr/>
          <p:nvPr/>
        </p:nvSpPr>
        <p:spPr>
          <a:xfrm>
            <a:off x="2809875" y="2292350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45" name="Line 6"/>
          <p:cNvSpPr/>
          <p:nvPr/>
        </p:nvSpPr>
        <p:spPr>
          <a:xfrm>
            <a:off x="2276475" y="2292350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46" name="Line 7"/>
          <p:cNvSpPr/>
          <p:nvPr/>
        </p:nvSpPr>
        <p:spPr>
          <a:xfrm>
            <a:off x="4867275" y="1987550"/>
            <a:ext cx="2514600" cy="0"/>
          </a:xfrm>
          <a:prstGeom prst="line">
            <a:avLst/>
          </a:prstGeom>
          <a:ln w="9525">
            <a:noFill/>
          </a:ln>
        </p:spPr>
      </p:sp>
      <p:sp>
        <p:nvSpPr>
          <p:cNvPr id="61447" name="Line 8"/>
          <p:cNvSpPr/>
          <p:nvPr/>
        </p:nvSpPr>
        <p:spPr>
          <a:xfrm>
            <a:off x="4943475" y="2749550"/>
            <a:ext cx="2514600" cy="0"/>
          </a:xfrm>
          <a:prstGeom prst="line">
            <a:avLst/>
          </a:prstGeom>
          <a:ln w="9525">
            <a:noFill/>
          </a:ln>
        </p:spPr>
      </p:sp>
      <p:sp>
        <p:nvSpPr>
          <p:cNvPr id="61448" name="Arc 9"/>
          <p:cNvSpPr/>
          <p:nvPr/>
        </p:nvSpPr>
        <p:spPr>
          <a:xfrm flipV="1">
            <a:off x="5400675" y="2292350"/>
            <a:ext cx="304800" cy="457200"/>
          </a:xfrm>
          <a:custGeom>
            <a:avLst/>
            <a:gdLst/>
            <a:ahLst/>
            <a:cxnLst>
              <a:cxn ang="0">
                <a:pos x="-2794" y="0"/>
              </a:cxn>
              <a:cxn ang="0">
                <a:pos x="60692834" y="204838300"/>
              </a:cxn>
              <a:cxn ang="0">
                <a:pos x="-2794" y="0"/>
              </a:cxn>
              <a:cxn ang="0">
                <a:pos x="60692834" y="204838300"/>
              </a:cxn>
              <a:cxn ang="0">
                <a:pos x="0" y="204838300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49" name="Arc 10"/>
          <p:cNvSpPr/>
          <p:nvPr/>
        </p:nvSpPr>
        <p:spPr>
          <a:xfrm flipV="1">
            <a:off x="6772275" y="2368550"/>
            <a:ext cx="304800" cy="381000"/>
          </a:xfrm>
          <a:custGeom>
            <a:avLst/>
            <a:gdLst/>
            <a:ahLst/>
            <a:cxnLst>
              <a:cxn ang="0">
                <a:pos x="-2794" y="0"/>
              </a:cxn>
              <a:cxn ang="0">
                <a:pos x="60692834" y="118540689"/>
              </a:cxn>
              <a:cxn ang="0">
                <a:pos x="-2794" y="0"/>
              </a:cxn>
              <a:cxn ang="0">
                <a:pos x="60692834" y="118540689"/>
              </a:cxn>
              <a:cxn ang="0">
                <a:pos x="0" y="118540689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50" name="Line 11"/>
          <p:cNvSpPr/>
          <p:nvPr/>
        </p:nvSpPr>
        <p:spPr>
          <a:xfrm>
            <a:off x="5324475" y="2292350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51" name="Line 12"/>
          <p:cNvSpPr/>
          <p:nvPr/>
        </p:nvSpPr>
        <p:spPr>
          <a:xfrm>
            <a:off x="6772275" y="2292350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52" name="Line 13"/>
          <p:cNvSpPr/>
          <p:nvPr/>
        </p:nvSpPr>
        <p:spPr>
          <a:xfrm>
            <a:off x="7381875" y="2292350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53" name="Line 14"/>
          <p:cNvSpPr/>
          <p:nvPr/>
        </p:nvSpPr>
        <p:spPr>
          <a:xfrm>
            <a:off x="1895475" y="191135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54" name="Line 15"/>
          <p:cNvSpPr/>
          <p:nvPr/>
        </p:nvSpPr>
        <p:spPr>
          <a:xfrm>
            <a:off x="6010275" y="274955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55" name="Text Box 16"/>
          <p:cNvSpPr txBox="1"/>
          <p:nvPr/>
        </p:nvSpPr>
        <p:spPr>
          <a:xfrm>
            <a:off x="3800475" y="2063750"/>
            <a:ext cx="304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56" name="Text Box 17"/>
          <p:cNvSpPr txBox="1"/>
          <p:nvPr/>
        </p:nvSpPr>
        <p:spPr>
          <a:xfrm>
            <a:off x="904875" y="2284413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57" name="Object 18"/>
          <p:cNvGraphicFramePr/>
          <p:nvPr/>
        </p:nvGraphicFramePr>
        <p:xfrm>
          <a:off x="1978025" y="2292350"/>
          <a:ext cx="1968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28905" imgH="141605" progId="Equation.3">
                  <p:embed/>
                </p:oleObj>
              </mc:Choice>
              <mc:Fallback>
                <p:oleObj name="" r:id="rId1" imgW="128905" imgH="14160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8025" y="2292350"/>
                        <a:ext cx="19685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8" name="Group 19"/>
          <p:cNvGrpSpPr/>
          <p:nvPr/>
        </p:nvGrpSpPr>
        <p:grpSpPr>
          <a:xfrm>
            <a:off x="295275" y="1454150"/>
            <a:ext cx="3581400" cy="1447800"/>
            <a:chOff x="672" y="720"/>
            <a:chExt cx="2256" cy="912"/>
          </a:xfrm>
        </p:grpSpPr>
        <p:sp>
          <p:nvSpPr>
            <p:cNvPr id="61459" name="Line 20"/>
            <p:cNvSpPr/>
            <p:nvPr/>
          </p:nvSpPr>
          <p:spPr>
            <a:xfrm>
              <a:off x="1584" y="124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0" name="Line 21"/>
            <p:cNvSpPr/>
            <p:nvPr/>
          </p:nvSpPr>
          <p:spPr>
            <a:xfrm>
              <a:off x="1200" y="124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1" name="Line 22"/>
            <p:cNvSpPr/>
            <p:nvPr/>
          </p:nvSpPr>
          <p:spPr>
            <a:xfrm>
              <a:off x="1680" y="148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2" name="Text Box 23"/>
            <p:cNvSpPr txBox="1"/>
            <p:nvPr/>
          </p:nvSpPr>
          <p:spPr>
            <a:xfrm>
              <a:off x="1776" y="720"/>
              <a:ext cx="2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63" name="Object 24"/>
            <p:cNvGraphicFramePr/>
            <p:nvPr/>
          </p:nvGraphicFramePr>
          <p:xfrm>
            <a:off x="2160" y="1256"/>
            <a:ext cx="19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3" imgW="154305" imgH="141605" progId="Equation.3">
                    <p:embed/>
                  </p:oleObj>
                </mc:Choice>
                <mc:Fallback>
                  <p:oleObj name="" r:id="rId3" imgW="154305" imgH="14160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60" y="1256"/>
                          <a:ext cx="19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464" name="Group 25"/>
            <p:cNvGrpSpPr/>
            <p:nvPr/>
          </p:nvGrpSpPr>
          <p:grpSpPr>
            <a:xfrm>
              <a:off x="672" y="816"/>
              <a:ext cx="2256" cy="816"/>
              <a:chOff x="672" y="864"/>
              <a:chExt cx="2256" cy="816"/>
            </a:xfrm>
          </p:grpSpPr>
          <p:sp>
            <p:nvSpPr>
              <p:cNvPr id="61465" name="Line 26"/>
              <p:cNvSpPr/>
              <p:nvPr/>
            </p:nvSpPr>
            <p:spPr>
              <a:xfrm>
                <a:off x="672" y="1296"/>
                <a:ext cx="225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1466" name="Line 27"/>
              <p:cNvSpPr/>
              <p:nvPr/>
            </p:nvSpPr>
            <p:spPr>
              <a:xfrm flipV="1">
                <a:off x="1728" y="864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1467" name="Arc 28"/>
              <p:cNvSpPr/>
              <p:nvPr/>
            </p:nvSpPr>
            <p:spPr>
              <a:xfrm flipH="1">
                <a:off x="1728" y="1056"/>
                <a:ext cx="240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468" name="Arc 29"/>
              <p:cNvSpPr/>
              <p:nvPr/>
            </p:nvSpPr>
            <p:spPr>
              <a:xfrm>
                <a:off x="1872" y="1056"/>
                <a:ext cx="19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469" name="Arc 30"/>
              <p:cNvSpPr/>
              <p:nvPr/>
            </p:nvSpPr>
            <p:spPr>
              <a:xfrm flipV="1">
                <a:off x="1488" y="1296"/>
                <a:ext cx="240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470" name="Arc 31"/>
              <p:cNvSpPr/>
              <p:nvPr/>
            </p:nvSpPr>
            <p:spPr>
              <a:xfrm flipH="1" flipV="1">
                <a:off x="1392" y="1296"/>
                <a:ext cx="19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471" name="Arc 32"/>
              <p:cNvSpPr/>
              <p:nvPr/>
            </p:nvSpPr>
            <p:spPr>
              <a:xfrm>
                <a:off x="1200" y="1056"/>
                <a:ext cx="19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472" name="Arc 33"/>
              <p:cNvSpPr/>
              <p:nvPr/>
            </p:nvSpPr>
            <p:spPr>
              <a:xfrm flipH="1">
                <a:off x="1056" y="1056"/>
                <a:ext cx="240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473" name="Arc 34"/>
              <p:cNvSpPr/>
              <p:nvPr/>
            </p:nvSpPr>
            <p:spPr>
              <a:xfrm flipV="1">
                <a:off x="864" y="1296"/>
                <a:ext cx="19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474" name="Arc 35"/>
              <p:cNvSpPr/>
              <p:nvPr/>
            </p:nvSpPr>
            <p:spPr>
              <a:xfrm flipH="1" flipV="1">
                <a:off x="2064" y="1296"/>
                <a:ext cx="19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475" name="Arc 36"/>
              <p:cNvSpPr/>
              <p:nvPr/>
            </p:nvSpPr>
            <p:spPr>
              <a:xfrm flipV="1">
                <a:off x="2256" y="1296"/>
                <a:ext cx="19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476" name="Arc 37"/>
              <p:cNvSpPr/>
              <p:nvPr/>
            </p:nvSpPr>
            <p:spPr>
              <a:xfrm flipH="1">
                <a:off x="2448" y="1056"/>
                <a:ext cx="19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61477" name="Object 38"/>
            <p:cNvGraphicFramePr/>
            <p:nvPr/>
          </p:nvGraphicFramePr>
          <p:xfrm>
            <a:off x="1104" y="1296"/>
            <a:ext cx="24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5" imgW="268605" imgH="140970" progId="Equation.3">
                    <p:embed/>
                  </p:oleObj>
                </mc:Choice>
                <mc:Fallback>
                  <p:oleObj name="" r:id="rId5" imgW="268605" imgH="14097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4" y="1296"/>
                          <a:ext cx="240" cy="1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8" name="Object 39"/>
            <p:cNvGraphicFramePr/>
            <p:nvPr/>
          </p:nvGraphicFramePr>
          <p:xfrm>
            <a:off x="1440" y="1008"/>
            <a:ext cx="2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7" imgW="293370" imgH="408305" progId="Equation.3">
                    <p:embed/>
                  </p:oleObj>
                </mc:Choice>
                <mc:Fallback>
                  <p:oleObj name="" r:id="rId7" imgW="293370" imgH="40830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0" y="1008"/>
                          <a:ext cx="23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9" name="Object 40"/>
            <p:cNvGraphicFramePr/>
            <p:nvPr/>
          </p:nvGraphicFramePr>
          <p:xfrm>
            <a:off x="1728" y="1488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9" imgW="230505" imgH="166370" progId="Equation.3">
                    <p:embed/>
                  </p:oleObj>
                </mc:Choice>
                <mc:Fallback>
                  <p:oleObj name="" r:id="rId9" imgW="230505" imgH="16637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28" y="1488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0" name="Object 41"/>
            <p:cNvGraphicFramePr/>
            <p:nvPr/>
          </p:nvGraphicFramePr>
          <p:xfrm>
            <a:off x="1776" y="960"/>
            <a:ext cx="72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1" imgW="115570" imgH="167005" progId="Equation.3">
                    <p:embed/>
                  </p:oleObj>
                </mc:Choice>
                <mc:Fallback>
                  <p:oleObj name="" r:id="rId11" imgW="115570" imgH="16700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76" y="960"/>
                          <a:ext cx="72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1" name="Object 42"/>
            <p:cNvGraphicFramePr/>
            <p:nvPr/>
          </p:nvGraphicFramePr>
          <p:xfrm>
            <a:off x="1843" y="1200"/>
            <a:ext cx="20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3" imgW="140970" imgH="230505" progId="Equation.3">
                    <p:embed/>
                  </p:oleObj>
                </mc:Choice>
                <mc:Fallback>
                  <p:oleObj name="" r:id="rId13" imgW="140970" imgH="230505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43" y="1200"/>
                          <a:ext cx="20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2" name="Object 43"/>
            <p:cNvGraphicFramePr/>
            <p:nvPr/>
          </p:nvGraphicFramePr>
          <p:xfrm>
            <a:off x="2112" y="768"/>
            <a:ext cx="62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5" imgW="598170" imgH="203835" progId="Equation.3">
                    <p:embed/>
                  </p:oleObj>
                </mc:Choice>
                <mc:Fallback>
                  <p:oleObj name="" r:id="rId15" imgW="598170" imgH="203835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12" y="768"/>
                          <a:ext cx="624" cy="19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83" name="Line 44"/>
          <p:cNvSpPr/>
          <p:nvPr/>
        </p:nvSpPr>
        <p:spPr>
          <a:xfrm>
            <a:off x="4486275" y="2368550"/>
            <a:ext cx="3352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61484" name="Line 45"/>
          <p:cNvSpPr/>
          <p:nvPr/>
        </p:nvSpPr>
        <p:spPr>
          <a:xfrm flipV="1">
            <a:off x="6086475" y="1682750"/>
            <a:ext cx="0" cy="1295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61485" name="Arc 46"/>
          <p:cNvSpPr/>
          <p:nvPr/>
        </p:nvSpPr>
        <p:spPr>
          <a:xfrm>
            <a:off x="6086475" y="1987550"/>
            <a:ext cx="381000" cy="381000"/>
          </a:xfrm>
          <a:custGeom>
            <a:avLst/>
            <a:gdLst/>
            <a:ahLst/>
            <a:cxnLst>
              <a:cxn ang="0">
                <a:pos x="-5609" y="0"/>
              </a:cxn>
              <a:cxn ang="0">
                <a:pos x="118540689" y="118540689"/>
              </a:cxn>
              <a:cxn ang="0">
                <a:pos x="-5609" y="0"/>
              </a:cxn>
              <a:cxn ang="0">
                <a:pos x="118540689" y="118540689"/>
              </a:cxn>
              <a:cxn ang="0">
                <a:pos x="0" y="118540689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6" name="Arc 47"/>
          <p:cNvSpPr/>
          <p:nvPr/>
        </p:nvSpPr>
        <p:spPr>
          <a:xfrm flipH="1">
            <a:off x="7077075" y="1987550"/>
            <a:ext cx="304800" cy="381000"/>
          </a:xfrm>
          <a:custGeom>
            <a:avLst/>
            <a:gdLst/>
            <a:ahLst/>
            <a:cxnLst>
              <a:cxn ang="0">
                <a:pos x="-2794" y="0"/>
              </a:cxn>
              <a:cxn ang="0">
                <a:pos x="60692834" y="118540689"/>
              </a:cxn>
              <a:cxn ang="0">
                <a:pos x="-2794" y="0"/>
              </a:cxn>
              <a:cxn ang="0">
                <a:pos x="60692834" y="118540689"/>
              </a:cxn>
              <a:cxn ang="0">
                <a:pos x="0" y="118540689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7" name="Arc 48"/>
          <p:cNvSpPr/>
          <p:nvPr/>
        </p:nvSpPr>
        <p:spPr>
          <a:xfrm flipH="1">
            <a:off x="5705475" y="1987550"/>
            <a:ext cx="381000" cy="381000"/>
          </a:xfrm>
          <a:custGeom>
            <a:avLst/>
            <a:gdLst/>
            <a:ahLst/>
            <a:cxnLst>
              <a:cxn ang="0">
                <a:pos x="-5609" y="0"/>
              </a:cxn>
              <a:cxn ang="0">
                <a:pos x="118540689" y="118540689"/>
              </a:cxn>
              <a:cxn ang="0">
                <a:pos x="-5609" y="0"/>
              </a:cxn>
              <a:cxn ang="0">
                <a:pos x="118540689" y="118540689"/>
              </a:cxn>
              <a:cxn ang="0">
                <a:pos x="0" y="118540689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8" name="Arc 49"/>
          <p:cNvSpPr/>
          <p:nvPr/>
        </p:nvSpPr>
        <p:spPr>
          <a:xfrm flipH="1" flipV="1">
            <a:off x="5019675" y="2368550"/>
            <a:ext cx="457200" cy="381000"/>
          </a:xfrm>
          <a:custGeom>
            <a:avLst/>
            <a:gdLst/>
            <a:ahLst/>
            <a:cxnLst>
              <a:cxn ang="0">
                <a:pos x="-9419" y="0"/>
              </a:cxn>
              <a:cxn ang="0">
                <a:pos x="204838300" y="118540689"/>
              </a:cxn>
              <a:cxn ang="0">
                <a:pos x="-9419" y="0"/>
              </a:cxn>
              <a:cxn ang="0">
                <a:pos x="204838300" y="118540689"/>
              </a:cxn>
              <a:cxn ang="0">
                <a:pos x="0" y="118540689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9" name="Arc 50"/>
          <p:cNvSpPr/>
          <p:nvPr/>
        </p:nvSpPr>
        <p:spPr>
          <a:xfrm flipH="1" flipV="1">
            <a:off x="6467475" y="2368550"/>
            <a:ext cx="381000" cy="381000"/>
          </a:xfrm>
          <a:custGeom>
            <a:avLst/>
            <a:gdLst/>
            <a:ahLst/>
            <a:cxnLst>
              <a:cxn ang="0">
                <a:pos x="-5609" y="0"/>
              </a:cxn>
              <a:cxn ang="0">
                <a:pos x="118540689" y="118540689"/>
              </a:cxn>
              <a:cxn ang="0">
                <a:pos x="-5609" y="0"/>
              </a:cxn>
              <a:cxn ang="0">
                <a:pos x="118540689" y="118540689"/>
              </a:cxn>
              <a:cxn ang="0">
                <a:pos x="0" y="118540689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90" name="Text Box 51"/>
          <p:cNvSpPr txBox="1"/>
          <p:nvPr/>
        </p:nvSpPr>
        <p:spPr>
          <a:xfrm>
            <a:off x="6086475" y="1530350"/>
            <a:ext cx="3810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1" name="Text Box 52"/>
          <p:cNvSpPr txBox="1"/>
          <p:nvPr/>
        </p:nvSpPr>
        <p:spPr>
          <a:xfrm>
            <a:off x="7839075" y="2139950"/>
            <a:ext cx="3810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92" name="Object 53"/>
          <p:cNvGraphicFramePr/>
          <p:nvPr/>
        </p:nvGraphicFramePr>
        <p:xfrm>
          <a:off x="6092825" y="2368550"/>
          <a:ext cx="1968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7" imgW="128905" imgH="141605" progId="Equation.3">
                  <p:embed/>
                </p:oleObj>
              </mc:Choice>
              <mc:Fallback>
                <p:oleObj name="" r:id="rId17" imgW="128905" imgH="14160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2825" y="2368550"/>
                        <a:ext cx="19685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3" name="Object 54"/>
          <p:cNvGraphicFramePr/>
          <p:nvPr/>
        </p:nvGraphicFramePr>
        <p:xfrm>
          <a:off x="6269038" y="2292350"/>
          <a:ext cx="274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9" imgW="140970" imgH="230505" progId="Equation.3">
                  <p:embed/>
                </p:oleObj>
              </mc:Choice>
              <mc:Fallback>
                <p:oleObj name="" r:id="rId19" imgW="140970" imgH="23050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269038" y="2292350"/>
                        <a:ext cx="27463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4" name="Object 55"/>
          <p:cNvGraphicFramePr/>
          <p:nvPr/>
        </p:nvGraphicFramePr>
        <p:xfrm>
          <a:off x="6696075" y="2374900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1" imgW="154305" imgH="141605" progId="Equation.3">
                  <p:embed/>
                </p:oleObj>
              </mc:Choice>
              <mc:Fallback>
                <p:oleObj name="" r:id="rId21" imgW="154305" imgH="14160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96075" y="2374900"/>
                        <a:ext cx="228600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5" name="Object 56"/>
          <p:cNvGraphicFramePr/>
          <p:nvPr/>
        </p:nvGraphicFramePr>
        <p:xfrm>
          <a:off x="5629275" y="2368550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3" imgW="255905" imgH="230505" progId="Equation.3">
                  <p:embed/>
                </p:oleObj>
              </mc:Choice>
              <mc:Fallback>
                <p:oleObj name="" r:id="rId23" imgW="255905" imgH="23050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29275" y="2368550"/>
                        <a:ext cx="3810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6" name="Object 57"/>
          <p:cNvGraphicFramePr/>
          <p:nvPr/>
        </p:nvGraphicFramePr>
        <p:xfrm>
          <a:off x="5172075" y="2384425"/>
          <a:ext cx="3810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5" imgW="268605" imgH="140970" progId="Equation.3">
                  <p:embed/>
                </p:oleObj>
              </mc:Choice>
              <mc:Fallback>
                <p:oleObj name="" r:id="rId25" imgW="268605" imgH="14097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72075" y="2384425"/>
                        <a:ext cx="381000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7" name="Object 58"/>
          <p:cNvGraphicFramePr/>
          <p:nvPr/>
        </p:nvGraphicFramePr>
        <p:xfrm>
          <a:off x="6162675" y="19113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7" imgW="114935" imgH="165735" progId="Equation.3">
                  <p:embed/>
                </p:oleObj>
              </mc:Choice>
              <mc:Fallback>
                <p:oleObj name="" r:id="rId27" imgW="114935" imgH="16573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162675" y="1911350"/>
                        <a:ext cx="1143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8" name="Object 59"/>
          <p:cNvGraphicFramePr/>
          <p:nvPr/>
        </p:nvGraphicFramePr>
        <p:xfrm>
          <a:off x="6086475" y="2749550"/>
          <a:ext cx="228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9" imgW="230505" imgH="166370" progId="Equation.3">
                  <p:embed/>
                </p:oleObj>
              </mc:Choice>
              <mc:Fallback>
                <p:oleObj name="" r:id="rId29" imgW="230505" imgH="16637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86475" y="2749550"/>
                        <a:ext cx="2286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9" name="Object 60"/>
          <p:cNvGraphicFramePr/>
          <p:nvPr/>
        </p:nvGraphicFramePr>
        <p:xfrm>
          <a:off x="6391275" y="1758950"/>
          <a:ext cx="990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1" imgW="610870" imgH="165735" progId="Equation.3">
                  <p:embed/>
                </p:oleObj>
              </mc:Choice>
              <mc:Fallback>
                <p:oleObj name="" r:id="rId31" imgW="610870" imgH="16573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391275" y="1758950"/>
                        <a:ext cx="990600" cy="228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0" name="Object 61"/>
          <p:cNvGraphicFramePr/>
          <p:nvPr/>
        </p:nvGraphicFramePr>
        <p:xfrm>
          <a:off x="2352675" y="3435350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3" imgW="624205" imgH="191135" progId="Equation.3">
                  <p:embed/>
                </p:oleObj>
              </mc:Choice>
              <mc:Fallback>
                <p:oleObj name="" r:id="rId33" imgW="624205" imgH="19113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352675" y="3435350"/>
                        <a:ext cx="1066800" cy="3048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1" name="Object 62"/>
          <p:cNvGraphicFramePr/>
          <p:nvPr/>
        </p:nvGraphicFramePr>
        <p:xfrm>
          <a:off x="6696075" y="3359150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5" imgW="611505" imgH="191135" progId="Equation.3">
                  <p:embed/>
                </p:oleObj>
              </mc:Choice>
              <mc:Fallback>
                <p:oleObj name="" r:id="rId35" imgW="611505" imgH="19113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696075" y="3359150"/>
                        <a:ext cx="1066800" cy="3048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02" name="Group 63"/>
          <p:cNvGrpSpPr/>
          <p:nvPr/>
        </p:nvGrpSpPr>
        <p:grpSpPr>
          <a:xfrm>
            <a:off x="371475" y="3587750"/>
            <a:ext cx="3352800" cy="2057400"/>
            <a:chOff x="720" y="1776"/>
            <a:chExt cx="2352" cy="1440"/>
          </a:xfrm>
        </p:grpSpPr>
        <p:sp>
          <p:nvSpPr>
            <p:cNvPr id="61503" name="Line 64"/>
            <p:cNvSpPr/>
            <p:nvPr/>
          </p:nvSpPr>
          <p:spPr>
            <a:xfrm>
              <a:off x="816" y="2544"/>
              <a:ext cx="2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sm" len="lg"/>
            </a:ln>
          </p:spPr>
        </p:sp>
        <p:sp>
          <p:nvSpPr>
            <p:cNvPr id="61504" name="Line 65"/>
            <p:cNvSpPr/>
            <p:nvPr/>
          </p:nvSpPr>
          <p:spPr>
            <a:xfrm flipV="1">
              <a:off x="1776" y="1872"/>
              <a:ext cx="0" cy="1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1505" name="Line 66"/>
            <p:cNvSpPr/>
            <p:nvPr/>
          </p:nvSpPr>
          <p:spPr>
            <a:xfrm>
              <a:off x="2064" y="1920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61506" name="Line 67"/>
            <p:cNvSpPr/>
            <p:nvPr/>
          </p:nvSpPr>
          <p:spPr>
            <a:xfrm>
              <a:off x="1488" y="1968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61507" name="Line 68"/>
            <p:cNvSpPr/>
            <p:nvPr/>
          </p:nvSpPr>
          <p:spPr>
            <a:xfrm>
              <a:off x="2640" y="1920"/>
              <a:ext cx="0" cy="1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61508" name="Line 69"/>
            <p:cNvSpPr/>
            <p:nvPr/>
          </p:nvSpPr>
          <p:spPr>
            <a:xfrm>
              <a:off x="912" y="2016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61509" name="Arc 70"/>
            <p:cNvSpPr/>
            <p:nvPr/>
          </p:nvSpPr>
          <p:spPr>
            <a:xfrm flipV="1">
              <a:off x="1776" y="1968"/>
              <a:ext cx="240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10" name="Arc 71"/>
            <p:cNvSpPr/>
            <p:nvPr/>
          </p:nvSpPr>
          <p:spPr>
            <a:xfrm flipH="1">
              <a:off x="1536" y="2544"/>
              <a:ext cx="240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11" name="Arc 72"/>
            <p:cNvSpPr/>
            <p:nvPr/>
          </p:nvSpPr>
          <p:spPr>
            <a:xfrm flipV="1">
              <a:off x="2352" y="1968"/>
              <a:ext cx="240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12" name="Arc 73"/>
            <p:cNvSpPr/>
            <p:nvPr/>
          </p:nvSpPr>
          <p:spPr>
            <a:xfrm flipH="1">
              <a:off x="2112" y="2544"/>
              <a:ext cx="240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13" name="Arc 74"/>
            <p:cNvSpPr/>
            <p:nvPr/>
          </p:nvSpPr>
          <p:spPr>
            <a:xfrm flipV="1">
              <a:off x="1200" y="2016"/>
              <a:ext cx="240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14" name="Arc 75"/>
            <p:cNvSpPr/>
            <p:nvPr/>
          </p:nvSpPr>
          <p:spPr>
            <a:xfrm flipH="1">
              <a:off x="960" y="2544"/>
              <a:ext cx="240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61515" name="Object 76"/>
            <p:cNvGraphicFramePr/>
            <p:nvPr/>
          </p:nvGraphicFramePr>
          <p:xfrm>
            <a:off x="1776" y="2544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37" imgW="128905" imgH="141605" progId="Equation.3">
                    <p:embed/>
                  </p:oleObj>
                </mc:Choice>
                <mc:Fallback>
                  <p:oleObj name="" r:id="rId37" imgW="128905" imgH="141605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76" y="2544"/>
                          <a:ext cx="13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6" name="Object 77"/>
            <p:cNvGraphicFramePr/>
            <p:nvPr/>
          </p:nvGraphicFramePr>
          <p:xfrm>
            <a:off x="1968" y="2544"/>
            <a:ext cx="11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8" imgW="140970" imgH="230505" progId="Equation.3">
                    <p:embed/>
                  </p:oleObj>
                </mc:Choice>
                <mc:Fallback>
                  <p:oleObj name="" r:id="rId38" imgW="140970" imgH="23050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968" y="2544"/>
                          <a:ext cx="11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7" name="Object 78"/>
            <p:cNvGraphicFramePr/>
            <p:nvPr/>
          </p:nvGraphicFramePr>
          <p:xfrm>
            <a:off x="1296" y="2544"/>
            <a:ext cx="20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40" imgW="255905" imgH="230505" progId="Equation.3">
                    <p:embed/>
                  </p:oleObj>
                </mc:Choice>
                <mc:Fallback>
                  <p:oleObj name="" r:id="rId40" imgW="255905" imgH="23050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1296" y="2544"/>
                          <a:ext cx="208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8" name="Object 79"/>
            <p:cNvGraphicFramePr/>
            <p:nvPr/>
          </p:nvGraphicFramePr>
          <p:xfrm>
            <a:off x="2352" y="2592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42" imgW="154305" imgH="141605" progId="Equation.3">
                    <p:embed/>
                  </p:oleObj>
                </mc:Choice>
                <mc:Fallback>
                  <p:oleObj name="" r:id="rId42" imgW="154305" imgH="14160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2352" y="2592"/>
                          <a:ext cx="96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9" name="Object 80"/>
            <p:cNvGraphicFramePr/>
            <p:nvPr/>
          </p:nvGraphicFramePr>
          <p:xfrm>
            <a:off x="1104" y="2592"/>
            <a:ext cx="168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44" imgW="268605" imgH="140970" progId="Equation.3">
                    <p:embed/>
                  </p:oleObj>
                </mc:Choice>
                <mc:Fallback>
                  <p:oleObj name="" r:id="rId44" imgW="268605" imgH="14097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1104" y="2592"/>
                          <a:ext cx="168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0" name="Object 81"/>
            <p:cNvGraphicFramePr/>
            <p:nvPr/>
          </p:nvGraphicFramePr>
          <p:xfrm>
            <a:off x="2600" y="254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46" imgW="192405" imgH="230505" progId="Equation.3">
                    <p:embed/>
                  </p:oleObj>
                </mc:Choice>
                <mc:Fallback>
                  <p:oleObj name="" r:id="rId46" imgW="192405" imgH="23050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2600" y="254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1" name="Object 82"/>
            <p:cNvGraphicFramePr/>
            <p:nvPr/>
          </p:nvGraphicFramePr>
          <p:xfrm>
            <a:off x="720" y="254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48" imgW="306705" imgH="229870" progId="Equation.3">
                    <p:embed/>
                  </p:oleObj>
                </mc:Choice>
                <mc:Fallback>
                  <p:oleObj name="" r:id="rId48" imgW="306705" imgH="22987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720" y="254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2" name="Object 83"/>
            <p:cNvGraphicFramePr/>
            <p:nvPr/>
          </p:nvGraphicFramePr>
          <p:xfrm>
            <a:off x="2928" y="244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50" imgW="141605" imgH="141605" progId="Equation.3">
                    <p:embed/>
                  </p:oleObj>
                </mc:Choice>
                <mc:Fallback>
                  <p:oleObj name="" r:id="rId50" imgW="141605" imgH="141605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2928" y="2448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3" name="Object 84"/>
            <p:cNvGraphicFramePr/>
            <p:nvPr/>
          </p:nvGraphicFramePr>
          <p:xfrm>
            <a:off x="1824" y="1776"/>
            <a:ext cx="12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52" imgW="141605" imgH="167005" progId="Equation.3">
                    <p:embed/>
                  </p:oleObj>
                </mc:Choice>
                <mc:Fallback>
                  <p:oleObj name="" r:id="rId52" imgW="141605" imgH="16700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1824" y="1776"/>
                          <a:ext cx="122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24" name="Group 85"/>
          <p:cNvGrpSpPr/>
          <p:nvPr/>
        </p:nvGrpSpPr>
        <p:grpSpPr>
          <a:xfrm>
            <a:off x="4638675" y="3587750"/>
            <a:ext cx="3200400" cy="2133600"/>
            <a:chOff x="3312" y="1824"/>
            <a:chExt cx="2448" cy="1344"/>
          </a:xfrm>
        </p:grpSpPr>
        <p:sp>
          <p:nvSpPr>
            <p:cNvPr id="61525" name="Line 86"/>
            <p:cNvSpPr/>
            <p:nvPr/>
          </p:nvSpPr>
          <p:spPr>
            <a:xfrm>
              <a:off x="3408" y="2544"/>
              <a:ext cx="21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1526" name="Line 87"/>
            <p:cNvSpPr/>
            <p:nvPr/>
          </p:nvSpPr>
          <p:spPr>
            <a:xfrm flipV="1">
              <a:off x="4128" y="1824"/>
              <a:ext cx="0" cy="12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1527" name="Line 88"/>
            <p:cNvSpPr/>
            <p:nvPr/>
          </p:nvSpPr>
          <p:spPr>
            <a:xfrm>
              <a:off x="4704" y="1872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61528" name="Line 89"/>
            <p:cNvSpPr/>
            <p:nvPr/>
          </p:nvSpPr>
          <p:spPr>
            <a:xfrm>
              <a:off x="3504" y="1968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61529" name="Line 90"/>
            <p:cNvSpPr/>
            <p:nvPr/>
          </p:nvSpPr>
          <p:spPr>
            <a:xfrm>
              <a:off x="5328" y="1872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61530" name="Arc 91"/>
            <p:cNvSpPr/>
            <p:nvPr/>
          </p:nvSpPr>
          <p:spPr>
            <a:xfrm flipH="1" flipV="1">
              <a:off x="4176" y="1968"/>
              <a:ext cx="240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31" name="Arc 92"/>
            <p:cNvSpPr/>
            <p:nvPr/>
          </p:nvSpPr>
          <p:spPr>
            <a:xfrm>
              <a:off x="4416" y="2544"/>
              <a:ext cx="240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32" name="Arc 93"/>
            <p:cNvSpPr/>
            <p:nvPr/>
          </p:nvSpPr>
          <p:spPr>
            <a:xfrm flipH="1" flipV="1">
              <a:off x="3552" y="1968"/>
              <a:ext cx="240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33" name="Arc 94"/>
            <p:cNvSpPr/>
            <p:nvPr/>
          </p:nvSpPr>
          <p:spPr>
            <a:xfrm>
              <a:off x="3792" y="2544"/>
              <a:ext cx="28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34" name="Arc 95"/>
            <p:cNvSpPr/>
            <p:nvPr/>
          </p:nvSpPr>
          <p:spPr>
            <a:xfrm flipH="1" flipV="1">
              <a:off x="4752" y="1920"/>
              <a:ext cx="336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35" name="Arc 96"/>
            <p:cNvSpPr/>
            <p:nvPr/>
          </p:nvSpPr>
          <p:spPr>
            <a:xfrm>
              <a:off x="5040" y="2544"/>
              <a:ext cx="240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61536" name="Object 97"/>
            <p:cNvGraphicFramePr/>
            <p:nvPr/>
          </p:nvGraphicFramePr>
          <p:xfrm>
            <a:off x="4128" y="2544"/>
            <a:ext cx="12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54" imgW="128905" imgH="141605" progId="Equation.3">
                    <p:embed/>
                  </p:oleObj>
                </mc:Choice>
                <mc:Fallback>
                  <p:oleObj name="" r:id="rId54" imgW="128905" imgH="141605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4128" y="2544"/>
                          <a:ext cx="124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7" name="Object 98"/>
            <p:cNvGraphicFramePr/>
            <p:nvPr/>
          </p:nvGraphicFramePr>
          <p:xfrm>
            <a:off x="4368" y="2544"/>
            <a:ext cx="11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56" imgW="140970" imgH="230505" progId="Equation.3">
                    <p:embed/>
                  </p:oleObj>
                </mc:Choice>
                <mc:Fallback>
                  <p:oleObj name="" r:id="rId56" imgW="140970" imgH="230505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4368" y="2544"/>
                          <a:ext cx="11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8" name="Object 99"/>
            <p:cNvGraphicFramePr/>
            <p:nvPr/>
          </p:nvGraphicFramePr>
          <p:xfrm>
            <a:off x="3648" y="2563"/>
            <a:ext cx="19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58" imgW="255905" imgH="230505" progId="Equation.3">
                    <p:embed/>
                  </p:oleObj>
                </mc:Choice>
                <mc:Fallback>
                  <p:oleObj name="" r:id="rId58" imgW="255905" imgH="23050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3648" y="2563"/>
                          <a:ext cx="192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9" name="Object 100"/>
            <p:cNvGraphicFramePr/>
            <p:nvPr/>
          </p:nvGraphicFramePr>
          <p:xfrm>
            <a:off x="4704" y="2544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60" imgW="154305" imgH="141605" progId="Equation.3">
                    <p:embed/>
                  </p:oleObj>
                </mc:Choice>
                <mc:Fallback>
                  <p:oleObj name="" r:id="rId60" imgW="154305" imgH="141605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61"/>
                        <a:stretch>
                          <a:fillRect/>
                        </a:stretch>
                      </p:blipFill>
                      <p:spPr>
                        <a:xfrm>
                          <a:off x="4704" y="2544"/>
                          <a:ext cx="96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0" name="Object 101"/>
            <p:cNvGraphicFramePr/>
            <p:nvPr/>
          </p:nvGraphicFramePr>
          <p:xfrm>
            <a:off x="4992" y="254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62" imgW="192405" imgH="230505" progId="Equation.3">
                    <p:embed/>
                  </p:oleObj>
                </mc:Choice>
                <mc:Fallback>
                  <p:oleObj name="" r:id="rId62" imgW="192405" imgH="230505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63"/>
                        <a:stretch>
                          <a:fillRect/>
                        </a:stretch>
                      </p:blipFill>
                      <p:spPr>
                        <a:xfrm>
                          <a:off x="4992" y="254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1" name="Object 102"/>
            <p:cNvGraphicFramePr/>
            <p:nvPr/>
          </p:nvGraphicFramePr>
          <p:xfrm>
            <a:off x="3312" y="2592"/>
            <a:ext cx="168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64" imgW="268605" imgH="140970" progId="Equation.3">
                    <p:embed/>
                  </p:oleObj>
                </mc:Choice>
                <mc:Fallback>
                  <p:oleObj name="" r:id="rId64" imgW="268605" imgH="14097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65"/>
                        <a:stretch>
                          <a:fillRect/>
                        </a:stretch>
                      </p:blipFill>
                      <p:spPr>
                        <a:xfrm>
                          <a:off x="3312" y="2592"/>
                          <a:ext cx="168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2" name="Object 103"/>
            <p:cNvGraphicFramePr/>
            <p:nvPr/>
          </p:nvGraphicFramePr>
          <p:xfrm>
            <a:off x="5328" y="2592"/>
            <a:ext cx="14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66" imgW="230505" imgH="179070" progId="Equation.3">
                    <p:embed/>
                  </p:oleObj>
                </mc:Choice>
                <mc:Fallback>
                  <p:oleObj name="" r:id="rId66" imgW="230505" imgH="17907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5328" y="2592"/>
                          <a:ext cx="144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3" name="Object 104"/>
            <p:cNvGraphicFramePr/>
            <p:nvPr/>
          </p:nvGraphicFramePr>
          <p:xfrm>
            <a:off x="5568" y="2496"/>
            <a:ext cx="19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68" imgW="141605" imgH="141605" progId="Equation.3">
                    <p:embed/>
                  </p:oleObj>
                </mc:Choice>
                <mc:Fallback>
                  <p:oleObj name="" r:id="rId68" imgW="141605" imgH="141605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5568" y="2496"/>
                          <a:ext cx="192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4" name="Object 105"/>
            <p:cNvGraphicFramePr/>
            <p:nvPr/>
          </p:nvGraphicFramePr>
          <p:xfrm>
            <a:off x="4190" y="1824"/>
            <a:ext cx="12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69" imgW="141605" imgH="167005" progId="Equation.3">
                    <p:embed/>
                  </p:oleObj>
                </mc:Choice>
                <mc:Fallback>
                  <p:oleObj name="" r:id="rId69" imgW="141605" imgH="167005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70"/>
                        <a:stretch>
                          <a:fillRect/>
                        </a:stretch>
                      </p:blipFill>
                      <p:spPr>
                        <a:xfrm>
                          <a:off x="4190" y="1824"/>
                          <a:ext cx="122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48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333375"/>
            <a:ext cx="8569325" cy="6164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5"/>
          <p:cNvGrpSpPr/>
          <p:nvPr/>
        </p:nvGrpSpPr>
        <p:grpSpPr>
          <a:xfrm>
            <a:off x="7339013" y="3670300"/>
            <a:ext cx="457200" cy="1069975"/>
            <a:chOff x="2953" y="2928"/>
            <a:chExt cx="360" cy="843"/>
          </a:xfrm>
        </p:grpSpPr>
        <p:sp>
          <p:nvSpPr>
            <p:cNvPr id="65538" name="Line 46"/>
            <p:cNvSpPr/>
            <p:nvPr/>
          </p:nvSpPr>
          <p:spPr>
            <a:xfrm>
              <a:off x="2953" y="2951"/>
              <a:ext cx="0" cy="5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65539" name="Group 47"/>
            <p:cNvGrpSpPr/>
            <p:nvPr/>
          </p:nvGrpSpPr>
          <p:grpSpPr>
            <a:xfrm>
              <a:off x="2976" y="2928"/>
              <a:ext cx="281" cy="41"/>
              <a:chOff x="2400" y="3511"/>
              <a:chExt cx="281" cy="41"/>
            </a:xfrm>
          </p:grpSpPr>
          <p:sp>
            <p:nvSpPr>
              <p:cNvPr id="65540" name="Line 48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41" name="Oval 49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65542" name="Object 50"/>
            <p:cNvGraphicFramePr>
              <a:graphicFrameLocks noChangeAspect="1"/>
            </p:cNvGraphicFramePr>
            <p:nvPr/>
          </p:nvGraphicFramePr>
          <p:xfrm>
            <a:off x="3168" y="3544"/>
            <a:ext cx="14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" imgW="76200" imgH="177800" progId="Equation.3">
                    <p:embed/>
                  </p:oleObj>
                </mc:Choice>
                <mc:Fallback>
                  <p:oleObj name="" r:id="rId1" imgW="76200" imgH="1778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3544"/>
                          <a:ext cx="145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4"/>
          <p:cNvGrpSpPr/>
          <p:nvPr/>
        </p:nvGrpSpPr>
        <p:grpSpPr>
          <a:xfrm>
            <a:off x="6983413" y="4041775"/>
            <a:ext cx="511175" cy="693738"/>
            <a:chOff x="2663" y="3216"/>
            <a:chExt cx="402" cy="547"/>
          </a:xfrm>
        </p:grpSpPr>
        <p:grpSp>
          <p:nvGrpSpPr>
            <p:cNvPr id="65544" name="Group 105"/>
            <p:cNvGrpSpPr/>
            <p:nvPr/>
          </p:nvGrpSpPr>
          <p:grpSpPr>
            <a:xfrm>
              <a:off x="2688" y="3216"/>
              <a:ext cx="281" cy="41"/>
              <a:chOff x="2400" y="3511"/>
              <a:chExt cx="281" cy="41"/>
            </a:xfrm>
          </p:grpSpPr>
          <p:sp>
            <p:nvSpPr>
              <p:cNvPr id="65545" name="Line 106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3175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46" name="Oval 107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65547" name="Object 108"/>
            <p:cNvGraphicFramePr>
              <a:graphicFrameLocks noChangeAspect="1"/>
            </p:cNvGraphicFramePr>
            <p:nvPr/>
          </p:nvGraphicFramePr>
          <p:xfrm>
            <a:off x="2904" y="3552"/>
            <a:ext cx="16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3" imgW="101600" imgH="165100" progId="Equation.3">
                    <p:embed/>
                  </p:oleObj>
                </mc:Choice>
                <mc:Fallback>
                  <p:oleObj name="" r:id="rId3" imgW="101600" imgH="1651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04" y="3552"/>
                          <a:ext cx="161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8" name="Line 109"/>
            <p:cNvSpPr/>
            <p:nvPr/>
          </p:nvSpPr>
          <p:spPr>
            <a:xfrm>
              <a:off x="2663" y="3228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360363" y="279400"/>
            <a:ext cx="7016750" cy="70802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Non-elementary functions</a:t>
            </a:r>
            <a:endParaRPr kumimoji="1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0291" name="Oval 3"/>
          <p:cNvSpPr/>
          <p:nvPr/>
        </p:nvSpPr>
        <p:spPr>
          <a:xfrm>
            <a:off x="0" y="823913"/>
            <a:ext cx="228600" cy="2286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0292" name="Rectangle 4"/>
          <p:cNvSpPr>
            <a:spLocks noChangeAspect="1"/>
          </p:cNvSpPr>
          <p:nvPr/>
        </p:nvSpPr>
        <p:spPr>
          <a:xfrm>
            <a:off x="228600" y="922338"/>
            <a:ext cx="8915400" cy="539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6211" name="Text Box 3"/>
          <p:cNvSpPr txBox="1"/>
          <p:nvPr/>
        </p:nvSpPr>
        <p:spPr>
          <a:xfrm>
            <a:off x="611188" y="1916113"/>
            <a:ext cx="2084387" cy="3698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Signal function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" name="Group 11"/>
          <p:cNvGrpSpPr/>
          <p:nvPr/>
        </p:nvGrpSpPr>
        <p:grpSpPr>
          <a:xfrm>
            <a:off x="6189663" y="1709738"/>
            <a:ext cx="2224087" cy="1547812"/>
            <a:chOff x="3648" y="1276"/>
            <a:chExt cx="1753" cy="1220"/>
          </a:xfrm>
        </p:grpSpPr>
        <p:sp>
          <p:nvSpPr>
            <p:cNvPr id="65554" name="Line 12"/>
            <p:cNvSpPr/>
            <p:nvPr/>
          </p:nvSpPr>
          <p:spPr>
            <a:xfrm>
              <a:off x="3648" y="1968"/>
              <a:ext cx="17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55" name="Line 13"/>
            <p:cNvSpPr/>
            <p:nvPr/>
          </p:nvSpPr>
          <p:spPr>
            <a:xfrm flipV="1">
              <a:off x="4464" y="1344"/>
              <a:ext cx="0" cy="11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5556" name="Object 14"/>
            <p:cNvGraphicFramePr>
              <a:graphicFrameLocks noChangeAspect="1"/>
            </p:cNvGraphicFramePr>
            <p:nvPr/>
          </p:nvGraphicFramePr>
          <p:xfrm>
            <a:off x="5184" y="1968"/>
            <a:ext cx="21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5" imgW="101600" imgH="114300" progId="Equation.3">
                    <p:embed/>
                  </p:oleObj>
                </mc:Choice>
                <mc:Fallback>
                  <p:oleObj name="" r:id="rId5" imgW="101600" imgH="1143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84" y="1968"/>
                          <a:ext cx="217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7" name="Object 15"/>
            <p:cNvGraphicFramePr>
              <a:graphicFrameLocks noChangeAspect="1"/>
            </p:cNvGraphicFramePr>
            <p:nvPr/>
          </p:nvGraphicFramePr>
          <p:xfrm>
            <a:off x="4212" y="1276"/>
            <a:ext cx="2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7" imgW="114300" imgH="165100" progId="Equation.3">
                    <p:embed/>
                  </p:oleObj>
                </mc:Choice>
                <mc:Fallback>
                  <p:oleObj name="" r:id="rId7" imgW="114300" imgH="1651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12" y="1276"/>
                          <a:ext cx="242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8" name="Object 16"/>
            <p:cNvGraphicFramePr>
              <a:graphicFrameLocks noChangeAspect="1"/>
            </p:cNvGraphicFramePr>
            <p:nvPr/>
          </p:nvGraphicFramePr>
          <p:xfrm>
            <a:off x="4247" y="1920"/>
            <a:ext cx="21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9" imgW="101600" imgH="114300" progId="Equation.3">
                    <p:embed/>
                  </p:oleObj>
                </mc:Choice>
                <mc:Fallback>
                  <p:oleObj name="" r:id="rId9" imgW="101600" imgH="1143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47" y="1920"/>
                          <a:ext cx="217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6225" name="Oval 17"/>
          <p:cNvSpPr/>
          <p:nvPr/>
        </p:nvSpPr>
        <p:spPr>
          <a:xfrm>
            <a:off x="7200900" y="2554288"/>
            <a:ext cx="52388" cy="5238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1" name="Group 18"/>
          <p:cNvGrpSpPr/>
          <p:nvPr/>
        </p:nvGrpSpPr>
        <p:grpSpPr>
          <a:xfrm>
            <a:off x="7007225" y="1978025"/>
            <a:ext cx="1009650" cy="304800"/>
            <a:chOff x="4292" y="1488"/>
            <a:chExt cx="796" cy="240"/>
          </a:xfrm>
        </p:grpSpPr>
        <p:grpSp>
          <p:nvGrpSpPr>
            <p:cNvPr id="65561" name="Group 19"/>
            <p:cNvGrpSpPr/>
            <p:nvPr/>
          </p:nvGrpSpPr>
          <p:grpSpPr>
            <a:xfrm>
              <a:off x="4445" y="1614"/>
              <a:ext cx="643" cy="41"/>
              <a:chOff x="4445" y="1614"/>
              <a:chExt cx="643" cy="41"/>
            </a:xfrm>
          </p:grpSpPr>
          <p:sp>
            <p:nvSpPr>
              <p:cNvPr id="65562" name="Line 20"/>
              <p:cNvSpPr/>
              <p:nvPr/>
            </p:nvSpPr>
            <p:spPr>
              <a:xfrm>
                <a:off x="4464" y="1632"/>
                <a:ext cx="624" cy="0"/>
              </a:xfrm>
              <a:prstGeom prst="line">
                <a:avLst/>
              </a:prstGeom>
              <a:ln w="28575" cap="flat" cmpd="sng">
                <a:solidFill>
                  <a:srgbClr val="66FF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3" name="Oval 21"/>
              <p:cNvSpPr/>
              <p:nvPr/>
            </p:nvSpPr>
            <p:spPr>
              <a:xfrm>
                <a:off x="4445" y="1614"/>
                <a:ext cx="41" cy="41"/>
              </a:xfrm>
              <a:prstGeom prst="ellipse">
                <a:avLst/>
              </a:prstGeom>
              <a:noFill/>
              <a:ln w="9525" cap="flat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65564" name="Object 22"/>
            <p:cNvGraphicFramePr>
              <a:graphicFrameLocks noChangeAspect="1"/>
            </p:cNvGraphicFramePr>
            <p:nvPr/>
          </p:nvGraphicFramePr>
          <p:xfrm>
            <a:off x="4292" y="1488"/>
            <a:ext cx="1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1" imgW="38100" imgH="165100" progId="Equation.3">
                    <p:embed/>
                  </p:oleObj>
                </mc:Choice>
                <mc:Fallback>
                  <p:oleObj name="" r:id="rId11" imgW="38100" imgH="1651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92" y="1488"/>
                          <a:ext cx="1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23"/>
          <p:cNvGrpSpPr/>
          <p:nvPr/>
        </p:nvGrpSpPr>
        <p:grpSpPr>
          <a:xfrm>
            <a:off x="6432550" y="2868613"/>
            <a:ext cx="1182688" cy="266700"/>
            <a:chOff x="3840" y="2189"/>
            <a:chExt cx="932" cy="211"/>
          </a:xfrm>
        </p:grpSpPr>
        <p:grpSp>
          <p:nvGrpSpPr>
            <p:cNvPr id="65566" name="Group 24"/>
            <p:cNvGrpSpPr/>
            <p:nvPr/>
          </p:nvGrpSpPr>
          <p:grpSpPr>
            <a:xfrm>
              <a:off x="3840" y="2285"/>
              <a:ext cx="646" cy="41"/>
              <a:chOff x="3840" y="2285"/>
              <a:chExt cx="646" cy="41"/>
            </a:xfrm>
          </p:grpSpPr>
          <p:sp>
            <p:nvSpPr>
              <p:cNvPr id="65567" name="Line 25"/>
              <p:cNvSpPr/>
              <p:nvPr/>
            </p:nvSpPr>
            <p:spPr>
              <a:xfrm>
                <a:off x="3840" y="2304"/>
                <a:ext cx="624" cy="0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68" name="Oval 26"/>
              <p:cNvSpPr/>
              <p:nvPr/>
            </p:nvSpPr>
            <p:spPr>
              <a:xfrm>
                <a:off x="4445" y="2285"/>
                <a:ext cx="41" cy="41"/>
              </a:xfrm>
              <a:prstGeom prst="ellipse">
                <a:avLst/>
              </a:prstGeom>
              <a:noFill/>
              <a:ln w="9525" cap="flat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65569" name="Object 27"/>
            <p:cNvGraphicFramePr>
              <a:graphicFrameLocks noChangeAspect="1"/>
            </p:cNvGraphicFramePr>
            <p:nvPr/>
          </p:nvGraphicFramePr>
          <p:xfrm>
            <a:off x="4512" y="2189"/>
            <a:ext cx="2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3" imgW="228600" imgH="165100" progId="Equation.3">
                    <p:embed/>
                  </p:oleObj>
                </mc:Choice>
                <mc:Fallback>
                  <p:oleObj name="" r:id="rId13" imgW="228600" imgH="1651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2189"/>
                          <a:ext cx="260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6236" name="Text Box 28"/>
          <p:cNvSpPr txBox="1"/>
          <p:nvPr/>
        </p:nvSpPr>
        <p:spPr>
          <a:xfrm>
            <a:off x="528638" y="3068638"/>
            <a:ext cx="2216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Integer function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6237" name="Object 29"/>
          <p:cNvGraphicFramePr>
            <a:graphicFrameLocks noChangeAspect="1"/>
          </p:cNvGraphicFramePr>
          <p:nvPr/>
        </p:nvGraphicFramePr>
        <p:xfrm>
          <a:off x="1982788" y="3430588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5" imgW="1574800" imgH="546100" progId="Equation.3">
                  <p:embed/>
                </p:oleObj>
              </mc:Choice>
              <mc:Fallback>
                <p:oleObj name="" r:id="rId15" imgW="1574800" imgH="5461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82788" y="3430588"/>
                        <a:ext cx="1016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239" name="Object 31"/>
          <p:cNvGraphicFramePr>
            <a:graphicFrameLocks noChangeAspect="1"/>
          </p:cNvGraphicFramePr>
          <p:nvPr/>
        </p:nvGraphicFramePr>
        <p:xfrm>
          <a:off x="2014538" y="3968750"/>
          <a:ext cx="283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7" imgW="4610100" imgH="546100" progId="Equation.3">
                  <p:embed/>
                </p:oleObj>
              </mc:Choice>
              <mc:Fallback>
                <p:oleObj name="" r:id="rId17" imgW="4610100" imgH="5461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14538" y="3968750"/>
                        <a:ext cx="2832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240" name="Object 32"/>
          <p:cNvGraphicFramePr>
            <a:graphicFrameLocks noChangeAspect="1"/>
          </p:cNvGraphicFramePr>
          <p:nvPr/>
        </p:nvGraphicFramePr>
        <p:xfrm>
          <a:off x="3070225" y="3506788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9" imgW="1003300" imgH="419100" progId="Equation.3">
                  <p:embed/>
                </p:oleObj>
              </mc:Choice>
              <mc:Fallback>
                <p:oleObj name="" r:id="rId19" imgW="1003300" imgH="4191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70225" y="3506788"/>
                        <a:ext cx="673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33"/>
          <p:cNvGrpSpPr/>
          <p:nvPr/>
        </p:nvGrpSpPr>
        <p:grpSpPr>
          <a:xfrm>
            <a:off x="5599113" y="3249613"/>
            <a:ext cx="3141662" cy="1847850"/>
            <a:chOff x="1584" y="2597"/>
            <a:chExt cx="2473" cy="1455"/>
          </a:xfrm>
        </p:grpSpPr>
        <p:grpSp>
          <p:nvGrpSpPr>
            <p:cNvPr id="65575" name="Group 34"/>
            <p:cNvGrpSpPr/>
            <p:nvPr/>
          </p:nvGrpSpPr>
          <p:grpSpPr>
            <a:xfrm>
              <a:off x="1584" y="2597"/>
              <a:ext cx="2473" cy="1455"/>
              <a:chOff x="1584" y="2597"/>
              <a:chExt cx="2473" cy="1455"/>
            </a:xfrm>
          </p:grpSpPr>
          <p:sp>
            <p:nvSpPr>
              <p:cNvPr id="65576" name="Line 35"/>
              <p:cNvSpPr/>
              <p:nvPr/>
            </p:nvSpPr>
            <p:spPr>
              <a:xfrm>
                <a:off x="1584" y="3527"/>
                <a:ext cx="24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5577" name="Line 36"/>
              <p:cNvSpPr/>
              <p:nvPr/>
            </p:nvSpPr>
            <p:spPr>
              <a:xfrm flipV="1">
                <a:off x="2400" y="2640"/>
                <a:ext cx="0" cy="141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65578" name="Object 37"/>
              <p:cNvGraphicFramePr>
                <a:graphicFrameLocks noChangeAspect="1"/>
              </p:cNvGraphicFramePr>
              <p:nvPr/>
            </p:nvGraphicFramePr>
            <p:xfrm>
              <a:off x="3840" y="3552"/>
              <a:ext cx="21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" name="" r:id="rId21" imgW="101600" imgH="114300" progId="Equation.3">
                      <p:embed/>
                    </p:oleObj>
                  </mc:Choice>
                  <mc:Fallback>
                    <p:oleObj name="" r:id="rId21" imgW="101600" imgH="114300" progId="Equation.3">
                      <p:embed/>
                      <p:pic>
                        <p:nvPicPr>
                          <p:cNvPr id="0" name="图片 3173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0" y="3552"/>
                            <a:ext cx="217" cy="2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79" name="Object 38"/>
              <p:cNvGraphicFramePr>
                <a:graphicFrameLocks noChangeAspect="1"/>
              </p:cNvGraphicFramePr>
              <p:nvPr/>
            </p:nvGraphicFramePr>
            <p:xfrm>
              <a:off x="2148" y="2597"/>
              <a:ext cx="24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23" imgW="114300" imgH="165100" progId="Equation.3">
                      <p:embed/>
                    </p:oleObj>
                  </mc:Choice>
                  <mc:Fallback>
                    <p:oleObj name="" r:id="rId23" imgW="114300" imgH="165100" progId="Equation.3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48" y="2597"/>
                            <a:ext cx="242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5580" name="Object 39"/>
            <p:cNvGraphicFramePr>
              <a:graphicFrameLocks noChangeAspect="1"/>
            </p:cNvGraphicFramePr>
            <p:nvPr/>
          </p:nvGraphicFramePr>
          <p:xfrm>
            <a:off x="2231" y="3503"/>
            <a:ext cx="21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25" imgW="101600" imgH="114300" progId="Equation.3">
                    <p:embed/>
                  </p:oleObj>
                </mc:Choice>
                <mc:Fallback>
                  <p:oleObj name="" r:id="rId25" imgW="101600" imgH="1143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31" y="3503"/>
                          <a:ext cx="217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51"/>
          <p:cNvGrpSpPr/>
          <p:nvPr/>
        </p:nvGrpSpPr>
        <p:grpSpPr>
          <a:xfrm>
            <a:off x="7704138" y="3303588"/>
            <a:ext cx="477837" cy="1425575"/>
            <a:chOff x="3241" y="2640"/>
            <a:chExt cx="376" cy="1123"/>
          </a:xfrm>
        </p:grpSpPr>
        <p:grpSp>
          <p:nvGrpSpPr>
            <p:cNvPr id="65582" name="Group 52"/>
            <p:cNvGrpSpPr/>
            <p:nvPr/>
          </p:nvGrpSpPr>
          <p:grpSpPr>
            <a:xfrm>
              <a:off x="3271" y="2640"/>
              <a:ext cx="281" cy="41"/>
              <a:chOff x="2400" y="3511"/>
              <a:chExt cx="281" cy="41"/>
            </a:xfrm>
          </p:grpSpPr>
          <p:sp>
            <p:nvSpPr>
              <p:cNvPr id="65583" name="Line 53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584" name="Oval 54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65585" name="Object 55"/>
            <p:cNvGraphicFramePr>
              <a:graphicFrameLocks noChangeAspect="1"/>
            </p:cNvGraphicFramePr>
            <p:nvPr/>
          </p:nvGraphicFramePr>
          <p:xfrm>
            <a:off x="3456" y="3552"/>
            <a:ext cx="16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27" imgW="101600" imgH="165100" progId="Equation.3">
                    <p:embed/>
                  </p:oleObj>
                </mc:Choice>
                <mc:Fallback>
                  <p:oleObj name="" r:id="rId27" imgW="101600" imgH="1651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3552"/>
                          <a:ext cx="161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86" name="Line 56"/>
            <p:cNvSpPr/>
            <p:nvPr/>
          </p:nvSpPr>
          <p:spPr>
            <a:xfrm>
              <a:off x="3527" y="2688"/>
              <a:ext cx="0" cy="8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5587" name="Line 57"/>
            <p:cNvSpPr/>
            <p:nvPr/>
          </p:nvSpPr>
          <p:spPr>
            <a:xfrm>
              <a:off x="3241" y="2675"/>
              <a:ext cx="0" cy="86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20" name="Group 64"/>
          <p:cNvGrpSpPr/>
          <p:nvPr/>
        </p:nvGrpSpPr>
        <p:grpSpPr>
          <a:xfrm>
            <a:off x="5726113" y="4430713"/>
            <a:ext cx="930275" cy="701675"/>
            <a:chOff x="1684" y="3527"/>
            <a:chExt cx="732" cy="553"/>
          </a:xfrm>
        </p:grpSpPr>
        <p:grpSp>
          <p:nvGrpSpPr>
            <p:cNvPr id="65589" name="Group 65"/>
            <p:cNvGrpSpPr/>
            <p:nvPr/>
          </p:nvGrpSpPr>
          <p:grpSpPr>
            <a:xfrm>
              <a:off x="1996" y="3533"/>
              <a:ext cx="420" cy="307"/>
              <a:chOff x="1996" y="3533"/>
              <a:chExt cx="420" cy="307"/>
            </a:xfrm>
          </p:grpSpPr>
          <p:graphicFrame>
            <p:nvGraphicFramePr>
              <p:cNvPr id="65590" name="Object 66"/>
              <p:cNvGraphicFramePr>
                <a:graphicFrameLocks noChangeAspect="1"/>
              </p:cNvGraphicFramePr>
              <p:nvPr/>
            </p:nvGraphicFramePr>
            <p:xfrm>
              <a:off x="1996" y="3533"/>
              <a:ext cx="26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" name="" r:id="rId29" imgW="228600" imgH="165100" progId="Equation.3">
                      <p:embed/>
                    </p:oleObj>
                  </mc:Choice>
                  <mc:Fallback>
                    <p:oleObj name="" r:id="rId29" imgW="228600" imgH="165100" progId="Equation.3">
                      <p:embed/>
                      <p:pic>
                        <p:nvPicPr>
                          <p:cNvPr id="0" name="图片 3176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96" y="3533"/>
                            <a:ext cx="260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5591" name="Group 67"/>
              <p:cNvGrpSpPr/>
              <p:nvPr/>
            </p:nvGrpSpPr>
            <p:grpSpPr>
              <a:xfrm>
                <a:off x="2135" y="3799"/>
                <a:ext cx="281" cy="41"/>
                <a:chOff x="2400" y="3511"/>
                <a:chExt cx="281" cy="41"/>
              </a:xfrm>
            </p:grpSpPr>
            <p:sp>
              <p:nvSpPr>
                <p:cNvPr id="65592" name="Line 68"/>
                <p:cNvSpPr/>
                <p:nvPr/>
              </p:nvSpPr>
              <p:spPr>
                <a:xfrm>
                  <a:off x="2400" y="3530"/>
                  <a:ext cx="272" cy="0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93" name="Oval 69"/>
                <p:cNvSpPr/>
                <p:nvPr/>
              </p:nvSpPr>
              <p:spPr>
                <a:xfrm>
                  <a:off x="2640" y="3511"/>
                  <a:ext cx="41" cy="41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65594" name="Group 70"/>
            <p:cNvGrpSpPr/>
            <p:nvPr/>
          </p:nvGrpSpPr>
          <p:grpSpPr>
            <a:xfrm>
              <a:off x="1684" y="3527"/>
              <a:ext cx="469" cy="553"/>
              <a:chOff x="1684" y="3527"/>
              <a:chExt cx="469" cy="553"/>
            </a:xfrm>
          </p:grpSpPr>
          <p:grpSp>
            <p:nvGrpSpPr>
              <p:cNvPr id="65595" name="Group 71"/>
              <p:cNvGrpSpPr/>
              <p:nvPr/>
            </p:nvGrpSpPr>
            <p:grpSpPr>
              <a:xfrm>
                <a:off x="1872" y="4039"/>
                <a:ext cx="281" cy="41"/>
                <a:chOff x="2400" y="3511"/>
                <a:chExt cx="281" cy="41"/>
              </a:xfrm>
            </p:grpSpPr>
            <p:sp>
              <p:nvSpPr>
                <p:cNvPr id="65596" name="Line 72"/>
                <p:cNvSpPr/>
                <p:nvPr/>
              </p:nvSpPr>
              <p:spPr>
                <a:xfrm>
                  <a:off x="2400" y="3530"/>
                  <a:ext cx="272" cy="0"/>
                </a:xfrm>
                <a:prstGeom prst="line">
                  <a:avLst/>
                </a:prstGeom>
                <a:ln w="28575" cap="flat" cmpd="sng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597" name="Oval 73"/>
                <p:cNvSpPr/>
                <p:nvPr/>
              </p:nvSpPr>
              <p:spPr>
                <a:xfrm>
                  <a:off x="2640" y="3511"/>
                  <a:ext cx="41" cy="41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65598" name="Line 74"/>
              <p:cNvSpPr/>
              <p:nvPr/>
            </p:nvSpPr>
            <p:spPr>
              <a:xfrm>
                <a:off x="2135" y="3527"/>
                <a:ext cx="0" cy="55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5599" name="Object 75"/>
              <p:cNvGraphicFramePr>
                <a:graphicFrameLocks noChangeAspect="1"/>
              </p:cNvGraphicFramePr>
              <p:nvPr/>
            </p:nvGraphicFramePr>
            <p:xfrm>
              <a:off x="1684" y="3533"/>
              <a:ext cx="309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" name="" r:id="rId31" imgW="292100" imgH="165100" progId="Equation.3">
                      <p:embed/>
                    </p:oleObj>
                  </mc:Choice>
                  <mc:Fallback>
                    <p:oleObj name="" r:id="rId31" imgW="292100" imgH="165100" progId="Equation.3">
                      <p:embed/>
                      <p:pic>
                        <p:nvPicPr>
                          <p:cNvPr id="0" name="图片 3175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84" y="3533"/>
                            <a:ext cx="309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11356" name="Text Box 28"/>
          <p:cNvSpPr txBox="1"/>
          <p:nvPr/>
        </p:nvSpPr>
        <p:spPr>
          <a:xfrm>
            <a:off x="490538" y="1268413"/>
            <a:ext cx="3832225" cy="3698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Piecewise-defined function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0380" name="Object 10"/>
          <p:cNvGraphicFramePr>
            <a:graphicFrameLocks noChangeAspect="1"/>
          </p:cNvGraphicFramePr>
          <p:nvPr/>
        </p:nvGraphicFramePr>
        <p:xfrm>
          <a:off x="2935288" y="1825625"/>
          <a:ext cx="289560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3" imgW="2463800" imgH="1054100" progId="Equation.3">
                  <p:embed/>
                </p:oleObj>
              </mc:Choice>
              <mc:Fallback>
                <p:oleObj name="" r:id="rId33" imgW="2463800" imgH="1054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35288" y="1825625"/>
                        <a:ext cx="2895600" cy="1347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8"/>
          <p:cNvSpPr txBox="1"/>
          <p:nvPr/>
        </p:nvSpPr>
        <p:spPr>
          <a:xfrm>
            <a:off x="381000" y="4591050"/>
            <a:ext cx="1273175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Remark: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Text Box 3"/>
          <p:cNvSpPr txBox="1"/>
          <p:nvPr/>
        </p:nvSpPr>
        <p:spPr>
          <a:xfrm>
            <a:off x="142875" y="5137150"/>
            <a:ext cx="7570788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Not every piecewise-defined finction is non-elementary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！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0383" name="Text Box 6"/>
          <p:cNvSpPr txBox="1"/>
          <p:nvPr/>
        </p:nvSpPr>
        <p:spPr>
          <a:xfrm>
            <a:off x="90488" y="5830888"/>
            <a:ext cx="1563687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Example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0384" name="Object 10"/>
          <p:cNvGraphicFramePr>
            <a:graphicFrameLocks noChangeAspect="1"/>
          </p:cNvGraphicFramePr>
          <p:nvPr/>
        </p:nvGraphicFramePr>
        <p:xfrm>
          <a:off x="1397000" y="5805488"/>
          <a:ext cx="19700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5" imgW="1638300" imgH="673100" progId="Equation.DSMT4">
                  <p:embed/>
                </p:oleObj>
              </mc:Choice>
              <mc:Fallback>
                <p:oleObj name="" r:id="rId35" imgW="1638300" imgH="6731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97000" y="5805488"/>
                        <a:ext cx="1970088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85" name="Object 10"/>
          <p:cNvGraphicFramePr>
            <a:graphicFrameLocks noChangeAspect="1"/>
          </p:cNvGraphicFramePr>
          <p:nvPr/>
        </p:nvGraphicFramePr>
        <p:xfrm>
          <a:off x="5791200" y="6015038"/>
          <a:ext cx="1141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7" imgW="901700" imgH="330200" progId="Equation.3">
                  <p:embed/>
                </p:oleObj>
              </mc:Choice>
              <mc:Fallback>
                <p:oleObj name="" r:id="rId37" imgW="901700" imgH="330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6015038"/>
                        <a:ext cx="1141413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/>
          <p:nvPr/>
        </p:nvSpPr>
        <p:spPr>
          <a:xfrm>
            <a:off x="7092950" y="5867400"/>
            <a:ext cx="1992313" cy="9239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therefore, it is 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elementary.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5" name="Group 40"/>
          <p:cNvGrpSpPr/>
          <p:nvPr/>
        </p:nvGrpSpPr>
        <p:grpSpPr>
          <a:xfrm>
            <a:off x="6635750" y="4410075"/>
            <a:ext cx="419100" cy="319088"/>
            <a:chOff x="2400" y="3511"/>
            <a:chExt cx="330" cy="252"/>
          </a:xfrm>
        </p:grpSpPr>
        <p:grpSp>
          <p:nvGrpSpPr>
            <p:cNvPr id="65609" name="Group 41"/>
            <p:cNvGrpSpPr/>
            <p:nvPr/>
          </p:nvGrpSpPr>
          <p:grpSpPr>
            <a:xfrm>
              <a:off x="2400" y="3511"/>
              <a:ext cx="281" cy="41"/>
              <a:chOff x="2400" y="3511"/>
              <a:chExt cx="281" cy="41"/>
            </a:xfrm>
          </p:grpSpPr>
          <p:sp>
            <p:nvSpPr>
              <p:cNvPr id="65610" name="Line 42"/>
              <p:cNvSpPr/>
              <p:nvPr/>
            </p:nvSpPr>
            <p:spPr>
              <a:xfrm>
                <a:off x="2400" y="3530"/>
                <a:ext cx="272" cy="0"/>
              </a:xfrm>
              <a:prstGeom prst="line">
                <a:avLst/>
              </a:prstGeom>
              <a:ln w="3175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611" name="Oval 43"/>
              <p:cNvSpPr/>
              <p:nvPr/>
            </p:nvSpPr>
            <p:spPr>
              <a:xfrm>
                <a:off x="2640" y="3511"/>
                <a:ext cx="41" cy="41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65612" name="Object 44"/>
            <p:cNvGraphicFramePr>
              <a:graphicFrameLocks noChangeAspect="1"/>
            </p:cNvGraphicFramePr>
            <p:nvPr/>
          </p:nvGraphicFramePr>
          <p:xfrm>
            <a:off x="2618" y="3552"/>
            <a:ext cx="11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9" imgW="38100" imgH="165100" progId="Equation.3">
                    <p:embed/>
                  </p:oleObj>
                </mc:Choice>
                <mc:Fallback>
                  <p:oleObj name="" r:id="rId39" imgW="38100" imgH="1651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18" y="3552"/>
                          <a:ext cx="112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3"/>
          <p:cNvSpPr txBox="1"/>
          <p:nvPr/>
        </p:nvSpPr>
        <p:spPr>
          <a:xfrm>
            <a:off x="3556000" y="6115050"/>
            <a:ext cx="2239963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can be rewritten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nimBg="1"/>
      <p:bldP spid="140292" grpId="0" animBg="1"/>
      <p:bldP spid="606211" grpId="0"/>
      <p:bldP spid="606225" grpId="0" animBg="1"/>
      <p:bldP spid="606236" grpId="0"/>
      <p:bldP spid="611356" grpId="0"/>
      <p:bldP spid="6" grpId="0"/>
      <p:bldP spid="8" grpId="0"/>
      <p:bldP spid="140383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2"/>
          <p:cNvSpPr txBox="1"/>
          <p:nvPr/>
        </p:nvSpPr>
        <p:spPr>
          <a:xfrm>
            <a:off x="142875" y="220663"/>
            <a:ext cx="5648325" cy="708025"/>
          </a:xfrm>
          <a:prstGeom prst="rect">
            <a:avLst/>
          </a:prstGeom>
          <a:noFill/>
          <a:ln w="9525">
            <a:noFill/>
          </a:ln>
          <a:effectLst>
            <a:outerShdw dist="63500" dir="3187806" algn="ctr" rotWithShape="0">
              <a:schemeClr val="tx2"/>
            </a:outerShdw>
          </a:effectLst>
        </p:spPr>
        <p:txBody>
          <a:bodyPr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4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Your Score</a:t>
            </a:r>
            <a:endParaRPr lang="zh-CN" altLang="en-US" sz="4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4" name="Oval 3"/>
          <p:cNvSpPr/>
          <p:nvPr/>
        </p:nvSpPr>
        <p:spPr>
          <a:xfrm>
            <a:off x="0" y="823913"/>
            <a:ext cx="228600" cy="2286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5" name="Rectangle 4"/>
          <p:cNvSpPr>
            <a:spLocks noChangeAspect="1"/>
          </p:cNvSpPr>
          <p:nvPr/>
        </p:nvSpPr>
        <p:spPr>
          <a:xfrm>
            <a:off x="228600" y="922338"/>
            <a:ext cx="8915400" cy="539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-30162" y="1082675"/>
            <a:ext cx="8375650" cy="1938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4000" b="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4000" b="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4000" b="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r>
              <a:rPr lang="en-US" altLang="zh-CN" sz="4000" b="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Final Exam Score:  70%</a:t>
            </a:r>
            <a:endParaRPr lang="zh-CN" altLang="en-US" sz="4000" b="0" dirty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en-US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r>
              <a:rPr lang="en-US" altLang="zh-CN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Behavior Score:  30%</a:t>
            </a:r>
            <a:endParaRPr lang="zh-CN" altLang="en-US" sz="4000" b="0" dirty="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150" name="Text Box 5"/>
          <p:cNvSpPr txBox="1"/>
          <p:nvPr/>
        </p:nvSpPr>
        <p:spPr>
          <a:xfrm>
            <a:off x="93663" y="3105150"/>
            <a:ext cx="8893175" cy="3784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4000" b="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The second part refers to your attendance, your homework, your class quiz scores… </a:t>
            </a:r>
            <a:endParaRPr lang="en-US" altLang="zh-CN" sz="4000" b="0" dirty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I will check your attendence at the beginning or at the end of each class.</a:t>
            </a:r>
            <a:endParaRPr lang="zh-CN" altLang="en-US" sz="4000" b="0" dirty="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advTm="29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2"/>
          <p:cNvSpPr txBox="1"/>
          <p:nvPr/>
        </p:nvSpPr>
        <p:spPr>
          <a:xfrm>
            <a:off x="142875" y="220663"/>
            <a:ext cx="5648325" cy="708025"/>
          </a:xfrm>
          <a:prstGeom prst="rect">
            <a:avLst/>
          </a:prstGeom>
          <a:noFill/>
          <a:ln w="9525">
            <a:noFill/>
          </a:ln>
          <a:effectLst>
            <a:outerShdw dist="63500" dir="3187806" algn="ctr" rotWithShape="0">
              <a:schemeClr val="tx2"/>
            </a:outerShdw>
          </a:effectLst>
        </p:spPr>
        <p:txBody>
          <a:bodyPr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4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Introduction to Calculus</a:t>
            </a:r>
            <a:endParaRPr lang="zh-CN" altLang="en-US" sz="4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18" name="Oval 3"/>
          <p:cNvSpPr/>
          <p:nvPr/>
        </p:nvSpPr>
        <p:spPr>
          <a:xfrm>
            <a:off x="0" y="823913"/>
            <a:ext cx="228600" cy="2286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19" name="Rectangle 4"/>
          <p:cNvSpPr>
            <a:spLocks noChangeAspect="1"/>
          </p:cNvSpPr>
          <p:nvPr/>
        </p:nvSpPr>
        <p:spPr>
          <a:xfrm>
            <a:off x="228600" y="922338"/>
            <a:ext cx="8915400" cy="539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0" name="Text Box 5"/>
          <p:cNvSpPr txBox="1"/>
          <p:nvPr/>
        </p:nvSpPr>
        <p:spPr>
          <a:xfrm>
            <a:off x="228600" y="1052513"/>
            <a:ext cx="8101013" cy="563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r>
              <a:rPr lang="en-US" altLang="zh-CN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Differential Calculus: </a:t>
            </a:r>
            <a:endParaRPr lang="en-US" altLang="zh-CN" sz="4000" b="0" dirty="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Velocity, slope of tangent, rate   </a:t>
            </a:r>
            <a:endParaRPr lang="en-US" altLang="zh-CN" sz="4000" b="0" dirty="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of change,…</a:t>
            </a:r>
            <a:endParaRPr lang="zh-CN" altLang="en-US" sz="4000" b="0" dirty="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en-US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r>
              <a:rPr lang="en-US" altLang="zh-CN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Integral Calculus:</a:t>
            </a:r>
            <a:endParaRPr lang="en-US" altLang="zh-CN" sz="4000" b="0" dirty="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0" dirty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Area, distance, …</a:t>
            </a:r>
            <a:endParaRPr lang="zh-CN" altLang="en-US" sz="4000" b="0" dirty="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4000" b="0" dirty="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advTm="2992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2"/>
          <p:cNvSpPr txBox="1"/>
          <p:nvPr/>
        </p:nvSpPr>
        <p:spPr>
          <a:xfrm>
            <a:off x="250825" y="260350"/>
            <a:ext cx="3960813" cy="701675"/>
          </a:xfrm>
          <a:prstGeom prst="rect">
            <a:avLst/>
          </a:prstGeom>
          <a:noFill/>
          <a:ln w="9525">
            <a:noFill/>
          </a:ln>
          <a:effectLst>
            <a:outerShdw dist="63500" dir="3187806" algn="ctr" rotWithShape="0">
              <a:schemeClr val="tx2"/>
            </a:outerShdw>
          </a:effectLst>
        </p:spPr>
        <p:txBody>
          <a:bodyPr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SzTx/>
            </a:pPr>
            <a:r>
              <a:rPr lang="en-US" altLang="zh-CN" sz="4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Preliminary</a:t>
            </a:r>
            <a:endParaRPr lang="zh-CN" altLang="en-US" sz="4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02819" name="Oval 3"/>
          <p:cNvSpPr/>
          <p:nvPr/>
        </p:nvSpPr>
        <p:spPr>
          <a:xfrm>
            <a:off x="0" y="823913"/>
            <a:ext cx="228600" cy="2286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02820" name="Rectangle 4"/>
          <p:cNvSpPr>
            <a:spLocks noChangeAspect="1"/>
          </p:cNvSpPr>
          <p:nvPr/>
        </p:nvSpPr>
        <p:spPr>
          <a:xfrm>
            <a:off x="228600" y="922338"/>
            <a:ext cx="8915400" cy="539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02831" name="Text Box 15"/>
          <p:cNvSpPr txBox="1"/>
          <p:nvPr/>
        </p:nvSpPr>
        <p:spPr>
          <a:xfrm>
            <a:off x="565785" y="1269683"/>
            <a:ext cx="30956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Some special letters: 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Text Box 9"/>
          <p:cNvSpPr txBox="1"/>
          <p:nvPr/>
        </p:nvSpPr>
        <p:spPr>
          <a:xfrm>
            <a:off x="559435" y="1838008"/>
            <a:ext cx="4052888" cy="3698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R:   the set of all real numbers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Text Box 9"/>
          <p:cNvSpPr txBox="1"/>
          <p:nvPr/>
        </p:nvSpPr>
        <p:spPr>
          <a:xfrm>
            <a:off x="467360" y="2420620"/>
            <a:ext cx="4683125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Q:   the set of all rational numbers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467360" y="3003550"/>
            <a:ext cx="4535488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Z:   the set of all integer numbers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418148" y="3651250"/>
            <a:ext cx="6130925" cy="369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bIns="0"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N:   the set of all nonnegative integer numbers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19" grpId="0" animBg="1"/>
      <p:bldP spid="802820" grpId="0" animBg="1"/>
      <p:bldP spid="802831" grpId="0"/>
      <p:bldP spid="23" grpId="0" build="p"/>
      <p:bldP spid="24" grpId="0" build="p"/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77406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Section 1.1  Functions  and  </a:t>
            </a:r>
            <a:endParaRPr kumimoji="1" lang="en-US" altLang="zh-CN" sz="4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 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                     their graphs</a:t>
            </a:r>
            <a:endParaRPr kumimoji="1" lang="zh-CN" alt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555875" y="3357563"/>
          <a:ext cx="40068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006850" imgH="2857500" progId="MS_ClipArt_Gallery.2">
                  <p:embed/>
                </p:oleObj>
              </mc:Choice>
              <mc:Fallback>
                <p:oleObj name="" r:id="rId1" imgW="4006850" imgH="2857500" progId="MS_ClipArt_Gallery.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3357563"/>
                        <a:ext cx="4006850" cy="285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8205,&quot;width&quot;:7800}"/>
</p:tagLst>
</file>

<file path=ppt/tags/tag2.xml><?xml version="1.0" encoding="utf-8"?>
<p:tagLst xmlns:p="http://schemas.openxmlformats.org/presentationml/2006/main">
  <p:tag name="COMMONDATA" val="eyJoZGlkIjoiZTQ4ODQwNThiYTg4YTBlNDhkZDRmNGNiNWM5NWE1YzAifQ=="/>
</p:tagLst>
</file>

<file path=ppt/theme/theme1.xml><?xml version="1.0" encoding="utf-8"?>
<a:theme xmlns:a="http://schemas.openxmlformats.org/drawingml/2006/main" name="演示文稿1">
  <a:themeElements>
    <a:clrScheme name="演示文稿1 9">
      <a:dk1>
        <a:srgbClr val="FFFFFF"/>
      </a:dk1>
      <a:lt1>
        <a:srgbClr val="FFFFFF"/>
      </a:lt1>
      <a:dk2>
        <a:srgbClr val="0000CC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DADADA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1117600" marR="0" indent="-111760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1117600" marR="0" indent="-111760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演示文稿1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5">
        <a:dk1>
          <a:srgbClr val="FFFFFF"/>
        </a:dk1>
        <a:lt1>
          <a:srgbClr val="FFFFFF"/>
        </a:lt1>
        <a:dk2>
          <a:srgbClr val="FFFFFF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DADADA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FFFFFF"/>
        </a:dk1>
        <a:lt1>
          <a:srgbClr val="FFFFFF"/>
        </a:lt1>
        <a:dk2>
          <a:srgbClr val="FFFF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DADADA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FFFFFF"/>
        </a:dk1>
        <a:lt1>
          <a:srgbClr val="FFFFFF"/>
        </a:lt1>
        <a:dk2>
          <a:srgbClr val="FFFFCC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DADADA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8">
        <a:dk1>
          <a:srgbClr val="FFFFFF"/>
        </a:dk1>
        <a:lt1>
          <a:srgbClr val="FFFFFF"/>
        </a:lt1>
        <a:dk2>
          <a:srgbClr val="DDDDDD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DADADA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9">
        <a:dk1>
          <a:srgbClr val="FFFFFF"/>
        </a:dk1>
        <a:lt1>
          <a:srgbClr val="FFFFFF"/>
        </a:lt1>
        <a:dk2>
          <a:srgbClr val="0000CC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DADADA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Settings\zsj\Application Data\Microsoft\Templates\演示文稿1.pot</Template>
  <TotalTime>0</TotalTime>
  <Words>6851</Words>
  <Application>WPS 演示</Application>
  <PresentationFormat>全屏显示(4:3)</PresentationFormat>
  <Paragraphs>416</Paragraphs>
  <Slides>56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113</vt:i4>
      </vt:variant>
      <vt:variant>
        <vt:lpstr>幻灯片标题</vt:lpstr>
      </vt:variant>
      <vt:variant>
        <vt:i4>56</vt:i4>
      </vt:variant>
    </vt:vector>
  </HeadingPairs>
  <TitlesOfParts>
    <vt:vector size="182" baseType="lpstr">
      <vt:lpstr>Arial</vt:lpstr>
      <vt:lpstr>宋体</vt:lpstr>
      <vt:lpstr>Wingdings</vt:lpstr>
      <vt:lpstr>Times New Roman</vt:lpstr>
      <vt:lpstr>楷体_GB2312</vt:lpstr>
      <vt:lpstr>新宋体</vt:lpstr>
      <vt:lpstr>华文行楷</vt:lpstr>
      <vt:lpstr>隶书</vt:lpstr>
      <vt:lpstr>黑体</vt:lpstr>
      <vt:lpstr>微软雅黑</vt:lpstr>
      <vt:lpstr>Arial Unicode MS</vt:lpstr>
      <vt:lpstr>Symbol</vt:lpstr>
      <vt:lpstr>演示文稿1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sjgs</dc:creator>
  <cp:lastModifiedBy>xlhui</cp:lastModifiedBy>
  <cp:revision>288</cp:revision>
  <cp:lastPrinted>2000-06-27T07:56:00Z</cp:lastPrinted>
  <dcterms:created xsi:type="dcterms:W3CDTF">2000-06-27T03:05:00Z</dcterms:created>
  <dcterms:modified xsi:type="dcterms:W3CDTF">2022-09-14T04:41:40Z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56EF99AEC04C449F9BF822D841E4211C</vt:lpwstr>
  </property>
</Properties>
</file>