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67" r:id="rId4"/>
    <p:sldId id="268" r:id="rId5"/>
    <p:sldId id="286" r:id="rId6"/>
    <p:sldId id="269" r:id="rId7"/>
    <p:sldId id="270" r:id="rId8"/>
    <p:sldId id="271" r:id="rId9"/>
    <p:sldId id="272" r:id="rId10"/>
    <p:sldId id="285" r:id="rId11"/>
    <p:sldId id="289" r:id="rId12"/>
    <p:sldId id="273" r:id="rId13"/>
    <p:sldId id="288" r:id="rId14"/>
    <p:sldId id="287" r:id="rId15"/>
    <p:sldId id="291" r:id="rId16"/>
    <p:sldId id="290" r:id="rId17"/>
    <p:sldId id="274" r:id="rId18"/>
    <p:sldId id="281" r:id="rId19"/>
    <p:sldId id="282" r:id="rId20"/>
    <p:sldId id="283" r:id="rId21"/>
    <p:sldId id="284" r:id="rId22"/>
    <p:sldId id="275" r:id="rId23"/>
    <p:sldId id="276" r:id="rId24"/>
    <p:sldId id="292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5856"/>
    <a:srgbClr val="006666"/>
    <a:srgbClr val="E75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6" autoAdjust="0"/>
    <p:restoredTop sz="98949" autoAdjust="0"/>
  </p:normalViewPr>
  <p:slideViewPr>
    <p:cSldViewPr>
      <p:cViewPr varScale="1">
        <p:scale>
          <a:sx n="86" d="100"/>
          <a:sy n="86" d="100"/>
        </p:scale>
        <p:origin x="-1406" y="-91"/>
      </p:cViewPr>
      <p:guideLst>
        <p:guide orient="horz" pos="21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98.emf"/><Relationship Id="rId8" Type="http://schemas.openxmlformats.org/officeDocument/2006/relationships/image" Target="../media/image97.emf"/><Relationship Id="rId7" Type="http://schemas.openxmlformats.org/officeDocument/2006/relationships/image" Target="../media/image96.emf"/><Relationship Id="rId6" Type="http://schemas.openxmlformats.org/officeDocument/2006/relationships/image" Target="../media/image95.emf"/><Relationship Id="rId5" Type="http://schemas.openxmlformats.org/officeDocument/2006/relationships/image" Target="../media/image94.emf"/><Relationship Id="rId4" Type="http://schemas.openxmlformats.org/officeDocument/2006/relationships/image" Target="../media/image93.emf"/><Relationship Id="rId32" Type="http://schemas.openxmlformats.org/officeDocument/2006/relationships/image" Target="../media/image121.emf"/><Relationship Id="rId31" Type="http://schemas.openxmlformats.org/officeDocument/2006/relationships/image" Target="../media/image120.emf"/><Relationship Id="rId30" Type="http://schemas.openxmlformats.org/officeDocument/2006/relationships/image" Target="../media/image119.emf"/><Relationship Id="rId3" Type="http://schemas.openxmlformats.org/officeDocument/2006/relationships/image" Target="../media/image92.emf"/><Relationship Id="rId29" Type="http://schemas.openxmlformats.org/officeDocument/2006/relationships/image" Target="../media/image118.emf"/><Relationship Id="rId28" Type="http://schemas.openxmlformats.org/officeDocument/2006/relationships/image" Target="../media/image117.emf"/><Relationship Id="rId27" Type="http://schemas.openxmlformats.org/officeDocument/2006/relationships/image" Target="../media/image116.emf"/><Relationship Id="rId26" Type="http://schemas.openxmlformats.org/officeDocument/2006/relationships/image" Target="../media/image115.emf"/><Relationship Id="rId25" Type="http://schemas.openxmlformats.org/officeDocument/2006/relationships/image" Target="../media/image114.emf"/><Relationship Id="rId24" Type="http://schemas.openxmlformats.org/officeDocument/2006/relationships/image" Target="../media/image113.emf"/><Relationship Id="rId23" Type="http://schemas.openxmlformats.org/officeDocument/2006/relationships/image" Target="../media/image112.emf"/><Relationship Id="rId22" Type="http://schemas.openxmlformats.org/officeDocument/2006/relationships/image" Target="../media/image111.emf"/><Relationship Id="rId21" Type="http://schemas.openxmlformats.org/officeDocument/2006/relationships/image" Target="../media/image110.emf"/><Relationship Id="rId20" Type="http://schemas.openxmlformats.org/officeDocument/2006/relationships/image" Target="../media/image109.emf"/><Relationship Id="rId2" Type="http://schemas.openxmlformats.org/officeDocument/2006/relationships/image" Target="../media/image91.emf"/><Relationship Id="rId19" Type="http://schemas.openxmlformats.org/officeDocument/2006/relationships/image" Target="../media/image108.emf"/><Relationship Id="rId18" Type="http://schemas.openxmlformats.org/officeDocument/2006/relationships/image" Target="../media/image107.emf"/><Relationship Id="rId17" Type="http://schemas.openxmlformats.org/officeDocument/2006/relationships/image" Target="../media/image106.emf"/><Relationship Id="rId16" Type="http://schemas.openxmlformats.org/officeDocument/2006/relationships/image" Target="../media/image105.emf"/><Relationship Id="rId15" Type="http://schemas.openxmlformats.org/officeDocument/2006/relationships/image" Target="../media/image104.emf"/><Relationship Id="rId14" Type="http://schemas.openxmlformats.org/officeDocument/2006/relationships/image" Target="../media/image103.emf"/><Relationship Id="rId13" Type="http://schemas.openxmlformats.org/officeDocument/2006/relationships/image" Target="../media/image102.emf"/><Relationship Id="rId12" Type="http://schemas.openxmlformats.org/officeDocument/2006/relationships/image" Target="../media/image101.emf"/><Relationship Id="rId11" Type="http://schemas.openxmlformats.org/officeDocument/2006/relationships/image" Target="../media/image100.emf"/><Relationship Id="rId10" Type="http://schemas.openxmlformats.org/officeDocument/2006/relationships/image" Target="../media/image99.emf"/><Relationship Id="rId1" Type="http://schemas.openxmlformats.org/officeDocument/2006/relationships/image" Target="../media/image90.e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0.emf"/><Relationship Id="rId8" Type="http://schemas.openxmlformats.org/officeDocument/2006/relationships/image" Target="../media/image129.emf"/><Relationship Id="rId7" Type="http://schemas.openxmlformats.org/officeDocument/2006/relationships/image" Target="../media/image128.emf"/><Relationship Id="rId6" Type="http://schemas.openxmlformats.org/officeDocument/2006/relationships/image" Target="../media/image127.emf"/><Relationship Id="rId5" Type="http://schemas.openxmlformats.org/officeDocument/2006/relationships/image" Target="../media/image126.emf"/><Relationship Id="rId4" Type="http://schemas.openxmlformats.org/officeDocument/2006/relationships/image" Target="../media/image125.emf"/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4" Type="http://schemas.openxmlformats.org/officeDocument/2006/relationships/image" Target="../media/image135.emf"/><Relationship Id="rId13" Type="http://schemas.openxmlformats.org/officeDocument/2006/relationships/image" Target="../media/image134.emf"/><Relationship Id="rId12" Type="http://schemas.openxmlformats.org/officeDocument/2006/relationships/image" Target="../media/image133.emf"/><Relationship Id="rId11" Type="http://schemas.openxmlformats.org/officeDocument/2006/relationships/image" Target="../media/image132.emf"/><Relationship Id="rId10" Type="http://schemas.openxmlformats.org/officeDocument/2006/relationships/image" Target="../media/image131.emf"/><Relationship Id="rId1" Type="http://schemas.openxmlformats.org/officeDocument/2006/relationships/image" Target="../media/image122.e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7" Type="http://schemas.openxmlformats.org/officeDocument/2006/relationships/image" Target="../media/image36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.emf"/><Relationship Id="rId8" Type="http://schemas.openxmlformats.org/officeDocument/2006/relationships/image" Target="../media/image45.emf"/><Relationship Id="rId7" Type="http://schemas.openxmlformats.org/officeDocument/2006/relationships/image" Target="../media/image44.emf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3" Type="http://schemas.openxmlformats.org/officeDocument/2006/relationships/image" Target="../media/image50.emf"/><Relationship Id="rId12" Type="http://schemas.openxmlformats.org/officeDocument/2006/relationships/image" Target="../media/image49.emf"/><Relationship Id="rId11" Type="http://schemas.openxmlformats.org/officeDocument/2006/relationships/image" Target="../media/image48.emf"/><Relationship Id="rId10" Type="http://schemas.openxmlformats.org/officeDocument/2006/relationships/image" Target="../media/image47.emf"/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7" Type="http://schemas.openxmlformats.org/officeDocument/2006/relationships/image" Target="../media/image58.emf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2034F-BFC1-4218-83A0-89787EED0C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0CCAE-D226-4B55-BD2C-45971A06160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A9310-EE87-449F-B91E-CB6A14985D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3436C-D24D-460B-8B00-CECD2A1BF19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21D23-3533-47D6-A211-EA68B1E4FED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74794-726B-4882-8BF6-9AAF5F2E9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A7629-828B-4018-912B-64724A4514E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0F410-93B1-4AF1-B755-EB1C9908249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1D313-E648-4669-A1B4-E01CF98C60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ED4CF-5CE3-41EF-841B-C6740BA047B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03022-2793-44F6-AB56-121B029F12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4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1" sz="14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4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C75A2C-F58B-44BB-81FF-F525FC2A185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e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5.e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8.e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7.e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75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74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72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6.wmf"/><Relationship Id="rId1" Type="http://schemas.openxmlformats.org/officeDocument/2006/relationships/oleObject" Target="../embeddings/oleObject44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8.e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77.emf"/><Relationship Id="rId1" Type="http://schemas.openxmlformats.org/officeDocument/2006/relationships/oleObject" Target="../embeddings/oleObject49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79.w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3.wmf"/><Relationship Id="rId1" Type="http://schemas.openxmlformats.org/officeDocument/2006/relationships/oleObject" Target="../embeddings/oleObject51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5.e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84.emf"/><Relationship Id="rId1" Type="http://schemas.openxmlformats.org/officeDocument/2006/relationships/oleObject" Target="../embeddings/oleObject56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emf"/><Relationship Id="rId8" Type="http://schemas.openxmlformats.org/officeDocument/2006/relationships/oleObject" Target="../embeddings/oleObject10.bin"/><Relationship Id="rId7" Type="http://schemas.openxmlformats.org/officeDocument/2006/relationships/image" Target="../media/image12.emf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Relationship Id="rId3" Type="http://schemas.openxmlformats.org/officeDocument/2006/relationships/image" Target="../media/image10.emf"/><Relationship Id="rId2" Type="http://schemas.openxmlformats.org/officeDocument/2006/relationships/oleObject" Target="../embeddings/oleObject7.bin"/><Relationship Id="rId17" Type="http://schemas.openxmlformats.org/officeDocument/2006/relationships/vmlDrawing" Target="../drawings/vmlDrawing2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6.emf"/><Relationship Id="rId14" Type="http://schemas.openxmlformats.org/officeDocument/2006/relationships/oleObject" Target="../embeddings/oleObject13.bin"/><Relationship Id="rId13" Type="http://schemas.openxmlformats.org/officeDocument/2006/relationships/image" Target="../media/image15.emf"/><Relationship Id="rId12" Type="http://schemas.openxmlformats.org/officeDocument/2006/relationships/oleObject" Target="../embeddings/oleObject12.bin"/><Relationship Id="rId11" Type="http://schemas.openxmlformats.org/officeDocument/2006/relationships/image" Target="../media/image14.emf"/><Relationship Id="rId10" Type="http://schemas.openxmlformats.org/officeDocument/2006/relationships/oleObject" Target="../embeddings/oleObject11.bin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9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86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58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93.emf"/><Relationship Id="rId7" Type="http://schemas.openxmlformats.org/officeDocument/2006/relationships/oleObject" Target="../embeddings/oleObject65.bin"/><Relationship Id="rId66" Type="http://schemas.openxmlformats.org/officeDocument/2006/relationships/vmlDrawing" Target="../drawings/vmlDrawing12.vml"/><Relationship Id="rId65" Type="http://schemas.openxmlformats.org/officeDocument/2006/relationships/slideLayout" Target="../slideLayouts/slideLayout7.xml"/><Relationship Id="rId64" Type="http://schemas.openxmlformats.org/officeDocument/2006/relationships/image" Target="../media/image121.emf"/><Relationship Id="rId63" Type="http://schemas.openxmlformats.org/officeDocument/2006/relationships/oleObject" Target="../embeddings/oleObject93.bin"/><Relationship Id="rId62" Type="http://schemas.openxmlformats.org/officeDocument/2006/relationships/image" Target="../media/image120.emf"/><Relationship Id="rId61" Type="http://schemas.openxmlformats.org/officeDocument/2006/relationships/oleObject" Target="../embeddings/oleObject92.bin"/><Relationship Id="rId60" Type="http://schemas.openxmlformats.org/officeDocument/2006/relationships/image" Target="../media/image119.emf"/><Relationship Id="rId6" Type="http://schemas.openxmlformats.org/officeDocument/2006/relationships/image" Target="../media/image92.emf"/><Relationship Id="rId59" Type="http://schemas.openxmlformats.org/officeDocument/2006/relationships/oleObject" Target="../embeddings/oleObject91.bin"/><Relationship Id="rId58" Type="http://schemas.openxmlformats.org/officeDocument/2006/relationships/image" Target="../media/image118.emf"/><Relationship Id="rId57" Type="http://schemas.openxmlformats.org/officeDocument/2006/relationships/oleObject" Target="../embeddings/oleObject90.bin"/><Relationship Id="rId56" Type="http://schemas.openxmlformats.org/officeDocument/2006/relationships/image" Target="../media/image117.emf"/><Relationship Id="rId55" Type="http://schemas.openxmlformats.org/officeDocument/2006/relationships/oleObject" Target="../embeddings/oleObject89.bin"/><Relationship Id="rId54" Type="http://schemas.openxmlformats.org/officeDocument/2006/relationships/image" Target="../media/image116.emf"/><Relationship Id="rId53" Type="http://schemas.openxmlformats.org/officeDocument/2006/relationships/oleObject" Target="../embeddings/oleObject88.bin"/><Relationship Id="rId52" Type="http://schemas.openxmlformats.org/officeDocument/2006/relationships/image" Target="../media/image115.emf"/><Relationship Id="rId51" Type="http://schemas.openxmlformats.org/officeDocument/2006/relationships/oleObject" Target="../embeddings/oleObject87.bin"/><Relationship Id="rId50" Type="http://schemas.openxmlformats.org/officeDocument/2006/relationships/image" Target="../media/image114.emf"/><Relationship Id="rId5" Type="http://schemas.openxmlformats.org/officeDocument/2006/relationships/oleObject" Target="../embeddings/oleObject64.bin"/><Relationship Id="rId49" Type="http://schemas.openxmlformats.org/officeDocument/2006/relationships/oleObject" Target="../embeddings/oleObject86.bin"/><Relationship Id="rId48" Type="http://schemas.openxmlformats.org/officeDocument/2006/relationships/image" Target="../media/image113.emf"/><Relationship Id="rId47" Type="http://schemas.openxmlformats.org/officeDocument/2006/relationships/oleObject" Target="../embeddings/oleObject85.bin"/><Relationship Id="rId46" Type="http://schemas.openxmlformats.org/officeDocument/2006/relationships/image" Target="../media/image112.emf"/><Relationship Id="rId45" Type="http://schemas.openxmlformats.org/officeDocument/2006/relationships/oleObject" Target="../embeddings/oleObject84.bin"/><Relationship Id="rId44" Type="http://schemas.openxmlformats.org/officeDocument/2006/relationships/image" Target="../media/image111.emf"/><Relationship Id="rId43" Type="http://schemas.openxmlformats.org/officeDocument/2006/relationships/oleObject" Target="../embeddings/oleObject83.bin"/><Relationship Id="rId42" Type="http://schemas.openxmlformats.org/officeDocument/2006/relationships/image" Target="../media/image110.emf"/><Relationship Id="rId41" Type="http://schemas.openxmlformats.org/officeDocument/2006/relationships/oleObject" Target="../embeddings/oleObject82.bin"/><Relationship Id="rId40" Type="http://schemas.openxmlformats.org/officeDocument/2006/relationships/image" Target="../media/image109.emf"/><Relationship Id="rId4" Type="http://schemas.openxmlformats.org/officeDocument/2006/relationships/image" Target="../media/image91.emf"/><Relationship Id="rId39" Type="http://schemas.openxmlformats.org/officeDocument/2006/relationships/oleObject" Target="../embeddings/oleObject81.bin"/><Relationship Id="rId38" Type="http://schemas.openxmlformats.org/officeDocument/2006/relationships/image" Target="../media/image108.emf"/><Relationship Id="rId37" Type="http://schemas.openxmlformats.org/officeDocument/2006/relationships/oleObject" Target="../embeddings/oleObject80.bin"/><Relationship Id="rId36" Type="http://schemas.openxmlformats.org/officeDocument/2006/relationships/image" Target="../media/image107.emf"/><Relationship Id="rId35" Type="http://schemas.openxmlformats.org/officeDocument/2006/relationships/oleObject" Target="../embeddings/oleObject79.bin"/><Relationship Id="rId34" Type="http://schemas.openxmlformats.org/officeDocument/2006/relationships/image" Target="../media/image106.emf"/><Relationship Id="rId33" Type="http://schemas.openxmlformats.org/officeDocument/2006/relationships/oleObject" Target="../embeddings/oleObject78.bin"/><Relationship Id="rId32" Type="http://schemas.openxmlformats.org/officeDocument/2006/relationships/image" Target="../media/image105.emf"/><Relationship Id="rId31" Type="http://schemas.openxmlformats.org/officeDocument/2006/relationships/oleObject" Target="../embeddings/oleObject77.bin"/><Relationship Id="rId30" Type="http://schemas.openxmlformats.org/officeDocument/2006/relationships/image" Target="../media/image104.emf"/><Relationship Id="rId3" Type="http://schemas.openxmlformats.org/officeDocument/2006/relationships/oleObject" Target="../embeddings/oleObject63.bin"/><Relationship Id="rId29" Type="http://schemas.openxmlformats.org/officeDocument/2006/relationships/oleObject" Target="../embeddings/oleObject76.bin"/><Relationship Id="rId28" Type="http://schemas.openxmlformats.org/officeDocument/2006/relationships/image" Target="../media/image103.emf"/><Relationship Id="rId27" Type="http://schemas.openxmlformats.org/officeDocument/2006/relationships/oleObject" Target="../embeddings/oleObject75.bin"/><Relationship Id="rId26" Type="http://schemas.openxmlformats.org/officeDocument/2006/relationships/image" Target="../media/image102.emf"/><Relationship Id="rId25" Type="http://schemas.openxmlformats.org/officeDocument/2006/relationships/oleObject" Target="../embeddings/oleObject74.bin"/><Relationship Id="rId24" Type="http://schemas.openxmlformats.org/officeDocument/2006/relationships/image" Target="../media/image101.emf"/><Relationship Id="rId23" Type="http://schemas.openxmlformats.org/officeDocument/2006/relationships/oleObject" Target="../embeddings/oleObject73.bin"/><Relationship Id="rId22" Type="http://schemas.openxmlformats.org/officeDocument/2006/relationships/image" Target="../media/image100.emf"/><Relationship Id="rId21" Type="http://schemas.openxmlformats.org/officeDocument/2006/relationships/oleObject" Target="../embeddings/oleObject72.bin"/><Relationship Id="rId20" Type="http://schemas.openxmlformats.org/officeDocument/2006/relationships/image" Target="../media/image99.emf"/><Relationship Id="rId2" Type="http://schemas.openxmlformats.org/officeDocument/2006/relationships/image" Target="../media/image90.emf"/><Relationship Id="rId19" Type="http://schemas.openxmlformats.org/officeDocument/2006/relationships/oleObject" Target="../embeddings/oleObject71.bin"/><Relationship Id="rId18" Type="http://schemas.openxmlformats.org/officeDocument/2006/relationships/image" Target="../media/image98.emf"/><Relationship Id="rId17" Type="http://schemas.openxmlformats.org/officeDocument/2006/relationships/oleObject" Target="../embeddings/oleObject70.bin"/><Relationship Id="rId16" Type="http://schemas.openxmlformats.org/officeDocument/2006/relationships/image" Target="../media/image97.emf"/><Relationship Id="rId15" Type="http://schemas.openxmlformats.org/officeDocument/2006/relationships/oleObject" Target="../embeddings/oleObject69.bin"/><Relationship Id="rId14" Type="http://schemas.openxmlformats.org/officeDocument/2006/relationships/image" Target="../media/image96.emf"/><Relationship Id="rId13" Type="http://schemas.openxmlformats.org/officeDocument/2006/relationships/oleObject" Target="../embeddings/oleObject68.bin"/><Relationship Id="rId12" Type="http://schemas.openxmlformats.org/officeDocument/2006/relationships/image" Target="../media/image95.e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94.emf"/><Relationship Id="rId1" Type="http://schemas.openxmlformats.org/officeDocument/2006/relationships/oleObject" Target="../embeddings/oleObject62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125.e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124.e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123.emf"/><Relationship Id="rId30" Type="http://schemas.openxmlformats.org/officeDocument/2006/relationships/vmlDrawing" Target="../drawings/vmlDrawing13.vml"/><Relationship Id="rId3" Type="http://schemas.openxmlformats.org/officeDocument/2006/relationships/oleObject" Target="../embeddings/oleObject95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35.emf"/><Relationship Id="rId27" Type="http://schemas.openxmlformats.org/officeDocument/2006/relationships/oleObject" Target="../embeddings/oleObject107.bin"/><Relationship Id="rId26" Type="http://schemas.openxmlformats.org/officeDocument/2006/relationships/image" Target="../media/image134.emf"/><Relationship Id="rId25" Type="http://schemas.openxmlformats.org/officeDocument/2006/relationships/oleObject" Target="../embeddings/oleObject106.bin"/><Relationship Id="rId24" Type="http://schemas.openxmlformats.org/officeDocument/2006/relationships/image" Target="../media/image133.emf"/><Relationship Id="rId23" Type="http://schemas.openxmlformats.org/officeDocument/2006/relationships/oleObject" Target="../embeddings/oleObject105.bin"/><Relationship Id="rId22" Type="http://schemas.openxmlformats.org/officeDocument/2006/relationships/image" Target="../media/image132.emf"/><Relationship Id="rId21" Type="http://schemas.openxmlformats.org/officeDocument/2006/relationships/oleObject" Target="../embeddings/oleObject104.bin"/><Relationship Id="rId20" Type="http://schemas.openxmlformats.org/officeDocument/2006/relationships/image" Target="../media/image131.emf"/><Relationship Id="rId2" Type="http://schemas.openxmlformats.org/officeDocument/2006/relationships/image" Target="../media/image122.emf"/><Relationship Id="rId19" Type="http://schemas.openxmlformats.org/officeDocument/2006/relationships/oleObject" Target="../embeddings/oleObject103.bin"/><Relationship Id="rId18" Type="http://schemas.openxmlformats.org/officeDocument/2006/relationships/image" Target="../media/image130.emf"/><Relationship Id="rId17" Type="http://schemas.openxmlformats.org/officeDocument/2006/relationships/oleObject" Target="../embeddings/oleObject102.bin"/><Relationship Id="rId16" Type="http://schemas.openxmlformats.org/officeDocument/2006/relationships/image" Target="../media/image129.emf"/><Relationship Id="rId15" Type="http://schemas.openxmlformats.org/officeDocument/2006/relationships/oleObject" Target="../embeddings/oleObject101.bin"/><Relationship Id="rId14" Type="http://schemas.openxmlformats.org/officeDocument/2006/relationships/image" Target="../media/image128.emf"/><Relationship Id="rId13" Type="http://schemas.openxmlformats.org/officeDocument/2006/relationships/oleObject" Target="../embeddings/oleObject100.bin"/><Relationship Id="rId12" Type="http://schemas.openxmlformats.org/officeDocument/2006/relationships/image" Target="../media/image127.emf"/><Relationship Id="rId11" Type="http://schemas.openxmlformats.org/officeDocument/2006/relationships/oleObject" Target="../embeddings/oleObject99.bin"/><Relationship Id="rId10" Type="http://schemas.openxmlformats.org/officeDocument/2006/relationships/image" Target="../media/image126.emf"/><Relationship Id="rId1" Type="http://schemas.openxmlformats.org/officeDocument/2006/relationships/oleObject" Target="../embeddings/oleObject9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32.e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31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0.emf"/><Relationship Id="rId3" Type="http://schemas.openxmlformats.org/officeDocument/2006/relationships/oleObject" Target="../embeddings/oleObject15.bin"/><Relationship Id="rId20" Type="http://schemas.openxmlformats.org/officeDocument/2006/relationships/vmlDrawing" Target="../drawings/vmlDrawing4.vml"/><Relationship Id="rId2" Type="http://schemas.openxmlformats.org/officeDocument/2006/relationships/image" Target="../media/image29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7.emf"/><Relationship Id="rId17" Type="http://schemas.openxmlformats.org/officeDocument/2006/relationships/oleObject" Target="../embeddings/oleObject22.bin"/><Relationship Id="rId16" Type="http://schemas.openxmlformats.org/officeDocument/2006/relationships/image" Target="../media/image36.emf"/><Relationship Id="rId15" Type="http://schemas.openxmlformats.org/officeDocument/2006/relationships/oleObject" Target="../embeddings/oleObject21.bin"/><Relationship Id="rId14" Type="http://schemas.openxmlformats.org/officeDocument/2006/relationships/image" Target="../media/image35.emf"/><Relationship Id="rId13" Type="http://schemas.openxmlformats.org/officeDocument/2006/relationships/oleObject" Target="../embeddings/oleObject20.bin"/><Relationship Id="rId12" Type="http://schemas.openxmlformats.org/officeDocument/2006/relationships/image" Target="../media/image34.e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33.emf"/><Relationship Id="rId1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41.e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40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9.emf"/><Relationship Id="rId3" Type="http://schemas.openxmlformats.org/officeDocument/2006/relationships/oleObject" Target="../embeddings/oleObject24.bin"/><Relationship Id="rId29" Type="http://schemas.openxmlformats.org/officeDocument/2006/relationships/vmlDrawing" Target="../drawings/vmlDrawing5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51.png"/><Relationship Id="rId26" Type="http://schemas.openxmlformats.org/officeDocument/2006/relationships/image" Target="../media/image50.emf"/><Relationship Id="rId25" Type="http://schemas.openxmlformats.org/officeDocument/2006/relationships/oleObject" Target="../embeddings/oleObject35.bin"/><Relationship Id="rId24" Type="http://schemas.openxmlformats.org/officeDocument/2006/relationships/image" Target="../media/image49.emf"/><Relationship Id="rId23" Type="http://schemas.openxmlformats.org/officeDocument/2006/relationships/oleObject" Target="../embeddings/oleObject34.bin"/><Relationship Id="rId22" Type="http://schemas.openxmlformats.org/officeDocument/2006/relationships/image" Target="../media/image48.emf"/><Relationship Id="rId21" Type="http://schemas.openxmlformats.org/officeDocument/2006/relationships/oleObject" Target="../embeddings/oleObject33.bin"/><Relationship Id="rId20" Type="http://schemas.openxmlformats.org/officeDocument/2006/relationships/image" Target="../media/image47.emf"/><Relationship Id="rId2" Type="http://schemas.openxmlformats.org/officeDocument/2006/relationships/image" Target="../media/image38.wmf"/><Relationship Id="rId19" Type="http://schemas.openxmlformats.org/officeDocument/2006/relationships/oleObject" Target="../embeddings/oleObject32.bin"/><Relationship Id="rId18" Type="http://schemas.openxmlformats.org/officeDocument/2006/relationships/image" Target="../media/image46.emf"/><Relationship Id="rId17" Type="http://schemas.openxmlformats.org/officeDocument/2006/relationships/oleObject" Target="../embeddings/oleObject31.bin"/><Relationship Id="rId16" Type="http://schemas.openxmlformats.org/officeDocument/2006/relationships/image" Target="../media/image45.emf"/><Relationship Id="rId15" Type="http://schemas.openxmlformats.org/officeDocument/2006/relationships/oleObject" Target="../embeddings/oleObject30.bin"/><Relationship Id="rId14" Type="http://schemas.openxmlformats.org/officeDocument/2006/relationships/image" Target="../media/image44.e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43.e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42.emf"/><Relationship Id="rId1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55.e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54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3.emf"/><Relationship Id="rId3" Type="http://schemas.openxmlformats.org/officeDocument/2006/relationships/oleObject" Target="../embeddings/oleObject37.bin"/><Relationship Id="rId20" Type="http://schemas.openxmlformats.org/officeDocument/2006/relationships/vmlDrawing" Target="../drawings/vmlDrawing6.vml"/><Relationship Id="rId2" Type="http://schemas.openxmlformats.org/officeDocument/2006/relationships/image" Target="../media/image52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61.png"/><Relationship Id="rId17" Type="http://schemas.openxmlformats.org/officeDocument/2006/relationships/image" Target="../media/image60.png"/><Relationship Id="rId16" Type="http://schemas.openxmlformats.org/officeDocument/2006/relationships/image" Target="../media/image59.emf"/><Relationship Id="rId15" Type="http://schemas.openxmlformats.org/officeDocument/2006/relationships/oleObject" Target="../embeddings/oleObject43.bin"/><Relationship Id="rId14" Type="http://schemas.openxmlformats.org/officeDocument/2006/relationships/image" Target="../media/image58.emf"/><Relationship Id="rId13" Type="http://schemas.openxmlformats.org/officeDocument/2006/relationships/oleObject" Target="../embeddings/oleObject42.bin"/><Relationship Id="rId12" Type="http://schemas.openxmlformats.org/officeDocument/2006/relationships/image" Target="../media/image57.e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56.emf"/><Relationship Id="rId1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828800" y="533400"/>
            <a:ext cx="7315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Section 3.6  Chain Rule and derivatives of     </a:t>
            </a:r>
            <a:endParaRPr lang="en-US" altLang="zh-CN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Inverse  Function</a:t>
            </a:r>
            <a:endParaRPr lang="en-US" altLang="zh-CN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339" name="图片 3" descr="QQ图片2016041100001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4953000"/>
            <a:ext cx="198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</a:rPr>
              <a:t>Remark:</a:t>
            </a:r>
            <a:endParaRPr kumimoji="1" lang="en-US" altLang="zh-CN" sz="2800">
              <a:solidFill>
                <a:schemeClr val="tx2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5029200"/>
          <a:ext cx="427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2" imgW="7112000" imgH="647700" progId="Equation.3">
                  <p:embed/>
                </p:oleObj>
              </mc:Choice>
              <mc:Fallback>
                <p:oleObj name="Equation" r:id="rId2" imgW="7112000" imgH="647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29200"/>
                        <a:ext cx="4279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747838" y="5638800"/>
          <a:ext cx="72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4" imgW="1181100" imgH="1524000" progId="Equation.3">
                  <p:embed/>
                </p:oleObj>
              </mc:Choice>
              <mc:Fallback>
                <p:oleObj name="Equation" r:id="rId4" imgW="1181100" imgH="152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5638800"/>
                        <a:ext cx="723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46588" y="5849938"/>
          <a:ext cx="306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6" imgW="5080000" imgH="673100" progId="Equation.3">
                  <p:embed/>
                </p:oleObj>
              </mc:Choice>
              <mc:Fallback>
                <p:oleObj name="Equation" r:id="rId6" imgW="5080000" imgH="673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588" y="5849938"/>
                        <a:ext cx="3060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2598738" y="5638800"/>
          <a:ext cx="62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8" imgW="1016000" imgH="1524000" progId="Equation.3">
                  <p:embed/>
                </p:oleObj>
              </mc:Choice>
              <mc:Fallback>
                <p:oleObj name="Equation" r:id="rId8" imgW="1016000" imgH="1524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5638800"/>
                        <a:ext cx="622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3276600" y="5638800"/>
          <a:ext cx="62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10" imgW="1016000" imgH="1524000" progId="Equation.3">
                  <p:embed/>
                </p:oleObj>
              </mc:Choice>
              <mc:Fallback>
                <p:oleObj name="Equation" r:id="rId10" imgW="1016000" imgH="1524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638800"/>
                        <a:ext cx="622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/>
        </p:nvGraphicFramePr>
        <p:xfrm>
          <a:off x="3987800" y="5638800"/>
          <a:ext cx="431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12" imgW="698500" imgH="1524000" progId="Equation.3">
                  <p:embed/>
                </p:oleObj>
              </mc:Choice>
              <mc:Fallback>
                <p:oleObj name="Equation" r:id="rId12" imgW="698500" imgH="1524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5638800"/>
                        <a:ext cx="431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  <p:bldP spid="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1"/>
          <p:cNvSpPr>
            <a:spLocks noChangeArrowheads="1"/>
          </p:cNvSpPr>
          <p:nvPr/>
        </p:nvSpPr>
        <p:spPr bwMode="auto">
          <a:xfrm>
            <a:off x="1752600" y="838200"/>
            <a:ext cx="7064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Section 3.8   Derivatives of Inverse Functions</a:t>
            </a:r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3638550" cy="421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19400"/>
            <a:ext cx="3312177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5153" y="17526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 smtClean="0">
                <a:solidFill>
                  <a:schemeClr val="tx1"/>
                </a:solidFill>
              </a:rPr>
              <a:t>    Reflecting </a:t>
            </a:r>
            <a:r>
              <a:rPr lang="en-US" altLang="zh-CN" b="0" dirty="0">
                <a:solidFill>
                  <a:schemeClr val="tx1"/>
                </a:solidFill>
              </a:rPr>
              <a:t>any </a:t>
            </a:r>
            <a:r>
              <a:rPr lang="en-US" altLang="zh-CN" b="0" dirty="0" err="1">
                <a:solidFill>
                  <a:schemeClr val="tx1"/>
                </a:solidFill>
              </a:rPr>
              <a:t>nonhorizontal</a:t>
            </a:r>
            <a:r>
              <a:rPr lang="en-US" altLang="zh-CN" b="0" dirty="0">
                <a:solidFill>
                  <a:schemeClr val="tx1"/>
                </a:solidFill>
              </a:rPr>
              <a:t> or </a:t>
            </a:r>
            <a:r>
              <a:rPr lang="en-US" altLang="zh-CN" b="0" dirty="0" err="1">
                <a:solidFill>
                  <a:schemeClr val="tx1"/>
                </a:solidFill>
              </a:rPr>
              <a:t>nonvertical</a:t>
            </a:r>
            <a:r>
              <a:rPr lang="en-US" altLang="zh-CN" b="0" dirty="0">
                <a:solidFill>
                  <a:schemeClr val="tx1"/>
                </a:solidFill>
              </a:rPr>
              <a:t> line across </a:t>
            </a:r>
            <a:r>
              <a:rPr lang="en-US" altLang="zh-CN" b="0" dirty="0" smtClean="0">
                <a:solidFill>
                  <a:schemeClr val="tx1"/>
                </a:solidFill>
              </a:rPr>
              <a:t>the line </a:t>
            </a:r>
            <a:r>
              <a:rPr lang="en-US" altLang="zh-CN" b="0" i="1" dirty="0" smtClean="0">
                <a:solidFill>
                  <a:schemeClr val="tx1"/>
                </a:solidFill>
              </a:rPr>
              <a:t>y</a:t>
            </a:r>
            <a:r>
              <a:rPr lang="en-US" altLang="zh-CN" b="0" dirty="0" smtClean="0">
                <a:solidFill>
                  <a:schemeClr val="tx1"/>
                </a:solidFill>
              </a:rPr>
              <a:t>=</a:t>
            </a:r>
            <a:r>
              <a:rPr lang="en-US" altLang="zh-CN" b="0" i="1" dirty="0" smtClean="0">
                <a:solidFill>
                  <a:schemeClr val="tx1"/>
                </a:solidFill>
              </a:rPr>
              <a:t>x</a:t>
            </a:r>
            <a:r>
              <a:rPr lang="en-US" altLang="zh-CN" b="0" dirty="0" smtClean="0">
                <a:solidFill>
                  <a:schemeClr val="tx1"/>
                </a:solidFill>
              </a:rPr>
              <a:t> </a:t>
            </a:r>
            <a:r>
              <a:rPr lang="en-US" altLang="zh-CN" b="0" dirty="0">
                <a:solidFill>
                  <a:schemeClr val="tx1"/>
                </a:solidFill>
              </a:rPr>
              <a:t>always inverts the line’s slope. If the original line has slope </a:t>
            </a:r>
            <a:r>
              <a:rPr lang="en-US" altLang="zh-CN" b="0" i="1" dirty="0" smtClean="0">
                <a:solidFill>
                  <a:schemeClr val="tx1"/>
                </a:solidFill>
              </a:rPr>
              <a:t>m</a:t>
            </a:r>
            <a:r>
              <a:rPr lang="en-US" altLang="zh-CN" b="0" dirty="0" smtClean="0">
                <a:solidFill>
                  <a:schemeClr val="tx1"/>
                </a:solidFill>
              </a:rPr>
              <a:t>≠0, </a:t>
            </a:r>
            <a:r>
              <a:rPr lang="en-US" altLang="zh-CN" b="0" dirty="0">
                <a:solidFill>
                  <a:schemeClr val="tx1"/>
                </a:solidFill>
              </a:rPr>
              <a:t>the </a:t>
            </a:r>
            <a:r>
              <a:rPr lang="en-US" altLang="zh-CN" b="0" dirty="0" smtClean="0">
                <a:solidFill>
                  <a:schemeClr val="tx1"/>
                </a:solidFill>
              </a:rPr>
              <a:t>reflected line </a:t>
            </a:r>
            <a:r>
              <a:rPr lang="en-US" altLang="zh-CN" b="0" dirty="0">
                <a:solidFill>
                  <a:schemeClr val="tx1"/>
                </a:solidFill>
              </a:rPr>
              <a:t>has slope </a:t>
            </a:r>
            <a:r>
              <a:rPr lang="en-US" altLang="zh-CN" b="0" dirty="0" smtClean="0">
                <a:solidFill>
                  <a:schemeClr val="tx1"/>
                </a:solidFill>
              </a:rPr>
              <a:t>1/</a:t>
            </a:r>
            <a:r>
              <a:rPr lang="en-US" altLang="zh-CN" b="0" i="1" dirty="0" smtClean="0">
                <a:solidFill>
                  <a:schemeClr val="tx1"/>
                </a:solidFill>
              </a:rPr>
              <a:t>m</a:t>
            </a:r>
            <a:r>
              <a:rPr lang="en-US" altLang="zh-CN" b="0" dirty="0">
                <a:solidFill>
                  <a:schemeClr val="tx1"/>
                </a:solidFill>
              </a:rPr>
              <a:t>.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24200"/>
            <a:ext cx="5334000" cy="360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199"/>
            <a:ext cx="6477000" cy="2567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259763" cy="379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 descr="C:\Users\xialh\AppData\Roaming\Tencent\Users\19629706\QQ\WinTemp\RichOle\{RQW{16@~$3C%N(FXSOBLHX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58" y="1600200"/>
            <a:ext cx="9001932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" y="2667000"/>
            <a:ext cx="9138821" cy="732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79764"/>
            <a:ext cx="2819400" cy="344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16" y="1676400"/>
            <a:ext cx="9161016" cy="182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86200"/>
            <a:ext cx="8018016" cy="24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905000" y="762000"/>
            <a:ext cx="3527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3200"/>
              <a:t>Example 13:  </a:t>
            </a:r>
            <a:r>
              <a:rPr lang="en-US" altLang="zh-CN" sz="3200">
                <a:solidFill>
                  <a:schemeClr val="tx1"/>
                </a:solidFill>
              </a:rPr>
              <a:t>For</a:t>
            </a:r>
            <a:r>
              <a:rPr lang="en-US" altLang="zh-CN" sz="3200"/>
              <a:t>   </a:t>
            </a:r>
            <a:endParaRPr lang="zh-CN" altLang="en-US" sz="320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752600" y="1752600"/>
          <a:ext cx="58261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1" imgW="2171700" imgH="203200" progId="Equation.3">
                  <p:embed/>
                </p:oleObj>
              </mc:Choice>
              <mc:Fallback>
                <p:oleObj name="Equation" r:id="rId1" imgW="21717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752600"/>
                        <a:ext cx="58261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457200" y="3352800"/>
          <a:ext cx="44958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3" imgW="1676400" imgH="609600" progId="Equation.3">
                  <p:embed/>
                </p:oleObj>
              </mc:Choice>
              <mc:Fallback>
                <p:oleObj name="Equation" r:id="rId3" imgW="1676400" imgH="60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352800"/>
                        <a:ext cx="4495800" cy="163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52400" y="2514600"/>
            <a:ext cx="2057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>
                <a:ea typeface="隶书" pitchFamily="49" charset="-122"/>
              </a:rPr>
              <a:t>Solution:</a:t>
            </a:r>
            <a:endParaRPr kumimoji="1" lang="zh-CN" altLang="en-US" sz="3200">
              <a:ea typeface="隶书" pitchFamily="49" charset="-122"/>
            </a:endParaRPr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4986338" y="3355975"/>
          <a:ext cx="297180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5" imgW="1104900" imgH="419100" progId="Equation.3">
                  <p:embed/>
                </p:oleObj>
              </mc:Choice>
              <mc:Fallback>
                <p:oleObj name="Equation" r:id="rId5" imgW="11049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338" y="3355975"/>
                        <a:ext cx="297180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685800" y="4953000"/>
            <a:ext cx="1471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chemeClr val="tx1"/>
                </a:solidFill>
                <a:ea typeface="隶书" pitchFamily="49" charset="-122"/>
              </a:rPr>
              <a:t>Since</a:t>
            </a:r>
            <a:endParaRPr kumimoji="1" lang="zh-CN" altLang="en-US" sz="3200">
              <a:solidFill>
                <a:schemeClr val="tx1"/>
              </a:solidFill>
              <a:ea typeface="隶书" pitchFamily="49" charset="-122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381000" y="6019800"/>
            <a:ext cx="190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chemeClr val="tx1"/>
                </a:solidFill>
                <a:ea typeface="隶书" pitchFamily="49" charset="-122"/>
              </a:rPr>
              <a:t>then</a:t>
            </a:r>
            <a:endParaRPr kumimoji="1" lang="zh-CN" altLang="en-US" sz="3200">
              <a:solidFill>
                <a:schemeClr val="tx1"/>
              </a:solidFill>
              <a:ea typeface="隶书" pitchFamily="49" charset="-122"/>
            </a:endParaRPr>
          </a:p>
        </p:txBody>
      </p:sp>
      <p:graphicFrame>
        <p:nvGraphicFramePr>
          <p:cNvPr id="21" name="Object 6"/>
          <p:cNvGraphicFramePr>
            <a:graphicFrameLocks noChangeAspect="1"/>
          </p:cNvGraphicFramePr>
          <p:nvPr/>
        </p:nvGraphicFramePr>
        <p:xfrm>
          <a:off x="1981200" y="4876800"/>
          <a:ext cx="457041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公式" r:id="rId7" imgW="3454400" imgH="469900" progId="Equation.3">
                  <p:embed/>
                </p:oleObj>
              </mc:Choice>
              <mc:Fallback>
                <p:oleObj name="公式" r:id="rId7" imgW="34544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76800"/>
                        <a:ext cx="4570413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1828800" y="5794375"/>
          <a:ext cx="53340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公式" r:id="rId9" imgW="3949700" imgH="787400" progId="Equation.3">
                  <p:embed/>
                </p:oleObj>
              </mc:Choice>
              <mc:Fallback>
                <p:oleObj name="公式" r:id="rId9" imgW="3949700" imgH="787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794375"/>
                        <a:ext cx="53340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utoUpdateAnimBg="0"/>
      <p:bldP spid="19" grpId="0" autoUpdateAnimBg="0"/>
      <p:bldP spid="2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685800" y="1905000"/>
          <a:ext cx="62515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1" imgW="3975100" imgH="698500" progId="Equation.3">
                  <p:embed/>
                </p:oleObj>
              </mc:Choice>
              <mc:Fallback>
                <p:oleObj name="Equation" r:id="rId1" imgW="3975100" imgH="698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6251575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" y="4267200"/>
          <a:ext cx="66294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3" imgW="4038600" imgH="698500" progId="Equation.3">
                  <p:embed/>
                </p:oleObj>
              </mc:Choice>
              <mc:Fallback>
                <p:oleObj name="Equation" r:id="rId3" imgW="4038600" imgH="698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67200"/>
                        <a:ext cx="6629400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33400" y="3276600"/>
            <a:ext cx="2057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>
                <a:ea typeface="隶书" pitchFamily="49" charset="-122"/>
              </a:rPr>
              <a:t>Similarly,</a:t>
            </a:r>
            <a:endParaRPr kumimoji="1" lang="zh-CN" altLang="en-US" sz="3200"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905000" y="762000"/>
            <a:ext cx="3527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3200"/>
              <a:t>Example 14:  </a:t>
            </a:r>
            <a:r>
              <a:rPr lang="en-US" altLang="zh-CN" sz="3200">
                <a:solidFill>
                  <a:schemeClr val="tx1"/>
                </a:solidFill>
              </a:rPr>
              <a:t>For</a:t>
            </a:r>
            <a:r>
              <a:rPr lang="en-US" altLang="zh-CN" sz="3200"/>
              <a:t>   </a:t>
            </a:r>
            <a:endParaRPr lang="zh-CN" altLang="en-US" sz="320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52400" y="2514600"/>
            <a:ext cx="2057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>
                <a:ea typeface="隶书" pitchFamily="49" charset="-122"/>
              </a:rPr>
              <a:t>Solution:</a:t>
            </a:r>
            <a:endParaRPr kumimoji="1" lang="zh-CN" altLang="en-US" sz="3200">
              <a:ea typeface="隶书" pitchFamily="49" charset="-122"/>
            </a:endParaRP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752600" y="1828800"/>
          <a:ext cx="54197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1" imgW="2184400" imgH="203200" progId="Equation.3">
                  <p:embed/>
                </p:oleObj>
              </mc:Choice>
              <mc:Fallback>
                <p:oleObj name="Equation" r:id="rId1" imgW="21844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28800"/>
                        <a:ext cx="54197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990600" y="3200400"/>
          <a:ext cx="41148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3" imgW="1536700" imgH="419100" progId="Equation.3">
                  <p:embed/>
                </p:oleObj>
              </mc:Choice>
              <mc:Fallback>
                <p:oleObj name="Equation" r:id="rId3" imgW="15367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00400"/>
                        <a:ext cx="41148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5924550" y="4708525"/>
          <a:ext cx="247173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公式" r:id="rId5" imgW="1790700" imgH="342900" progId="Equation.3">
                  <p:embed/>
                </p:oleObj>
              </mc:Choice>
              <mc:Fallback>
                <p:oleObj name="公式" r:id="rId5" imgW="1790700" imgH="342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0" y="4708525"/>
                        <a:ext cx="247173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5043488" y="3230563"/>
          <a:ext cx="19526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7" imgW="749300" imgH="419100" progId="Equation.3">
                  <p:embed/>
                </p:oleObj>
              </mc:Choice>
              <mc:Fallback>
                <p:oleObj name="Equation" r:id="rId7" imgW="7493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3488" y="3230563"/>
                        <a:ext cx="195262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6948488" y="3246438"/>
          <a:ext cx="135731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Equation" r:id="rId9" imgW="520700" imgH="393700" progId="Equation.3">
                  <p:embed/>
                </p:oleObj>
              </mc:Choice>
              <mc:Fallback>
                <p:oleObj name="Equation" r:id="rId9" imgW="5207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246438"/>
                        <a:ext cx="1357312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447800" y="1524000"/>
          <a:ext cx="61722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1" imgW="3937000" imgH="635000" progId="Equation.3">
                  <p:embed/>
                </p:oleObj>
              </mc:Choice>
              <mc:Fallback>
                <p:oleObj name="Equation" r:id="rId1" imgW="3937000" imgH="635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24000"/>
                        <a:ext cx="61722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3400" y="2895600"/>
            <a:ext cx="213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200">
                <a:ea typeface="隶书" pitchFamily="49" charset="-122"/>
              </a:rPr>
              <a:t>Similarly,</a:t>
            </a:r>
            <a:endParaRPr kumimoji="1" lang="zh-CN" altLang="en-US" sz="3200">
              <a:ea typeface="隶书" pitchFamily="49" charset="-12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76400" y="4038600"/>
          <a:ext cx="64357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3" imgW="4102100" imgH="635000" progId="Equation.3">
                  <p:embed/>
                </p:oleObj>
              </mc:Choice>
              <mc:Fallback>
                <p:oleObj name="Equation" r:id="rId3" imgW="4102100" imgH="63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6435725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图片 15" descr="QQ图片2016041100045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358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0" y="5334000"/>
            <a:ext cx="3140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3200"/>
              <a:t>(1)  Power Rule: </a:t>
            </a:r>
            <a:endParaRPr lang="zh-CN" altLang="en-US" sz="3200"/>
          </a:p>
        </p:txBody>
      </p:sp>
      <p:graphicFrame>
        <p:nvGraphicFramePr>
          <p:cNvPr id="18" name="Object 45"/>
          <p:cNvGraphicFramePr>
            <a:graphicFrameLocks noChangeAspect="1"/>
          </p:cNvGraphicFramePr>
          <p:nvPr/>
        </p:nvGraphicFramePr>
        <p:xfrm>
          <a:off x="3429000" y="5334000"/>
          <a:ext cx="21256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公式" r:id="rId2" imgW="1397000" imgH="355600" progId="Equation.3">
                  <p:embed/>
                </p:oleObj>
              </mc:Choice>
              <mc:Fallback>
                <p:oleObj name="公式" r:id="rId2" imgW="1397000" imgH="3556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334000"/>
                        <a:ext cx="21256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425450" y="6096000"/>
          <a:ext cx="2222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4" imgW="3683000" imgH="800100" progId="Equation.3">
                  <p:embed/>
                </p:oleObj>
              </mc:Choice>
              <mc:Fallback>
                <p:oleObj name="Equation" r:id="rId4" imgW="3683000" imgH="800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6096000"/>
                        <a:ext cx="2222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2667000" y="6096000"/>
          <a:ext cx="107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6" imgW="1778000" imgH="673100" progId="Equation.3">
                  <p:embed/>
                </p:oleObj>
              </mc:Choice>
              <mc:Fallback>
                <p:oleObj name="Equation" r:id="rId6" imgW="1778000" imgH="673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6096000"/>
                        <a:ext cx="1079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3848100" y="6127750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8" imgW="2108200" imgH="647700" progId="Equation.3">
                  <p:embed/>
                </p:oleObj>
              </mc:Choice>
              <mc:Fallback>
                <p:oleObj name="Equation" r:id="rId8" imgW="2108200" imgH="647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6127750"/>
                        <a:ext cx="128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5213350" y="6045200"/>
          <a:ext cx="736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10" imgW="1206500" imgH="673100" progId="Equation.3">
                  <p:embed/>
                </p:oleObj>
              </mc:Choice>
              <mc:Fallback>
                <p:oleObj name="Equation" r:id="rId10" imgW="1206500" imgH="673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6045200"/>
                        <a:ext cx="736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6096000" y="5943600"/>
          <a:ext cx="37465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12" imgW="673100" imgH="1346200" progId="Equation.3">
                  <p:embed/>
                </p:oleObj>
              </mc:Choice>
              <mc:Fallback>
                <p:oleObj name="Equation" r:id="rId12" imgW="673100" imgH="1346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943600"/>
                        <a:ext cx="37465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6629400" y="6019800"/>
          <a:ext cx="1270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14" imgW="2095500" imgH="800100" progId="Equation.3">
                  <p:embed/>
                </p:oleObj>
              </mc:Choice>
              <mc:Fallback>
                <p:oleObj name="Equation" r:id="rId14" imgW="2095500" imgH="800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6019800"/>
                        <a:ext cx="1270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905000" y="762000"/>
            <a:ext cx="3194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3200"/>
              <a:t>Example 15:  </a:t>
            </a:r>
            <a:r>
              <a:rPr lang="en-US" altLang="zh-CN" sz="3200">
                <a:solidFill>
                  <a:schemeClr val="tx1"/>
                </a:solidFill>
              </a:rPr>
              <a:t>If</a:t>
            </a:r>
            <a:r>
              <a:rPr lang="en-US" altLang="zh-CN" sz="3200"/>
              <a:t>   </a:t>
            </a:r>
            <a:endParaRPr lang="zh-CN" altLang="en-US" sz="3200"/>
          </a:p>
        </p:txBody>
      </p:sp>
      <p:grpSp>
        <p:nvGrpSpPr>
          <p:cNvPr id="3" name="Group 14"/>
          <p:cNvGrpSpPr>
            <a:grpSpLocks noChangeAspect="1"/>
          </p:cNvGrpSpPr>
          <p:nvPr/>
        </p:nvGrpSpPr>
        <p:grpSpPr bwMode="auto">
          <a:xfrm>
            <a:off x="4800600" y="457200"/>
            <a:ext cx="3559175" cy="1131888"/>
            <a:chOff x="1104" y="210"/>
            <a:chExt cx="2242" cy="713"/>
          </a:xfrm>
        </p:grpSpPr>
        <p:sp>
          <p:nvSpPr>
            <p:cNvPr id="17417" name="AutoShape 15"/>
            <p:cNvSpPr>
              <a:spLocks noChangeAspect="1" noChangeArrowheads="1" noTextEdit="1"/>
            </p:cNvSpPr>
            <p:nvPr/>
          </p:nvSpPr>
          <p:spPr bwMode="auto">
            <a:xfrm>
              <a:off x="1104" y="210"/>
              <a:ext cx="2142" cy="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8" name="Line 16"/>
            <p:cNvSpPr>
              <a:spLocks noChangeShapeType="1"/>
            </p:cNvSpPr>
            <p:nvPr/>
          </p:nvSpPr>
          <p:spPr bwMode="auto">
            <a:xfrm>
              <a:off x="2250" y="548"/>
              <a:ext cx="16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Rectangle 17"/>
            <p:cNvSpPr>
              <a:spLocks noChangeArrowheads="1"/>
            </p:cNvSpPr>
            <p:nvPr/>
          </p:nvSpPr>
          <p:spPr bwMode="auto">
            <a:xfrm>
              <a:off x="3171" y="386"/>
              <a:ext cx="15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>
                  <a:solidFill>
                    <a:srgbClr val="000000"/>
                  </a:solidFill>
                  <a:ea typeface="隶书" pitchFamily="49" charset="-122"/>
                </a:rPr>
                <a:t>'</a:t>
              </a:r>
              <a:endParaRPr kumimoji="1" lang="en-US" altLang="zh-CN">
                <a:ea typeface="隶书" pitchFamily="49" charset="-122"/>
              </a:endParaRPr>
            </a:p>
          </p:txBody>
        </p:sp>
        <p:sp>
          <p:nvSpPr>
            <p:cNvPr id="17420" name="Rectangle 18"/>
            <p:cNvSpPr>
              <a:spLocks noChangeArrowheads="1"/>
            </p:cNvSpPr>
            <p:nvPr/>
          </p:nvSpPr>
          <p:spPr bwMode="auto">
            <a:xfrm>
              <a:off x="2956" y="386"/>
              <a:ext cx="175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>
                  <a:solidFill>
                    <a:srgbClr val="000000"/>
                  </a:solidFill>
                  <a:ea typeface="隶书" pitchFamily="49" charset="-122"/>
                </a:rPr>
                <a:t> </a:t>
              </a:r>
              <a:endParaRPr kumimoji="1" lang="en-US" altLang="zh-CN">
                <a:ea typeface="隶书" pitchFamily="49" charset="-122"/>
              </a:endParaRPr>
            </a:p>
          </p:txBody>
        </p:sp>
        <p:sp>
          <p:nvSpPr>
            <p:cNvPr id="17421" name="Rectangle 19"/>
            <p:cNvSpPr>
              <a:spLocks noChangeArrowheads="1"/>
            </p:cNvSpPr>
            <p:nvPr/>
          </p:nvSpPr>
          <p:spPr bwMode="auto">
            <a:xfrm>
              <a:off x="2505" y="386"/>
              <a:ext cx="308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>
                  <a:solidFill>
                    <a:srgbClr val="000000"/>
                  </a:solidFill>
                  <a:ea typeface="隶书" pitchFamily="49" charset="-122"/>
                </a:rPr>
                <a:t>   </a:t>
              </a:r>
              <a:endParaRPr kumimoji="1" lang="en-US" altLang="zh-CN">
                <a:ea typeface="隶书" pitchFamily="49" charset="-122"/>
              </a:endParaRPr>
            </a:p>
          </p:txBody>
        </p:sp>
        <p:sp>
          <p:nvSpPr>
            <p:cNvPr id="17422" name="Rectangle 20"/>
            <p:cNvSpPr>
              <a:spLocks noChangeArrowheads="1"/>
            </p:cNvSpPr>
            <p:nvPr/>
          </p:nvSpPr>
          <p:spPr bwMode="auto">
            <a:xfrm>
              <a:off x="2451" y="386"/>
              <a:ext cx="175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>
                  <a:solidFill>
                    <a:srgbClr val="000000"/>
                  </a:solidFill>
                  <a:ea typeface="隶书" pitchFamily="49" charset="-122"/>
                </a:rPr>
                <a:t>,</a:t>
              </a:r>
              <a:endParaRPr kumimoji="1" lang="en-US" altLang="zh-CN">
                <a:ea typeface="隶书" pitchFamily="49" charset="-122"/>
              </a:endParaRPr>
            </a:p>
          </p:txBody>
        </p:sp>
        <p:sp>
          <p:nvSpPr>
            <p:cNvPr id="17423" name="Rectangle 21"/>
            <p:cNvSpPr>
              <a:spLocks noChangeArrowheads="1"/>
            </p:cNvSpPr>
            <p:nvPr/>
          </p:nvSpPr>
          <p:spPr bwMode="auto">
            <a:xfrm>
              <a:off x="2265" y="226"/>
              <a:ext cx="242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>
                  <a:solidFill>
                    <a:srgbClr val="000000"/>
                  </a:solidFill>
                  <a:ea typeface="隶书" pitchFamily="49" charset="-122"/>
                </a:rPr>
                <a:t>1</a:t>
              </a:r>
              <a:endParaRPr kumimoji="1" lang="en-US" altLang="zh-CN">
                <a:ea typeface="隶书" pitchFamily="49" charset="-122"/>
              </a:endParaRPr>
            </a:p>
          </p:txBody>
        </p:sp>
        <p:sp>
          <p:nvSpPr>
            <p:cNvPr id="17424" name="Rectangle 22"/>
            <p:cNvSpPr>
              <a:spLocks noChangeArrowheads="1"/>
            </p:cNvSpPr>
            <p:nvPr/>
          </p:nvSpPr>
          <p:spPr bwMode="auto">
            <a:xfrm>
              <a:off x="1558" y="386"/>
              <a:ext cx="761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>
                  <a:solidFill>
                    <a:srgbClr val="000000"/>
                  </a:solidFill>
                  <a:ea typeface="隶书" pitchFamily="49" charset="-122"/>
                </a:rPr>
                <a:t>arctan</a:t>
              </a:r>
              <a:endParaRPr kumimoji="1" lang="en-US" altLang="zh-CN">
                <a:ea typeface="隶书" pitchFamily="49" charset="-122"/>
              </a:endParaRPr>
            </a:p>
          </p:txBody>
        </p:sp>
        <p:sp>
          <p:nvSpPr>
            <p:cNvPr id="17425" name="Rectangle 23"/>
            <p:cNvSpPr>
              <a:spLocks noChangeArrowheads="1"/>
            </p:cNvSpPr>
            <p:nvPr/>
          </p:nvSpPr>
          <p:spPr bwMode="auto">
            <a:xfrm>
              <a:off x="3120" y="402"/>
              <a:ext cx="22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3200" i="1">
                  <a:solidFill>
                    <a:srgbClr val="000000"/>
                  </a:solidFill>
                  <a:ea typeface="隶书" pitchFamily="49" charset="-122"/>
                </a:rPr>
                <a:t>y</a:t>
              </a:r>
              <a:endParaRPr kumimoji="1" lang="en-US" altLang="zh-CN">
                <a:ea typeface="隶书" pitchFamily="49" charset="-122"/>
              </a:endParaRPr>
            </a:p>
          </p:txBody>
        </p:sp>
        <p:sp>
          <p:nvSpPr>
            <p:cNvPr id="17426" name="Rectangle 24"/>
            <p:cNvSpPr>
              <a:spLocks noChangeArrowheads="1"/>
            </p:cNvSpPr>
            <p:nvPr/>
          </p:nvSpPr>
          <p:spPr bwMode="auto">
            <a:xfrm>
              <a:off x="2280" y="584"/>
              <a:ext cx="22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i="1">
                  <a:solidFill>
                    <a:srgbClr val="000000"/>
                  </a:solidFill>
                  <a:ea typeface="隶书" pitchFamily="49" charset="-122"/>
                </a:rPr>
                <a:t>x</a:t>
              </a:r>
              <a:endParaRPr kumimoji="1" lang="en-US" altLang="zh-CN">
                <a:ea typeface="隶书" pitchFamily="49" charset="-122"/>
              </a:endParaRPr>
            </a:p>
          </p:txBody>
        </p:sp>
        <p:sp>
          <p:nvSpPr>
            <p:cNvPr id="17427" name="Rectangle 25"/>
            <p:cNvSpPr>
              <a:spLocks noChangeArrowheads="1"/>
            </p:cNvSpPr>
            <p:nvPr/>
          </p:nvSpPr>
          <p:spPr bwMode="auto">
            <a:xfrm>
              <a:off x="1169" y="386"/>
              <a:ext cx="22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i="1">
                  <a:solidFill>
                    <a:srgbClr val="000000"/>
                  </a:solidFill>
                  <a:ea typeface="隶书" pitchFamily="49" charset="-122"/>
                </a:rPr>
                <a:t>y</a:t>
              </a:r>
              <a:endParaRPr kumimoji="1" lang="en-US" altLang="zh-CN">
                <a:ea typeface="隶书" pitchFamily="49" charset="-122"/>
              </a:endParaRPr>
            </a:p>
          </p:txBody>
        </p:sp>
        <p:sp>
          <p:nvSpPr>
            <p:cNvPr id="17428" name="Rectangle 26"/>
            <p:cNvSpPr>
              <a:spLocks noChangeArrowheads="1"/>
            </p:cNvSpPr>
            <p:nvPr/>
          </p:nvSpPr>
          <p:spPr bwMode="auto">
            <a:xfrm>
              <a:off x="2544" y="402"/>
              <a:ext cx="44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>
                  <a:solidFill>
                    <a:srgbClr val="000000"/>
                  </a:solidFill>
                  <a:ea typeface="隶书" pitchFamily="49" charset="-122"/>
                </a:rPr>
                <a:t>find</a:t>
              </a:r>
              <a:endParaRPr kumimoji="1" lang="zh-CN" altLang="en-US">
                <a:ea typeface="隶书" pitchFamily="49" charset="-122"/>
              </a:endParaRPr>
            </a:p>
          </p:txBody>
        </p:sp>
        <p:sp>
          <p:nvSpPr>
            <p:cNvPr id="17429" name="Rectangle 27"/>
            <p:cNvSpPr>
              <a:spLocks noChangeArrowheads="1"/>
            </p:cNvSpPr>
            <p:nvPr/>
          </p:nvSpPr>
          <p:spPr bwMode="auto">
            <a:xfrm>
              <a:off x="1355" y="357"/>
              <a:ext cx="30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>
                  <a:solidFill>
                    <a:srgbClr val="000000"/>
                  </a:solidFill>
                  <a:latin typeface="Symbol" panose="05050102010706020507" pitchFamily="18" charset="2"/>
                  <a:ea typeface="隶书" pitchFamily="49" charset="-122"/>
                </a:rPr>
                <a:t>=</a:t>
              </a:r>
              <a:endParaRPr kumimoji="1" lang="en-US" altLang="zh-CN">
                <a:ea typeface="隶书" pitchFamily="49" charset="-122"/>
              </a:endParaRPr>
            </a:p>
          </p:txBody>
        </p:sp>
      </p:grpSp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1752600" y="1524000"/>
          <a:ext cx="2743200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Equation" r:id="rId1" imgW="989965" imgH="533400" progId="Equation.3">
                  <p:embed/>
                </p:oleObj>
              </mc:Choice>
              <mc:Fallback>
                <p:oleObj name="Equation" r:id="rId1" imgW="989965" imgH="533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0"/>
                        <a:ext cx="2743200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2247900" y="5641975"/>
          <a:ext cx="16002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公式" r:id="rId3" imgW="1257300" imgH="749300" progId="Equation.3">
                  <p:embed/>
                </p:oleObj>
              </mc:Choice>
              <mc:Fallback>
                <p:oleObj name="公式" r:id="rId3" imgW="1257300" imgH="749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5641975"/>
                        <a:ext cx="16002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2243138" y="4203700"/>
          <a:ext cx="25146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公式" r:id="rId5" imgW="1866900" imgH="800100" progId="Equation.3">
                  <p:embed/>
                </p:oleObj>
              </mc:Choice>
              <mc:Fallback>
                <p:oleObj name="公式" r:id="rId5" imgW="1866900" imgH="800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4203700"/>
                        <a:ext cx="25146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2193925" y="2476500"/>
          <a:ext cx="3173413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7" imgW="1244600" imgH="660400" progId="Equation.3">
                  <p:embed/>
                </p:oleObj>
              </mc:Choice>
              <mc:Fallback>
                <p:oleObj name="Equation" r:id="rId7" imgW="1244600" imgH="660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2476500"/>
                        <a:ext cx="3173413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1752600"/>
            <a:ext cx="182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ea typeface="隶书" pitchFamily="49" charset="-122"/>
              </a:rPr>
              <a:t>Solution:</a:t>
            </a:r>
            <a:endParaRPr lang="zh-CN" altLang="en-US" sz="3200"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28800" y="99060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/>
              <a:t>1.  Derivatives for basic functions</a:t>
            </a:r>
            <a:endParaRPr kumimoji="1" lang="en-US" altLang="zh-CN">
              <a:solidFill>
                <a:schemeClr val="accent2"/>
              </a:solidFill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066800" y="1839913"/>
          <a:ext cx="91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7" name="Equation" r:id="rId1" imgW="1498600" imgH="673100" progId="Equation.3">
                  <p:embed/>
                </p:oleObj>
              </mc:Choice>
              <mc:Fallback>
                <p:oleObj name="Equation" r:id="rId1" imgW="1498600" imgH="673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39913"/>
                        <a:ext cx="914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081213" y="1897063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8" name="Equation" r:id="rId3" imgW="330200" imgH="508000" progId="Equation.3">
                  <p:embed/>
                </p:oleObj>
              </mc:Choice>
              <mc:Fallback>
                <p:oleObj name="Equation" r:id="rId3" imgW="3302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1897063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787900" y="1751013"/>
          <a:ext cx="1079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9" name="Equation" r:id="rId5" imgW="1778000" imgH="825500" progId="Equation.3">
                  <p:embed/>
                </p:oleObj>
              </mc:Choice>
              <mc:Fallback>
                <p:oleObj name="Equation" r:id="rId5" imgW="1778000" imgH="825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751013"/>
                        <a:ext cx="1079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5967413" y="1725613"/>
          <a:ext cx="95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0" name="Equation" r:id="rId7" imgW="1562100" imgH="825500" progId="Equation.3">
                  <p:embed/>
                </p:oleObj>
              </mc:Choice>
              <mc:Fallback>
                <p:oleObj name="Equation" r:id="rId7" imgW="1562100" imgH="825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413" y="1725613"/>
                        <a:ext cx="952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1066800" y="2373313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1" name="Equation" r:id="rId9" imgW="2197100" imgH="673100" progId="Equation.3">
                  <p:embed/>
                </p:oleObj>
              </mc:Choice>
              <mc:Fallback>
                <p:oleObj name="Equation" r:id="rId9" imgW="2197100" imgH="673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73313"/>
                        <a:ext cx="133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2462213" y="2452688"/>
          <a:ext cx="762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2" name="Equation" r:id="rId11" imgW="1244600" imgH="381000" progId="Equation.3">
                  <p:embed/>
                </p:oleObj>
              </mc:Choice>
              <mc:Fallback>
                <p:oleObj name="Equation" r:id="rId11" imgW="1244600" imgH="381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2452688"/>
                        <a:ext cx="762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4787900" y="2373313"/>
          <a:ext cx="137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3" name="Equation" r:id="rId13" imgW="2260600" imgH="673100" progId="Equation.3">
                  <p:embed/>
                </p:oleObj>
              </mc:Choice>
              <mc:Fallback>
                <p:oleObj name="Equation" r:id="rId13" imgW="2260600" imgH="673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373313"/>
                        <a:ext cx="1371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6196013" y="2381250"/>
          <a:ext cx="97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4" name="Equation" r:id="rId15" imgW="1600200" imgH="520700" progId="Equation.3">
                  <p:embed/>
                </p:oleObj>
              </mc:Choice>
              <mc:Fallback>
                <p:oleObj name="Equation" r:id="rId15" imgW="1600200" imgH="520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013" y="2381250"/>
                        <a:ext cx="977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1066800" y="2906713"/>
          <a:ext cx="1346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5" name="Equation" r:id="rId17" imgW="2222500" imgH="673100" progId="Equation.3">
                  <p:embed/>
                </p:oleObj>
              </mc:Choice>
              <mc:Fallback>
                <p:oleObj name="Equation" r:id="rId17" imgW="2222500" imgH="673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06713"/>
                        <a:ext cx="1346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2538413" y="2814638"/>
          <a:ext cx="91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6" name="Equation" r:id="rId19" imgW="1498600" imgH="698500" progId="Equation.3">
                  <p:embed/>
                </p:oleObj>
              </mc:Choice>
              <mc:Fallback>
                <p:oleObj name="Equation" r:id="rId19" imgW="1498600" imgH="698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2814638"/>
                        <a:ext cx="914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4787900" y="2906713"/>
          <a:ext cx="1346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" name="Equation" r:id="rId21" imgW="2222500" imgH="673100" progId="Equation.3">
                  <p:embed/>
                </p:oleObj>
              </mc:Choice>
              <mc:Fallback>
                <p:oleObj name="Equation" r:id="rId21" imgW="2222500" imgH="673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906713"/>
                        <a:ext cx="1346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6196013" y="2817813"/>
          <a:ext cx="119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" name="Equation" r:id="rId23" imgW="1968500" imgH="698500" progId="Equation.3">
                  <p:embed/>
                </p:oleObj>
              </mc:Choice>
              <mc:Fallback>
                <p:oleObj name="Equation" r:id="rId23" imgW="1968500" imgH="698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013" y="2817813"/>
                        <a:ext cx="1193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1066800" y="3440113"/>
          <a:ext cx="135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" name="Equation" r:id="rId25" imgW="2235200" imgH="673100" progId="Equation.3">
                  <p:embed/>
                </p:oleObj>
              </mc:Choice>
              <mc:Fallback>
                <p:oleObj name="Equation" r:id="rId25" imgW="2235200" imgH="673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40113"/>
                        <a:ext cx="1358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/>
        </p:nvGraphicFramePr>
        <p:xfrm>
          <a:off x="2589213" y="3452813"/>
          <a:ext cx="1473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0" name="Equation" r:id="rId27" imgW="2425700" imgH="457200" progId="Equation.3">
                  <p:embed/>
                </p:oleObj>
              </mc:Choice>
              <mc:Fallback>
                <p:oleObj name="Equation" r:id="rId27" imgW="24257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3452813"/>
                        <a:ext cx="14732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/>
        </p:nvGraphicFramePr>
        <p:xfrm>
          <a:off x="4787900" y="3402013"/>
          <a:ext cx="135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" name="Equation" r:id="rId29" imgW="2235200" imgH="673100" progId="Equation.3">
                  <p:embed/>
                </p:oleObj>
              </mc:Choice>
              <mc:Fallback>
                <p:oleObj name="Equation" r:id="rId29" imgW="2235200" imgH="673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402013"/>
                        <a:ext cx="1358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/>
        </p:nvGraphicFramePr>
        <p:xfrm>
          <a:off x="6154738" y="3357563"/>
          <a:ext cx="20224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2" name="公式" r:id="rId31" imgW="1219200" imgH="254000" progId="Equation.3">
                  <p:embed/>
                </p:oleObj>
              </mc:Choice>
              <mc:Fallback>
                <p:oleObj name="公式" r:id="rId31" imgW="1219200" imgH="254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738" y="3357563"/>
                        <a:ext cx="20224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/>
        </p:nvGraphicFramePr>
        <p:xfrm>
          <a:off x="1066800" y="3884613"/>
          <a:ext cx="1054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3" name="Equation" r:id="rId33" imgW="1727200" imgH="825500" progId="Equation.3">
                  <p:embed/>
                </p:oleObj>
              </mc:Choice>
              <mc:Fallback>
                <p:oleObj name="Equation" r:id="rId33" imgW="1727200" imgH="8255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84613"/>
                        <a:ext cx="1054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/>
        </p:nvGraphicFramePr>
        <p:xfrm>
          <a:off x="2144713" y="3876675"/>
          <a:ext cx="100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4" name="Equation" r:id="rId35" imgW="1651000" imgH="698500" progId="Equation.3">
                  <p:embed/>
                </p:oleObj>
              </mc:Choice>
              <mc:Fallback>
                <p:oleObj name="Equation" r:id="rId35" imgW="1651000" imgH="6985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3876675"/>
                        <a:ext cx="1003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/>
        </p:nvGraphicFramePr>
        <p:xfrm>
          <a:off x="4787900" y="3884613"/>
          <a:ext cx="101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5" name="Equation" r:id="rId37" imgW="1663700" imgH="825500" progId="Equation.3">
                  <p:embed/>
                </p:oleObj>
              </mc:Choice>
              <mc:Fallback>
                <p:oleObj name="Equation" r:id="rId37" imgW="1663700" imgH="8255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884613"/>
                        <a:ext cx="1016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/>
        </p:nvGraphicFramePr>
        <p:xfrm>
          <a:off x="5891213" y="3884613"/>
          <a:ext cx="34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6" name="Equation" r:id="rId39" imgW="546100" imgH="698500" progId="Equation.3">
                  <p:embed/>
                </p:oleObj>
              </mc:Choice>
              <mc:Fallback>
                <p:oleObj name="Equation" r:id="rId39" imgW="546100" imgH="6985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213" y="3884613"/>
                        <a:ext cx="34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/>
        </p:nvGraphicFramePr>
        <p:xfrm>
          <a:off x="1066800" y="4568825"/>
          <a:ext cx="15478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7" name="Equation" r:id="rId41" imgW="2552700" imgH="711200" progId="Equation.3">
                  <p:embed/>
                </p:oleObj>
              </mc:Choice>
              <mc:Fallback>
                <p:oleObj name="Equation" r:id="rId41" imgW="2552700" imgH="711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68825"/>
                        <a:ext cx="15478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/>
        </p:nvGraphicFramePr>
        <p:xfrm>
          <a:off x="2690813" y="4391025"/>
          <a:ext cx="741362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8" name="Equation" r:id="rId43" imgW="1346200" imgH="1397000" progId="Equation.3">
                  <p:embed/>
                </p:oleObj>
              </mc:Choice>
              <mc:Fallback>
                <p:oleObj name="Equation" r:id="rId43" imgW="1346200" imgH="13970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4391025"/>
                        <a:ext cx="741362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/>
        </p:nvGraphicFramePr>
        <p:xfrm>
          <a:off x="4787900" y="4583113"/>
          <a:ext cx="118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9" name="Equation" r:id="rId45" imgW="1943100" imgH="673100" progId="Equation.3">
                  <p:embed/>
                </p:oleObj>
              </mc:Choice>
              <mc:Fallback>
                <p:oleObj name="Equation" r:id="rId45" imgW="1943100" imgH="6731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583113"/>
                        <a:ext cx="1181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/>
        </p:nvGraphicFramePr>
        <p:xfrm>
          <a:off x="6119813" y="4387850"/>
          <a:ext cx="2286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0" name="Equation" r:id="rId47" imgW="393700" imgH="1397000" progId="Equation.3">
                  <p:embed/>
                </p:oleObj>
              </mc:Choice>
              <mc:Fallback>
                <p:oleObj name="Equation" r:id="rId47" imgW="393700" imgH="1397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4387850"/>
                        <a:ext cx="2286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7"/>
          <p:cNvGraphicFramePr>
            <a:graphicFrameLocks noChangeAspect="1"/>
          </p:cNvGraphicFramePr>
          <p:nvPr/>
        </p:nvGraphicFramePr>
        <p:xfrm>
          <a:off x="1066800" y="5345113"/>
          <a:ext cx="177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1" name="Equation" r:id="rId49" imgW="2933700" imgH="673100" progId="Equation.3">
                  <p:embed/>
                </p:oleObj>
              </mc:Choice>
              <mc:Fallback>
                <p:oleObj name="Equation" r:id="rId49" imgW="2933700" imgH="6731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345113"/>
                        <a:ext cx="1778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8"/>
          <p:cNvGraphicFramePr>
            <a:graphicFrameLocks noChangeAspect="1"/>
          </p:cNvGraphicFramePr>
          <p:nvPr/>
        </p:nvGraphicFramePr>
        <p:xfrm>
          <a:off x="2894013" y="5154613"/>
          <a:ext cx="10287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2" name="Equation" r:id="rId51" imgW="1879600" imgH="1524000" progId="Equation.3">
                  <p:embed/>
                </p:oleObj>
              </mc:Choice>
              <mc:Fallback>
                <p:oleObj name="Equation" r:id="rId51" imgW="1879600" imgH="152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5154613"/>
                        <a:ext cx="102870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/>
        </p:nvGraphicFramePr>
        <p:xfrm>
          <a:off x="4787900" y="5345113"/>
          <a:ext cx="1816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3" name="Equation" r:id="rId53" imgW="2997200" imgH="673100" progId="Equation.3">
                  <p:embed/>
                </p:oleObj>
              </mc:Choice>
              <mc:Fallback>
                <p:oleObj name="Equation" r:id="rId53" imgW="2997200" imgH="6731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345113"/>
                        <a:ext cx="1816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/>
        </p:nvGraphicFramePr>
        <p:xfrm>
          <a:off x="6669088" y="5159375"/>
          <a:ext cx="127952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4" name="Equation" r:id="rId55" imgW="2349500" imgH="1524000" progId="Equation.3">
                  <p:embed/>
                </p:oleObj>
              </mc:Choice>
              <mc:Fallback>
                <p:oleObj name="Equation" r:id="rId55" imgW="2349500" imgH="15240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9088" y="5159375"/>
                        <a:ext cx="1279525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/>
        </p:nvGraphicFramePr>
        <p:xfrm>
          <a:off x="1066800" y="6259513"/>
          <a:ext cx="179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5" name="Equation" r:id="rId57" imgW="2959100" imgH="673100" progId="Equation.3">
                  <p:embed/>
                </p:oleObj>
              </mc:Choice>
              <mc:Fallback>
                <p:oleObj name="Equation" r:id="rId57" imgW="2959100" imgH="6731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259513"/>
                        <a:ext cx="1790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/>
        </p:nvGraphicFramePr>
        <p:xfrm>
          <a:off x="2957513" y="6069013"/>
          <a:ext cx="8001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6" name="Equation" r:id="rId59" imgW="1460500" imgH="1435100" progId="Equation.3">
                  <p:embed/>
                </p:oleObj>
              </mc:Choice>
              <mc:Fallback>
                <p:oleObj name="Equation" r:id="rId59" imgW="1460500" imgH="14351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6069013"/>
                        <a:ext cx="80010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3"/>
          <p:cNvGraphicFramePr>
            <a:graphicFrameLocks noChangeAspect="1"/>
          </p:cNvGraphicFramePr>
          <p:nvPr/>
        </p:nvGraphicFramePr>
        <p:xfrm>
          <a:off x="4787900" y="6259513"/>
          <a:ext cx="1828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7" name="Equation" r:id="rId61" imgW="3022600" imgH="673100" progId="Equation.3">
                  <p:embed/>
                </p:oleObj>
              </mc:Choice>
              <mc:Fallback>
                <p:oleObj name="Equation" r:id="rId61" imgW="3022600" imgH="6731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6259513"/>
                        <a:ext cx="1828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4"/>
          <p:cNvGraphicFramePr>
            <a:graphicFrameLocks noChangeAspect="1"/>
          </p:cNvGraphicFramePr>
          <p:nvPr/>
        </p:nvGraphicFramePr>
        <p:xfrm>
          <a:off x="6669088" y="6069013"/>
          <a:ext cx="1039812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8" name="Equation" r:id="rId63" imgW="1905000" imgH="1435100" progId="Equation.3">
                  <p:embed/>
                </p:oleObj>
              </mc:Choice>
              <mc:Fallback>
                <p:oleObj name="Equation" r:id="rId63" imgW="1905000" imgH="14351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9088" y="6069013"/>
                        <a:ext cx="1039812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5"/>
          <p:cNvSpPr>
            <a:spLocks noChangeArrowheads="1"/>
          </p:cNvSpPr>
          <p:nvPr/>
        </p:nvSpPr>
        <p:spPr bwMode="auto">
          <a:xfrm>
            <a:off x="2111375" y="825500"/>
            <a:ext cx="49466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kumimoji="1" lang="en-US" altLang="zh-CN" sz="2800"/>
              <a:t>2. Differentiation Rules:</a:t>
            </a:r>
            <a:endParaRPr kumimoji="1" lang="zh-CN" altLang="en-US" sz="2800"/>
          </a:p>
        </p:txBody>
      </p:sp>
      <p:graphicFrame>
        <p:nvGraphicFramePr>
          <p:cNvPr id="3" name="Object 66"/>
          <p:cNvGraphicFramePr>
            <a:graphicFrameLocks noChangeAspect="1"/>
          </p:cNvGraphicFramePr>
          <p:nvPr/>
        </p:nvGraphicFramePr>
        <p:xfrm>
          <a:off x="455613" y="1771650"/>
          <a:ext cx="1458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5" name="公式" r:id="rId1" imgW="952500" imgH="317500" progId="Equation.3">
                  <p:embed/>
                </p:oleObj>
              </mc:Choice>
              <mc:Fallback>
                <p:oleObj name="公式" r:id="rId1" imgW="952500" imgH="3175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1771650"/>
                        <a:ext cx="1458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7"/>
          <p:cNvGraphicFramePr>
            <a:graphicFrameLocks noChangeAspect="1"/>
          </p:cNvGraphicFramePr>
          <p:nvPr/>
        </p:nvGraphicFramePr>
        <p:xfrm>
          <a:off x="1966913" y="1762125"/>
          <a:ext cx="98266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公式" r:id="rId3" imgW="635000" imgH="266700" progId="Equation.3">
                  <p:embed/>
                </p:oleObj>
              </mc:Choice>
              <mc:Fallback>
                <p:oleObj name="公式" r:id="rId3" imgW="635000" imgH="2667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1762125"/>
                        <a:ext cx="98266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8"/>
          <p:cNvGraphicFramePr>
            <a:graphicFrameLocks noChangeAspect="1"/>
          </p:cNvGraphicFramePr>
          <p:nvPr/>
        </p:nvGraphicFramePr>
        <p:xfrm>
          <a:off x="4024313" y="1773238"/>
          <a:ext cx="12366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" name="公式" r:id="rId5" imgW="800100" imgH="317500" progId="Equation.3">
                  <p:embed/>
                </p:oleObj>
              </mc:Choice>
              <mc:Fallback>
                <p:oleObj name="公式" r:id="rId5" imgW="800100" imgH="31750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1773238"/>
                        <a:ext cx="12366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9"/>
          <p:cNvGraphicFramePr>
            <a:graphicFrameLocks noChangeAspect="1"/>
          </p:cNvGraphicFramePr>
          <p:nvPr/>
        </p:nvGraphicFramePr>
        <p:xfrm>
          <a:off x="5243513" y="1778000"/>
          <a:ext cx="6651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" name="公式" r:id="rId7" imgW="419100" imgH="317500" progId="Equation.3">
                  <p:embed/>
                </p:oleObj>
              </mc:Choice>
              <mc:Fallback>
                <p:oleObj name="公式" r:id="rId7" imgW="419100" imgH="3175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513" y="1778000"/>
                        <a:ext cx="6651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0"/>
          <p:cNvGraphicFramePr>
            <a:graphicFrameLocks noChangeAspect="1"/>
          </p:cNvGraphicFramePr>
          <p:nvPr/>
        </p:nvGraphicFramePr>
        <p:xfrm>
          <a:off x="468313" y="2384425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9" name="公式" r:id="rId9" imgW="736600" imgH="317500" progId="Equation.3">
                  <p:embed/>
                </p:oleObj>
              </mc:Choice>
              <mc:Fallback>
                <p:oleObj name="公式" r:id="rId9" imgW="736600" imgH="31750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384425"/>
                        <a:ext cx="1143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1"/>
          <p:cNvGraphicFramePr>
            <a:graphicFrameLocks noChangeAspect="1"/>
          </p:cNvGraphicFramePr>
          <p:nvPr/>
        </p:nvGraphicFramePr>
        <p:xfrm>
          <a:off x="1600200" y="2362200"/>
          <a:ext cx="1363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0" name="公式" r:id="rId11" imgW="889000" imgH="317500" progId="Equation.3">
                  <p:embed/>
                </p:oleObj>
              </mc:Choice>
              <mc:Fallback>
                <p:oleObj name="公式" r:id="rId11" imgW="889000" imgH="3175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362200"/>
                        <a:ext cx="13636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2"/>
          <p:cNvGraphicFramePr>
            <a:graphicFrameLocks noChangeAspect="1"/>
          </p:cNvGraphicFramePr>
          <p:nvPr/>
        </p:nvGraphicFramePr>
        <p:xfrm>
          <a:off x="4059238" y="2168525"/>
          <a:ext cx="123666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1" name="Equation" r:id="rId13" imgW="800100" imgH="635000" progId="Equation.3">
                  <p:embed/>
                </p:oleObj>
              </mc:Choice>
              <mc:Fallback>
                <p:oleObj name="Equation" r:id="rId13" imgW="800100" imgH="63500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238" y="2168525"/>
                        <a:ext cx="123666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3"/>
          <p:cNvGraphicFramePr>
            <a:graphicFrameLocks noChangeAspect="1"/>
          </p:cNvGraphicFramePr>
          <p:nvPr/>
        </p:nvGraphicFramePr>
        <p:xfrm>
          <a:off x="5257800" y="2165350"/>
          <a:ext cx="142716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2" name="公式" r:id="rId15" imgW="927100" imgH="635000" progId="Equation.3">
                  <p:embed/>
                </p:oleObj>
              </mc:Choice>
              <mc:Fallback>
                <p:oleObj name="公式" r:id="rId15" imgW="927100" imgH="6350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165350"/>
                        <a:ext cx="1427163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4"/>
          <p:cNvSpPr txBox="1">
            <a:spLocks noChangeArrowheads="1"/>
          </p:cNvSpPr>
          <p:nvPr/>
        </p:nvSpPr>
        <p:spPr bwMode="auto">
          <a:xfrm>
            <a:off x="6234113" y="1731963"/>
            <a:ext cx="2909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/>
              <a:t>( </a:t>
            </a:r>
            <a:r>
              <a:rPr kumimoji="1" lang="en-US" altLang="zh-CN" sz="2800" i="1"/>
              <a:t>C</a:t>
            </a:r>
            <a:r>
              <a:rPr kumimoji="1" lang="zh-CN" altLang="en-US" sz="2800"/>
              <a:t> </a:t>
            </a:r>
            <a:r>
              <a:rPr kumimoji="1" lang="en-US" altLang="zh-CN" sz="2800"/>
              <a:t>is a constant</a:t>
            </a:r>
            <a:r>
              <a:rPr kumimoji="1" lang="zh-CN" altLang="en-US" sz="2800"/>
              <a:t> </a:t>
            </a:r>
            <a:r>
              <a:rPr kumimoji="1" lang="en-US" altLang="zh-CN" sz="2800"/>
              <a:t>)</a:t>
            </a:r>
            <a:endParaRPr kumimoji="1" lang="en-US" altLang="zh-CN" sz="2800"/>
          </a:p>
        </p:txBody>
      </p:sp>
      <p:graphicFrame>
        <p:nvGraphicFramePr>
          <p:cNvPr id="12" name="Object 75"/>
          <p:cNvGraphicFramePr>
            <a:graphicFrameLocks noChangeAspect="1"/>
          </p:cNvGraphicFramePr>
          <p:nvPr/>
        </p:nvGraphicFramePr>
        <p:xfrm>
          <a:off x="7300913" y="2401888"/>
          <a:ext cx="11096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Equation" r:id="rId17" imgW="711200" imgH="317500" progId="Equation.3">
                  <p:embed/>
                </p:oleObj>
              </mc:Choice>
              <mc:Fallback>
                <p:oleObj name="Equation" r:id="rId17" imgW="711200" imgH="3175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913" y="2401888"/>
                        <a:ext cx="11096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76"/>
          <p:cNvSpPr txBox="1">
            <a:spLocks noChangeArrowheads="1"/>
          </p:cNvSpPr>
          <p:nvPr/>
        </p:nvSpPr>
        <p:spPr bwMode="auto">
          <a:xfrm>
            <a:off x="565150" y="3346450"/>
            <a:ext cx="3722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/>
              <a:t>3. Chain Rule:</a:t>
            </a:r>
            <a:endParaRPr kumimoji="1" lang="zh-CN" altLang="en-US" sz="2800"/>
          </a:p>
        </p:txBody>
      </p:sp>
      <p:graphicFrame>
        <p:nvGraphicFramePr>
          <p:cNvPr id="14" name="Object 77"/>
          <p:cNvGraphicFramePr>
            <a:graphicFrameLocks noChangeAspect="1"/>
          </p:cNvGraphicFramePr>
          <p:nvPr/>
        </p:nvGraphicFramePr>
        <p:xfrm>
          <a:off x="990600" y="4038600"/>
          <a:ext cx="2982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4" name="公式" r:id="rId19" imgW="1968500" imgH="317500" progId="Equation.3">
                  <p:embed/>
                </p:oleObj>
              </mc:Choice>
              <mc:Fallback>
                <p:oleObj name="公式" r:id="rId19" imgW="1968500" imgH="31750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38600"/>
                        <a:ext cx="2982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8"/>
          <p:cNvGraphicFramePr>
            <a:graphicFrameLocks noChangeAspect="1"/>
          </p:cNvGraphicFramePr>
          <p:nvPr/>
        </p:nvGraphicFramePr>
        <p:xfrm>
          <a:off x="1003300" y="4702175"/>
          <a:ext cx="7270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5" name="Equation" r:id="rId21" imgW="1181100" imgH="1524000" progId="Equation.3">
                  <p:embed/>
                </p:oleObj>
              </mc:Choice>
              <mc:Fallback>
                <p:oleObj name="Equation" r:id="rId21" imgW="1181100" imgH="152400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4702175"/>
                        <a:ext cx="72707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9"/>
          <p:cNvGraphicFramePr>
            <a:graphicFrameLocks noChangeAspect="1"/>
          </p:cNvGraphicFramePr>
          <p:nvPr/>
        </p:nvGraphicFramePr>
        <p:xfrm>
          <a:off x="3122613" y="4910138"/>
          <a:ext cx="21891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6" name="公式" r:id="rId23" imgW="1435100" imgH="317500" progId="Equation.3">
                  <p:embed/>
                </p:oleObj>
              </mc:Choice>
              <mc:Fallback>
                <p:oleObj name="公式" r:id="rId23" imgW="1435100" imgH="3175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613" y="4910138"/>
                        <a:ext cx="21891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0"/>
          <p:cNvGraphicFramePr>
            <a:graphicFrameLocks noChangeAspect="1"/>
          </p:cNvGraphicFramePr>
          <p:nvPr/>
        </p:nvGraphicFramePr>
        <p:xfrm>
          <a:off x="1857375" y="4706938"/>
          <a:ext cx="4826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7" name="Equation" r:id="rId25" imgW="774700" imgH="1524000" progId="Equation.3">
                  <p:embed/>
                </p:oleObj>
              </mc:Choice>
              <mc:Fallback>
                <p:oleObj name="Equation" r:id="rId25" imgW="774700" imgH="152400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4706938"/>
                        <a:ext cx="482600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1"/>
          <p:cNvGraphicFramePr>
            <a:graphicFrameLocks noChangeAspect="1"/>
          </p:cNvGraphicFramePr>
          <p:nvPr/>
        </p:nvGraphicFramePr>
        <p:xfrm>
          <a:off x="2416175" y="4708525"/>
          <a:ext cx="6080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" name="Equation" r:id="rId27" imgW="990600" imgH="1524000" progId="Equation.3">
                  <p:embed/>
                </p:oleObj>
              </mc:Choice>
              <mc:Fallback>
                <p:oleObj name="Equation" r:id="rId27" imgW="990600" imgH="152400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5" y="4708525"/>
                        <a:ext cx="60801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5"/>
          <p:cNvSpPr>
            <a:spLocks noChangeArrowheads="1"/>
          </p:cNvSpPr>
          <p:nvPr/>
        </p:nvSpPr>
        <p:spPr bwMode="auto">
          <a:xfrm>
            <a:off x="36250" y="2819400"/>
            <a:ext cx="74313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kumimoji="1" lang="en-US" altLang="zh-CN" sz="2800" dirty="0" smtClean="0"/>
              <a:t>Homework:     Page 167:    24, 28, 32, 74</a:t>
            </a:r>
            <a:endParaRPr kumimoji="1" lang="en-US" altLang="zh-CN" sz="2800" dirty="0" smtClean="0"/>
          </a:p>
          <a:p>
            <a:pPr eaLnBrk="1" hangingPunct="1"/>
            <a:r>
              <a:rPr kumimoji="1" lang="en-US" altLang="zh-CN" sz="2800" dirty="0"/>
              <a:t> </a:t>
            </a:r>
            <a:r>
              <a:rPr kumimoji="1" lang="en-US" altLang="zh-CN" sz="2800" dirty="0" smtClean="0"/>
              <a:t>                         Page 184:    36, 40</a:t>
            </a:r>
            <a:endParaRPr kumimoji="1" lang="en-US" altLang="zh-CN" sz="2800" dirty="0" smtClean="0"/>
          </a:p>
          <a:p>
            <a:pPr eaLnBrk="1" hangingPunct="1"/>
            <a:r>
              <a:rPr kumimoji="1" lang="en-US" altLang="zh-CN" sz="2800" dirty="0"/>
              <a:t> </a:t>
            </a:r>
            <a:r>
              <a:rPr kumimoji="1" lang="en-US" altLang="zh-CN" sz="2800" dirty="0" smtClean="0"/>
              <a:t>                         Page: 191:   36, 40</a:t>
            </a:r>
            <a:endParaRPr kumimoji="1" lang="zh-CN" altLang="en-US" sz="28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 descr="QQ图片20160411000909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52400"/>
            <a:ext cx="74041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1752600"/>
            <a:ext cx="2178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3200"/>
              <a:t>Example 1:</a:t>
            </a:r>
            <a:endParaRPr lang="zh-CN" altLang="en-US" sz="3200"/>
          </a:p>
        </p:txBody>
      </p:sp>
      <p:pic>
        <p:nvPicPr>
          <p:cNvPr id="4100" name="图片 3" descr="QQ图片201604110015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50292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2438400"/>
            <a:ext cx="1584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800"/>
              <a:t>Solution:</a:t>
            </a:r>
            <a:endParaRPr lang="zh-CN" altLang="en-US" sz="2800"/>
          </a:p>
        </p:txBody>
      </p:sp>
      <p:pic>
        <p:nvPicPr>
          <p:cNvPr id="410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2536825"/>
            <a:ext cx="729297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69103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3352800"/>
            <a:ext cx="2178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3200"/>
              <a:t>Example 4:</a:t>
            </a:r>
            <a:endParaRPr lang="zh-CN" altLang="en-US" sz="3200"/>
          </a:p>
        </p:txBody>
      </p:sp>
      <p:pic>
        <p:nvPicPr>
          <p:cNvPr id="16389" name="图片 4" descr="QQ图片2016041100210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29000"/>
            <a:ext cx="6264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4419600"/>
            <a:ext cx="2178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3200"/>
              <a:t>Example 5:</a:t>
            </a:r>
            <a:endParaRPr lang="zh-CN" altLang="en-US" sz="3200"/>
          </a:p>
        </p:txBody>
      </p:sp>
      <p:pic>
        <p:nvPicPr>
          <p:cNvPr id="16391" name="图片 6" descr="QQ图片201604110023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343400"/>
            <a:ext cx="561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图片 1" descr="QQ图片201604110009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1752600"/>
            <a:ext cx="74041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1" name="图片 1" descr="QQ图片201604110027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6233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3352800"/>
            <a:ext cx="2178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3200"/>
              <a:t>Example 6:</a:t>
            </a:r>
            <a:endParaRPr lang="zh-CN" altLang="en-US" sz="3200"/>
          </a:p>
        </p:txBody>
      </p:sp>
      <p:pic>
        <p:nvPicPr>
          <p:cNvPr id="2054" name="图片 5" descr="QQ图片201604110029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29000"/>
            <a:ext cx="53990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4343400"/>
            <a:ext cx="2178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3200"/>
              <a:t>Example 7:</a:t>
            </a:r>
            <a:endParaRPr lang="zh-CN" altLang="en-US" sz="3200"/>
          </a:p>
        </p:txBody>
      </p:sp>
      <p:pic>
        <p:nvPicPr>
          <p:cNvPr id="717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27525"/>
            <a:ext cx="33528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2" descr="QQ图片20160411003217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3276600"/>
            <a:ext cx="2178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3200"/>
              <a:t>Example 8:</a:t>
            </a:r>
            <a:endParaRPr lang="zh-CN" altLang="en-US" sz="3200"/>
          </a:p>
        </p:txBody>
      </p:sp>
      <p:pic>
        <p:nvPicPr>
          <p:cNvPr id="3085" name="图片 4" descr="QQ图片201604110032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00400"/>
            <a:ext cx="62658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0" y="4964113"/>
            <a:ext cx="15049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</a:rPr>
              <a:t>Solution:</a:t>
            </a:r>
            <a:endParaRPr kumimoji="1" lang="en-US" altLang="zh-CN" sz="2800">
              <a:solidFill>
                <a:schemeClr val="tx2"/>
              </a:solidFill>
            </a:endParaRPr>
          </a:p>
        </p:txBody>
      </p:sp>
      <p:graphicFrame>
        <p:nvGraphicFramePr>
          <p:cNvPr id="10" name="Object 37"/>
          <p:cNvGraphicFramePr>
            <a:graphicFrameLocks noChangeAspect="1"/>
          </p:cNvGraphicFramePr>
          <p:nvPr/>
        </p:nvGraphicFramePr>
        <p:xfrm>
          <a:off x="1612900" y="4999038"/>
          <a:ext cx="64293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Equation" r:id="rId3" imgW="1016000" imgH="673100" progId="Equation.3">
                  <p:embed/>
                </p:oleObj>
              </mc:Choice>
              <mc:Fallback>
                <p:oleObj name="Equation" r:id="rId3" imgW="1016000" imgH="6731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4999038"/>
                        <a:ext cx="642938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8"/>
          <p:cNvGraphicFramePr>
            <a:graphicFrameLocks noChangeAspect="1"/>
          </p:cNvGraphicFramePr>
          <p:nvPr/>
        </p:nvGraphicFramePr>
        <p:xfrm>
          <a:off x="2286000" y="4714875"/>
          <a:ext cx="17335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5" imgW="2768600" imgH="1524000" progId="Equation.3">
                  <p:embed/>
                </p:oleObj>
              </mc:Choice>
              <mc:Fallback>
                <p:oleObj name="Equation" r:id="rId5" imgW="2768600" imgH="15240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714875"/>
                        <a:ext cx="17335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9"/>
          <p:cNvGraphicFramePr>
            <a:graphicFrameLocks noChangeAspect="1"/>
          </p:cNvGraphicFramePr>
          <p:nvPr/>
        </p:nvGraphicFramePr>
        <p:xfrm>
          <a:off x="4056063" y="4948238"/>
          <a:ext cx="8667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Equation" r:id="rId7" imgW="1371600" imgH="698500" progId="Equation.3">
                  <p:embed/>
                </p:oleObj>
              </mc:Choice>
              <mc:Fallback>
                <p:oleObj name="Equation" r:id="rId7" imgW="1371600" imgH="6985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4948238"/>
                        <a:ext cx="8667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0"/>
          <p:cNvGraphicFramePr>
            <a:graphicFrameLocks noChangeAspect="1"/>
          </p:cNvGraphicFramePr>
          <p:nvPr/>
        </p:nvGraphicFramePr>
        <p:xfrm>
          <a:off x="5241925" y="4543425"/>
          <a:ext cx="139223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Equation" r:id="rId9" imgW="2222500" imgH="1524000" progId="Equation.3">
                  <p:embed/>
                </p:oleObj>
              </mc:Choice>
              <mc:Fallback>
                <p:oleObj name="Equation" r:id="rId9" imgW="2222500" imgH="15240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925" y="4543425"/>
                        <a:ext cx="1392238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1"/>
          <p:cNvGraphicFramePr>
            <a:graphicFrameLocks noChangeAspect="1"/>
          </p:cNvGraphicFramePr>
          <p:nvPr/>
        </p:nvGraphicFramePr>
        <p:xfrm>
          <a:off x="6705600" y="4953000"/>
          <a:ext cx="8540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Equation" r:id="rId11" imgW="1346200" imgH="698500" progId="Equation.3">
                  <p:embed/>
                </p:oleObj>
              </mc:Choice>
              <mc:Fallback>
                <p:oleObj name="Equation" r:id="rId11" imgW="1346200" imgH="6985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953000"/>
                        <a:ext cx="8540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2"/>
          <p:cNvGraphicFramePr>
            <a:graphicFrameLocks noChangeAspect="1"/>
          </p:cNvGraphicFramePr>
          <p:nvPr/>
        </p:nvGraphicFramePr>
        <p:xfrm>
          <a:off x="1993900" y="5899150"/>
          <a:ext cx="14970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Equation" r:id="rId13" imgW="2387600" imgH="1524000" progId="Equation.3">
                  <p:embed/>
                </p:oleObj>
              </mc:Choice>
              <mc:Fallback>
                <p:oleObj name="Equation" r:id="rId13" imgW="2387600" imgH="15240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5899150"/>
                        <a:ext cx="149701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8"/>
          <p:cNvGrpSpPr/>
          <p:nvPr/>
        </p:nvGrpSpPr>
        <p:grpSpPr bwMode="auto">
          <a:xfrm>
            <a:off x="0" y="4114800"/>
            <a:ext cx="7258050" cy="584200"/>
            <a:chOff x="0" y="4114800"/>
            <a:chExt cx="7258050" cy="584200"/>
          </a:xfrm>
        </p:grpSpPr>
        <p:graphicFrame>
          <p:nvGraphicFramePr>
            <p:cNvPr id="8205" name="Object 34"/>
            <p:cNvGraphicFramePr>
              <a:graphicFrameLocks noChangeAspect="1"/>
            </p:cNvGraphicFramePr>
            <p:nvPr/>
          </p:nvGraphicFramePr>
          <p:xfrm>
            <a:off x="2514600" y="4114800"/>
            <a:ext cx="3165475" cy="552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5" name="Equation" r:id="rId15" imgW="5080000" imgH="863600" progId="Equation.3">
                    <p:embed/>
                  </p:oleObj>
                </mc:Choice>
                <mc:Fallback>
                  <p:oleObj name="Equation" r:id="rId15" imgW="5080000" imgH="8636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600" y="4114800"/>
                          <a:ext cx="3165475" cy="552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6" name="TextBox 15"/>
            <p:cNvSpPr txBox="1">
              <a:spLocks noChangeArrowheads="1"/>
            </p:cNvSpPr>
            <p:nvPr/>
          </p:nvSpPr>
          <p:spPr bwMode="auto">
            <a:xfrm>
              <a:off x="0" y="4114800"/>
              <a:ext cx="2681288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sz="3200"/>
                <a:t>Example 9: If </a:t>
              </a:r>
              <a:endParaRPr lang="zh-CN" altLang="en-US" sz="3200"/>
            </a:p>
          </p:txBody>
        </p:sp>
        <p:sp>
          <p:nvSpPr>
            <p:cNvPr id="8207" name="Text Box 4"/>
            <p:cNvSpPr txBox="1">
              <a:spLocks noChangeArrowheads="1"/>
            </p:cNvSpPr>
            <p:nvPr/>
          </p:nvSpPr>
          <p:spPr bwMode="auto">
            <a:xfrm>
              <a:off x="5791200" y="4114800"/>
              <a:ext cx="12192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</a:rPr>
                <a:t>find</a:t>
              </a:r>
              <a:endParaRPr kumimoji="1" lang="zh-CN" altLang="en-US" sz="2800">
                <a:solidFill>
                  <a:schemeClr val="tx1"/>
                </a:solidFill>
              </a:endParaRPr>
            </a:p>
          </p:txBody>
        </p:sp>
        <p:graphicFrame>
          <p:nvGraphicFramePr>
            <p:cNvPr id="8208" name="Object 22"/>
            <p:cNvGraphicFramePr>
              <a:graphicFrameLocks noChangeAspect="1"/>
            </p:cNvGraphicFramePr>
            <p:nvPr/>
          </p:nvGraphicFramePr>
          <p:xfrm>
            <a:off x="6781800" y="4114800"/>
            <a:ext cx="476250" cy="528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6" name="Equation" r:id="rId17" imgW="292100" imgH="317500" progId="Equation.3">
                    <p:embed/>
                  </p:oleObj>
                </mc:Choice>
                <mc:Fallback>
                  <p:oleObj name="Equation" r:id="rId17" imgW="292100" imgH="3175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1800" y="4114800"/>
                          <a:ext cx="476250" cy="528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/>
          <p:nvPr/>
        </p:nvGrpSpPr>
        <p:grpSpPr bwMode="auto">
          <a:xfrm>
            <a:off x="1905000" y="685800"/>
            <a:ext cx="4419600" cy="719138"/>
            <a:chOff x="1905000" y="685800"/>
            <a:chExt cx="4419600" cy="719138"/>
          </a:xfrm>
        </p:grpSpPr>
        <p:sp>
          <p:nvSpPr>
            <p:cNvPr id="9238" name="TextBox 1"/>
            <p:cNvSpPr txBox="1">
              <a:spLocks noChangeArrowheads="1"/>
            </p:cNvSpPr>
            <p:nvPr/>
          </p:nvSpPr>
          <p:spPr bwMode="auto">
            <a:xfrm>
              <a:off x="1905000" y="762000"/>
              <a:ext cx="3716338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sz="3200"/>
                <a:t>Example 10:  </a:t>
              </a:r>
              <a:r>
                <a:rPr lang="en-US" altLang="zh-CN" sz="3200">
                  <a:solidFill>
                    <a:schemeClr val="tx1"/>
                  </a:solidFill>
                </a:rPr>
                <a:t>Find</a:t>
              </a:r>
              <a:r>
                <a:rPr lang="en-US" altLang="zh-CN" sz="3200"/>
                <a:t>   </a:t>
              </a:r>
              <a:endParaRPr lang="zh-CN" altLang="en-US" sz="3200"/>
            </a:p>
          </p:txBody>
        </p:sp>
        <p:graphicFrame>
          <p:nvGraphicFramePr>
            <p:cNvPr id="9239" name="Object 2"/>
            <p:cNvGraphicFramePr>
              <a:graphicFrameLocks noChangeAspect="1"/>
            </p:cNvGraphicFramePr>
            <p:nvPr/>
          </p:nvGraphicFramePr>
          <p:xfrm>
            <a:off x="5410200" y="685800"/>
            <a:ext cx="914400" cy="719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5" name="Equation" r:id="rId1" imgW="355600" imgH="279400" progId="Equation.DSMT4">
                    <p:embed/>
                  </p:oleObj>
                </mc:Choice>
                <mc:Fallback>
                  <p:oleObj name="Equation" r:id="rId1" imgW="355600" imgH="2794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0200" y="685800"/>
                          <a:ext cx="914400" cy="719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31"/>
          <p:cNvGrpSpPr/>
          <p:nvPr/>
        </p:nvGrpSpPr>
        <p:grpSpPr bwMode="auto">
          <a:xfrm>
            <a:off x="0" y="2286000"/>
            <a:ext cx="6896100" cy="927100"/>
            <a:chOff x="0" y="2286000"/>
            <a:chExt cx="6896100" cy="927100"/>
          </a:xfrm>
        </p:grpSpPr>
        <p:sp>
          <p:nvSpPr>
            <p:cNvPr id="9234" name="TextBox 5"/>
            <p:cNvSpPr txBox="1">
              <a:spLocks noChangeArrowheads="1"/>
            </p:cNvSpPr>
            <p:nvPr/>
          </p:nvSpPr>
          <p:spPr bwMode="auto">
            <a:xfrm>
              <a:off x="0" y="2438400"/>
              <a:ext cx="286385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sz="3200"/>
                <a:t>Example 11: </a:t>
              </a:r>
              <a:r>
                <a:rPr lang="en-US" altLang="zh-CN" sz="3200">
                  <a:solidFill>
                    <a:schemeClr val="tx1"/>
                  </a:solidFill>
                </a:rPr>
                <a:t>If</a:t>
              </a:r>
              <a:r>
                <a:rPr lang="en-US" altLang="zh-CN" sz="3200"/>
                <a:t> </a:t>
              </a:r>
              <a:endParaRPr lang="zh-CN" altLang="en-US" sz="3200"/>
            </a:p>
          </p:txBody>
        </p:sp>
        <p:graphicFrame>
          <p:nvGraphicFramePr>
            <p:cNvPr id="9235" name="Object 3"/>
            <p:cNvGraphicFramePr>
              <a:graphicFrameLocks noChangeAspect="1"/>
            </p:cNvGraphicFramePr>
            <p:nvPr/>
          </p:nvGraphicFramePr>
          <p:xfrm>
            <a:off x="2971800" y="2438400"/>
            <a:ext cx="21336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6" name="Equation" r:id="rId3" imgW="3530600" imgH="800100" progId="Equation.3">
                    <p:embed/>
                  </p:oleObj>
                </mc:Choice>
                <mc:Fallback>
                  <p:oleObj name="Equation" r:id="rId3" imgW="3530600" imgH="8001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800" y="2438400"/>
                          <a:ext cx="213360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6" name="Text Box 4"/>
            <p:cNvSpPr txBox="1">
              <a:spLocks noChangeArrowheads="1"/>
            </p:cNvSpPr>
            <p:nvPr/>
          </p:nvSpPr>
          <p:spPr bwMode="auto">
            <a:xfrm>
              <a:off x="5334000" y="2438400"/>
              <a:ext cx="12192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</a:rPr>
                <a:t>find</a:t>
              </a:r>
              <a:endParaRPr kumimoji="1" lang="zh-CN" altLang="en-US" sz="2800">
                <a:solidFill>
                  <a:schemeClr val="tx1"/>
                </a:solidFill>
              </a:endParaRPr>
            </a:p>
          </p:txBody>
        </p:sp>
        <p:graphicFrame>
          <p:nvGraphicFramePr>
            <p:cNvPr id="9237" name="Object 5"/>
            <p:cNvGraphicFramePr>
              <a:graphicFrameLocks noChangeAspect="1"/>
            </p:cNvGraphicFramePr>
            <p:nvPr/>
          </p:nvGraphicFramePr>
          <p:xfrm>
            <a:off x="6324600" y="2286000"/>
            <a:ext cx="571500" cy="927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7" name="Equation" r:id="rId5" imgW="927100" imgH="1524000" progId="Equation.3">
                    <p:embed/>
                  </p:oleObj>
                </mc:Choice>
                <mc:Fallback>
                  <p:oleObj name="Equation" r:id="rId5" imgW="927100" imgH="1524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4600" y="2286000"/>
                          <a:ext cx="571500" cy="927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1936750" y="1827213"/>
          <a:ext cx="2171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" name="Equation" r:id="rId7" imgW="3594100" imgH="800100" progId="Equation.3">
                  <p:embed/>
                </p:oleObj>
              </mc:Choice>
              <mc:Fallback>
                <p:oleObj name="Equation" r:id="rId7" imgW="3594100" imgH="800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1827213"/>
                        <a:ext cx="2171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12"/>
          <p:cNvGraphicFramePr>
            <a:graphicFrameLocks noChangeAspect="1"/>
          </p:cNvGraphicFramePr>
          <p:nvPr/>
        </p:nvGraphicFramePr>
        <p:xfrm>
          <a:off x="4127500" y="1839913"/>
          <a:ext cx="1066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9" name="Equation" r:id="rId9" imgW="1752600" imgH="673100" progId="Equation.3">
                  <p:embed/>
                </p:oleObj>
              </mc:Choice>
              <mc:Fallback>
                <p:oleObj name="Equation" r:id="rId9" imgW="1752600" imgH="673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1839913"/>
                        <a:ext cx="1066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Object 13"/>
          <p:cNvGraphicFramePr>
            <a:graphicFrameLocks noChangeAspect="1"/>
          </p:cNvGraphicFramePr>
          <p:nvPr/>
        </p:nvGraphicFramePr>
        <p:xfrm>
          <a:off x="5181600" y="1905000"/>
          <a:ext cx="116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0" name="Equation" r:id="rId11" imgW="1917700" imgH="647700" progId="Equation.3">
                  <p:embed/>
                </p:oleObj>
              </mc:Choice>
              <mc:Fallback>
                <p:oleObj name="Equation" r:id="rId11" imgW="1917700" imgH="647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905000"/>
                        <a:ext cx="1168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2" name="Object 14"/>
          <p:cNvGraphicFramePr>
            <a:graphicFrameLocks noChangeAspect="1"/>
          </p:cNvGraphicFramePr>
          <p:nvPr/>
        </p:nvGraphicFramePr>
        <p:xfrm>
          <a:off x="6426200" y="1811338"/>
          <a:ext cx="673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1" name="Equation" r:id="rId13" imgW="1092200" imgH="673100" progId="Equation.3">
                  <p:embed/>
                </p:oleObj>
              </mc:Choice>
              <mc:Fallback>
                <p:oleObj name="Equation" r:id="rId13" imgW="1092200" imgH="673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1811338"/>
                        <a:ext cx="673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3" name="Object 15"/>
          <p:cNvGraphicFramePr>
            <a:graphicFrameLocks noChangeAspect="1"/>
          </p:cNvGraphicFramePr>
          <p:nvPr/>
        </p:nvGraphicFramePr>
        <p:xfrm>
          <a:off x="7112000" y="1887538"/>
          <a:ext cx="128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2" name="Equation" r:id="rId15" imgW="2108200" imgH="635000" progId="Equation.3">
                  <p:embed/>
                </p:oleObj>
              </mc:Choice>
              <mc:Fallback>
                <p:oleObj name="Equation" r:id="rId15" imgW="2108200" imgH="635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0" y="1887538"/>
                        <a:ext cx="1282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41288" y="3121025"/>
            <a:ext cx="1454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</a:rPr>
              <a:t>Solution:</a:t>
            </a:r>
            <a:endParaRPr kumimoji="1" lang="en-US" altLang="zh-CN" sz="2800">
              <a:solidFill>
                <a:schemeClr val="tx2"/>
              </a:solidFill>
            </a:endParaRPr>
          </a:p>
        </p:txBody>
      </p:sp>
      <p:graphicFrame>
        <p:nvGraphicFramePr>
          <p:cNvPr id="16" name="Object 7"/>
          <p:cNvGraphicFramePr>
            <a:graphicFrameLocks noChangeAspect="1"/>
          </p:cNvGraphicFramePr>
          <p:nvPr/>
        </p:nvGraphicFramePr>
        <p:xfrm>
          <a:off x="1905000" y="2971800"/>
          <a:ext cx="444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3" name="Equation" r:id="rId17" imgW="711200" imgH="1524000" progId="Equation.3">
                  <p:embed/>
                </p:oleObj>
              </mc:Choice>
              <mc:Fallback>
                <p:oleObj name="Equation" r:id="rId17" imgW="711200" imgH="152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971800"/>
                        <a:ext cx="444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2503488" y="3008313"/>
          <a:ext cx="1384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4" name="Equation" r:id="rId19" imgW="2286000" imgH="1524000" progId="Equation.3">
                  <p:embed/>
                </p:oleObj>
              </mc:Choice>
              <mc:Fallback>
                <p:oleObj name="Equation" r:id="rId19" imgW="2286000" imgH="152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3008313"/>
                        <a:ext cx="1384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/>
        </p:nvGraphicFramePr>
        <p:xfrm>
          <a:off x="4027488" y="3173413"/>
          <a:ext cx="1612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5" name="Equation" r:id="rId21" imgW="2667000" imgH="800100" progId="Equation.3">
                  <p:embed/>
                </p:oleObj>
              </mc:Choice>
              <mc:Fallback>
                <p:oleObj name="Equation" r:id="rId21" imgW="2667000" imgH="800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3173413"/>
                        <a:ext cx="1612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/>
        </p:nvGraphicFramePr>
        <p:xfrm>
          <a:off x="5716588" y="3173413"/>
          <a:ext cx="45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6" name="Equation" r:id="rId23" imgW="736600" imgH="673100" progId="Equation.3">
                  <p:embed/>
                </p:oleObj>
              </mc:Choice>
              <mc:Fallback>
                <p:oleObj name="Equation" r:id="rId23" imgW="736600" imgH="673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588" y="3173413"/>
                        <a:ext cx="457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"/>
          <p:cNvGraphicFramePr>
            <a:graphicFrameLocks noChangeAspect="1"/>
          </p:cNvGraphicFramePr>
          <p:nvPr/>
        </p:nvGraphicFramePr>
        <p:xfrm>
          <a:off x="2516188" y="4141788"/>
          <a:ext cx="1905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7" name="Equation" r:id="rId25" imgW="3149600" imgH="800100" progId="Equation.3">
                  <p:embed/>
                </p:oleObj>
              </mc:Choice>
              <mc:Fallback>
                <p:oleObj name="Equation" r:id="rId25" imgW="3149600" imgH="8001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4141788"/>
                        <a:ext cx="1905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0" y="1828800"/>
            <a:ext cx="1454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</a:rPr>
              <a:t>Solution:</a:t>
            </a:r>
            <a:endParaRPr kumimoji="1" lang="en-US" altLang="zh-CN" sz="280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-3175" y="4800600"/>
            <a:ext cx="2384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3200"/>
              <a:t>Example 12:</a:t>
            </a:r>
            <a:endParaRPr lang="zh-CN" altLang="en-US" sz="3200"/>
          </a:p>
        </p:txBody>
      </p:sp>
      <p:pic>
        <p:nvPicPr>
          <p:cNvPr id="9233" name="Picture 5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4814888"/>
            <a:ext cx="6791325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21" grpId="0" autoUpdateAnimBg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4"/>
          <p:cNvSpPr txBox="1">
            <a:spLocks noChangeArrowheads="1"/>
          </p:cNvSpPr>
          <p:nvPr/>
        </p:nvSpPr>
        <p:spPr>
          <a:xfrm>
            <a:off x="1828800" y="228600"/>
            <a:ext cx="25908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1" lang="en-US" altLang="zh-CN" sz="3200" kern="0" dirty="0">
                <a:latin typeface="+mj-lt"/>
                <a:cs typeface="+mj-cs"/>
              </a:rPr>
              <a:t>Exercise </a:t>
            </a:r>
            <a:r>
              <a:rPr kumimoji="1" lang="en-US" altLang="zh-CN" sz="2800" kern="0" dirty="0">
                <a:latin typeface="+mj-lt"/>
                <a:cs typeface="+mj-cs"/>
              </a:rPr>
              <a:t>1</a:t>
            </a:r>
            <a:r>
              <a:rPr kumimoji="1" lang="en-US" altLang="zh-CN" sz="3200" kern="0" dirty="0">
                <a:latin typeface="+mj-lt"/>
                <a:cs typeface="+mj-cs"/>
              </a:rPr>
              <a:t>. </a:t>
            </a:r>
            <a:r>
              <a:rPr kumimoji="1" lang="zh-CN" altLang="en-US" sz="2800" b="0" kern="0" dirty="0">
                <a:solidFill>
                  <a:schemeClr val="tx1"/>
                </a:solidFill>
                <a:latin typeface="+mj-lt"/>
                <a:cs typeface="+mj-cs"/>
              </a:rPr>
              <a:t> </a:t>
            </a:r>
            <a:endParaRPr kumimoji="1" lang="zh-CN" altLang="en-US" sz="2800" b="0" kern="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431800" y="4343400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/>
              <a:t>2 . </a:t>
            </a:r>
            <a:r>
              <a:rPr lang="zh-CN" altLang="en-US"/>
              <a:t> </a:t>
            </a:r>
            <a:r>
              <a:rPr lang="en-US" altLang="zh-CN"/>
              <a:t>If</a:t>
            </a:r>
            <a:endParaRPr lang="zh-CN" altLang="en-US"/>
          </a:p>
        </p:txBody>
      </p:sp>
      <p:graphicFrame>
        <p:nvGraphicFramePr>
          <p:cNvPr id="42" name="Object 29"/>
          <p:cNvGraphicFramePr>
            <a:graphicFrameLocks noChangeAspect="1"/>
          </p:cNvGraphicFramePr>
          <p:nvPr/>
        </p:nvGraphicFramePr>
        <p:xfrm>
          <a:off x="1371600" y="4343400"/>
          <a:ext cx="2635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1" imgW="1727200" imgH="317500" progId="Equation.3">
                  <p:embed/>
                </p:oleObj>
              </mc:Choice>
              <mc:Fallback>
                <p:oleObj name="Equation" r:id="rId1" imgW="1727200" imgH="3175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343400"/>
                        <a:ext cx="2635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431800" y="5094288"/>
            <a:ext cx="1473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Solution:</a:t>
            </a:r>
            <a:endParaRPr lang="en-US" altLang="zh-CN">
              <a:solidFill>
                <a:schemeClr val="tx2"/>
              </a:solidFill>
              <a:latin typeface="楷体_GB2312" pitchFamily="49" charset="-122"/>
            </a:endParaRPr>
          </a:p>
        </p:txBody>
      </p:sp>
      <p:graphicFrame>
        <p:nvGraphicFramePr>
          <p:cNvPr id="44" name="Object 30"/>
          <p:cNvGraphicFramePr>
            <a:graphicFrameLocks noChangeAspect="1"/>
          </p:cNvGraphicFramePr>
          <p:nvPr/>
        </p:nvGraphicFramePr>
        <p:xfrm>
          <a:off x="1377950" y="5765800"/>
          <a:ext cx="2730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3" imgW="1790700" imgH="317500" progId="Equation.3">
                  <p:embed/>
                </p:oleObj>
              </mc:Choice>
              <mc:Fallback>
                <p:oleObj name="Equation" r:id="rId3" imgW="1790700" imgH="3175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5765800"/>
                        <a:ext cx="2730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31"/>
          <p:cNvGraphicFramePr>
            <a:graphicFrameLocks noChangeAspect="1"/>
          </p:cNvGraphicFramePr>
          <p:nvPr/>
        </p:nvGraphicFramePr>
        <p:xfrm>
          <a:off x="2590800" y="5791200"/>
          <a:ext cx="1365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Equation" r:id="rId5" imgW="889000" imgH="317500" progId="Equation.3">
                  <p:embed/>
                </p:oleObj>
              </mc:Choice>
              <mc:Fallback>
                <p:oleObj name="Equation" r:id="rId5" imgW="889000" imgH="3175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791200"/>
                        <a:ext cx="1365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2"/>
          <p:cNvGraphicFramePr>
            <a:graphicFrameLocks noChangeAspect="1"/>
          </p:cNvGraphicFramePr>
          <p:nvPr/>
        </p:nvGraphicFramePr>
        <p:xfrm>
          <a:off x="4102100" y="5765800"/>
          <a:ext cx="1682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7" imgW="1092200" imgH="317500" progId="Equation.3">
                  <p:embed/>
                </p:oleObj>
              </mc:Choice>
              <mc:Fallback>
                <p:oleObj name="Equation" r:id="rId7" imgW="1092200" imgH="3175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5765800"/>
                        <a:ext cx="1682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3"/>
          <p:cNvGraphicFramePr>
            <a:graphicFrameLocks noChangeAspect="1"/>
          </p:cNvGraphicFramePr>
          <p:nvPr/>
        </p:nvGraphicFramePr>
        <p:xfrm>
          <a:off x="4775200" y="5765800"/>
          <a:ext cx="8572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9" imgW="546100" imgH="317500" progId="Equation.3">
                  <p:embed/>
                </p:oleObj>
              </mc:Choice>
              <mc:Fallback>
                <p:oleObj name="Equation" r:id="rId9" imgW="546100" imgH="3175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5765800"/>
                        <a:ext cx="8572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4"/>
          <p:cNvGraphicFramePr>
            <a:graphicFrameLocks noChangeAspect="1"/>
          </p:cNvGraphicFramePr>
          <p:nvPr/>
        </p:nvGraphicFramePr>
        <p:xfrm>
          <a:off x="5803900" y="5765800"/>
          <a:ext cx="1047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Equation" r:id="rId11" imgW="673100" imgH="317500" progId="Equation.3">
                  <p:embed/>
                </p:oleObj>
              </mc:Choice>
              <mc:Fallback>
                <p:oleObj name="Equation" r:id="rId11" imgW="673100" imgH="3175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5765800"/>
                        <a:ext cx="1047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/>
          <p:cNvGrpSpPr/>
          <p:nvPr/>
        </p:nvGrpSpPr>
        <p:grpSpPr bwMode="auto">
          <a:xfrm>
            <a:off x="3886200" y="4343400"/>
            <a:ext cx="5411788" cy="508000"/>
            <a:chOff x="2866" y="2582"/>
            <a:chExt cx="2640" cy="320"/>
          </a:xfrm>
        </p:grpSpPr>
        <p:sp>
          <p:nvSpPr>
            <p:cNvPr id="10254" name="Text Box 20"/>
            <p:cNvSpPr txBox="1">
              <a:spLocks noChangeArrowheads="1"/>
            </p:cNvSpPr>
            <p:nvPr/>
          </p:nvSpPr>
          <p:spPr bwMode="auto">
            <a:xfrm>
              <a:off x="2866" y="2594"/>
              <a:ext cx="6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/>
                <a:t>where</a:t>
              </a:r>
              <a:endParaRPr lang="zh-CN" altLang="en-US"/>
            </a:p>
          </p:txBody>
        </p:sp>
        <p:graphicFrame>
          <p:nvGraphicFramePr>
            <p:cNvPr id="10255" name="Object 35"/>
            <p:cNvGraphicFramePr>
              <a:graphicFrameLocks noChangeAspect="1"/>
            </p:cNvGraphicFramePr>
            <p:nvPr/>
          </p:nvGraphicFramePr>
          <p:xfrm>
            <a:off x="3290" y="2582"/>
            <a:ext cx="48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4" name="Equation" r:id="rId13" imgW="546100" imgH="317500" progId="Equation.3">
                    <p:embed/>
                  </p:oleObj>
                </mc:Choice>
                <mc:Fallback>
                  <p:oleObj name="Equation" r:id="rId13" imgW="546100" imgH="3175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0" y="2582"/>
                          <a:ext cx="48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6" name="Text Box 22"/>
            <p:cNvSpPr txBox="1">
              <a:spLocks noChangeArrowheads="1"/>
            </p:cNvSpPr>
            <p:nvPr/>
          </p:nvSpPr>
          <p:spPr bwMode="auto">
            <a:xfrm>
              <a:off x="3721" y="2582"/>
              <a:ext cx="146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/>
                <a:t>is differentiable , find</a:t>
              </a:r>
              <a:endParaRPr lang="zh-CN" altLang="en-US"/>
            </a:p>
          </p:txBody>
        </p:sp>
        <p:graphicFrame>
          <p:nvGraphicFramePr>
            <p:cNvPr id="10257" name="Object 36"/>
            <p:cNvGraphicFramePr>
              <a:graphicFrameLocks noChangeAspect="1"/>
            </p:cNvGraphicFramePr>
            <p:nvPr/>
          </p:nvGraphicFramePr>
          <p:xfrm>
            <a:off x="5206" y="2582"/>
            <a:ext cx="30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5" name="Equation" r:id="rId15" imgW="292100" imgH="317500" progId="Equation.3">
                    <p:embed/>
                  </p:oleObj>
                </mc:Choice>
                <mc:Fallback>
                  <p:oleObj name="Equation" r:id="rId15" imgW="292100" imgH="3175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6" y="2582"/>
                          <a:ext cx="30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252" name="Picture 4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1066800"/>
            <a:ext cx="3630613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53" name="Picture 4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2362200"/>
            <a:ext cx="3516313" cy="183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utoUpdateAnimBg="0"/>
      <p:bldP spid="43" grpId="0" autoUpdateAnimBg="0"/>
    </p:bldLst>
  </p:timing>
</p:sld>
</file>

<file path=ppt/theme/theme1.xml><?xml version="1.0" encoding="utf-8"?>
<a:theme xmlns:a="http://schemas.openxmlformats.org/drawingml/2006/main" name="Section 1.5 Limits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Section 1.5 Limits</Template>
  <TotalTime>0</TotalTime>
  <Words>911</Words>
  <Application>WPS 演示</Application>
  <PresentationFormat>全屏显示(4:3)</PresentationFormat>
  <Paragraphs>107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107</vt:i4>
      </vt:variant>
      <vt:variant>
        <vt:lpstr>幻灯片标题</vt:lpstr>
      </vt:variant>
      <vt:variant>
        <vt:i4>23</vt:i4>
      </vt:variant>
    </vt:vector>
  </HeadingPairs>
  <TitlesOfParts>
    <vt:vector size="142" baseType="lpstr">
      <vt:lpstr>Arial</vt:lpstr>
      <vt:lpstr>宋体</vt:lpstr>
      <vt:lpstr>Wingdings</vt:lpstr>
      <vt:lpstr>Times New Roman</vt:lpstr>
      <vt:lpstr>楷体_GB2312</vt:lpstr>
      <vt:lpstr>新宋体</vt:lpstr>
      <vt:lpstr>微软雅黑</vt:lpstr>
      <vt:lpstr>Arial Unicode MS</vt:lpstr>
      <vt:lpstr>Calibri</vt:lpstr>
      <vt:lpstr>隶书</vt:lpstr>
      <vt:lpstr>Symbol</vt:lpstr>
      <vt:lpstr>Section 1.5 Limits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蓝凌软件</dc:creator>
  <cp:lastModifiedBy>gyzx</cp:lastModifiedBy>
  <cp:revision>95</cp:revision>
  <dcterms:created xsi:type="dcterms:W3CDTF">2016-03-07T02:27:00Z</dcterms:created>
  <dcterms:modified xsi:type="dcterms:W3CDTF">2020-11-18T16:30:16Z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