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handoutMasterIdLst>
    <p:handoutMasterId r:id="rId5"/>
  </p:handoutMasterIdLst>
  <p:sldIdLst>
    <p:sldId id="404" r:id="rId2"/>
    <p:sldId id="288" r:id="rId3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66CC"/>
    <a:srgbClr val="0000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30" y="132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62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6BF2C1A-D91D-4824-8720-D48113D3EA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29175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E8084BDC-F092-435F-A51C-B72930FB5D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265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A9265D-DD20-4C71-A6AA-CF9A30AC3D5D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</p:spPr>
        <p:txBody>
          <a:bodyPr/>
          <a:lstStyle/>
          <a:p>
            <a:endParaRPr lang="en-I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573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2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©Silberschatz, Korth and Sudarshan</a:t>
            </a:r>
          </a:p>
        </p:txBody>
      </p:sp>
      <p:sp>
        <p:nvSpPr>
          <p:cNvPr id="1028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5.</a:t>
            </a:r>
            <a:fld id="{125AF2E1-3B5A-47E6-AFCD-45EB5DBE2B40}" type="slidenum">
              <a:rPr lang="en-US" altLang="zh-CN" sz="1000" b="1">
                <a:solidFill>
                  <a:srgbClr val="000099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rgbClr val="000099"/>
              </a:solidFill>
            </a:endParaRPr>
          </a:p>
        </p:txBody>
      </p:sp>
      <p:sp>
        <p:nvSpPr>
          <p:cNvPr id="48538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49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000" b="1">
                <a:solidFill>
                  <a:srgbClr val="000099"/>
                </a:solidFill>
              </a:rPr>
              <a:t>Database System Concepts - 6</a:t>
            </a:r>
            <a:r>
              <a:rPr lang="en-US" altLang="zh-CN" sz="1000" b="1" baseline="30000">
                <a:solidFill>
                  <a:srgbClr val="000099"/>
                </a:solidFill>
              </a:rPr>
              <a:t>th</a:t>
            </a:r>
            <a:r>
              <a:rPr lang="en-US" altLang="zh-CN" sz="1000" b="1">
                <a:solidFill>
                  <a:srgbClr val="000099"/>
                </a:solidFill>
              </a:rPr>
              <a:t> Edition</a:t>
            </a:r>
          </a:p>
        </p:txBody>
      </p:sp>
      <p:sp>
        <p:nvSpPr>
          <p:cNvPr id="1031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59 h 61"/>
              <a:gd name="T2" fmla="*/ 2 w 285"/>
              <a:gd name="T3" fmla="*/ 48 h 61"/>
              <a:gd name="T4" fmla="*/ 9 w 285"/>
              <a:gd name="T5" fmla="*/ 34 h 61"/>
              <a:gd name="T6" fmla="*/ 17 w 285"/>
              <a:gd name="T7" fmla="*/ 25 h 61"/>
              <a:gd name="T8" fmla="*/ 30 w 285"/>
              <a:gd name="T9" fmla="*/ 17 h 61"/>
              <a:gd name="T10" fmla="*/ 45 w 285"/>
              <a:gd name="T11" fmla="*/ 10 h 61"/>
              <a:gd name="T12" fmla="*/ 57 w 285"/>
              <a:gd name="T13" fmla="*/ 6 h 61"/>
              <a:gd name="T14" fmla="*/ 70 w 285"/>
              <a:gd name="T15" fmla="*/ 2 h 61"/>
              <a:gd name="T16" fmla="*/ 85 w 285"/>
              <a:gd name="T17" fmla="*/ 0 h 61"/>
              <a:gd name="T18" fmla="*/ 100 w 285"/>
              <a:gd name="T19" fmla="*/ 0 h 61"/>
              <a:gd name="T20" fmla="*/ 118 w 285"/>
              <a:gd name="T21" fmla="*/ 0 h 61"/>
              <a:gd name="T22" fmla="*/ 137 w 285"/>
              <a:gd name="T23" fmla="*/ 0 h 61"/>
              <a:gd name="T24" fmla="*/ 154 w 285"/>
              <a:gd name="T25" fmla="*/ 2 h 61"/>
              <a:gd name="T26" fmla="*/ 173 w 285"/>
              <a:gd name="T27" fmla="*/ 6 h 61"/>
              <a:gd name="T28" fmla="*/ 192 w 285"/>
              <a:gd name="T29" fmla="*/ 8 h 61"/>
              <a:gd name="T30" fmla="*/ 209 w 285"/>
              <a:gd name="T31" fmla="*/ 12 h 61"/>
              <a:gd name="T32" fmla="*/ 224 w 285"/>
              <a:gd name="T33" fmla="*/ 15 h 61"/>
              <a:gd name="T34" fmla="*/ 239 w 285"/>
              <a:gd name="T35" fmla="*/ 19 h 61"/>
              <a:gd name="T36" fmla="*/ 254 w 285"/>
              <a:gd name="T37" fmla="*/ 23 h 61"/>
              <a:gd name="T38" fmla="*/ 266 w 285"/>
              <a:gd name="T39" fmla="*/ 25 h 61"/>
              <a:gd name="T40" fmla="*/ 273 w 285"/>
              <a:gd name="T41" fmla="*/ 27 h 61"/>
              <a:gd name="T42" fmla="*/ 283 w 285"/>
              <a:gd name="T43" fmla="*/ 31 h 61"/>
              <a:gd name="T44" fmla="*/ 279 w 285"/>
              <a:gd name="T45" fmla="*/ 44 h 61"/>
              <a:gd name="T46" fmla="*/ 273 w 285"/>
              <a:gd name="T47" fmla="*/ 42 h 61"/>
              <a:gd name="T48" fmla="*/ 260 w 285"/>
              <a:gd name="T49" fmla="*/ 40 h 61"/>
              <a:gd name="T50" fmla="*/ 241 w 285"/>
              <a:gd name="T51" fmla="*/ 36 h 61"/>
              <a:gd name="T52" fmla="*/ 230 w 285"/>
              <a:gd name="T53" fmla="*/ 34 h 61"/>
              <a:gd name="T54" fmla="*/ 218 w 285"/>
              <a:gd name="T55" fmla="*/ 32 h 61"/>
              <a:gd name="T56" fmla="*/ 207 w 285"/>
              <a:gd name="T57" fmla="*/ 31 h 61"/>
              <a:gd name="T58" fmla="*/ 196 w 285"/>
              <a:gd name="T59" fmla="*/ 29 h 61"/>
              <a:gd name="T60" fmla="*/ 182 w 285"/>
              <a:gd name="T61" fmla="*/ 27 h 61"/>
              <a:gd name="T62" fmla="*/ 173 w 285"/>
              <a:gd name="T63" fmla="*/ 25 h 61"/>
              <a:gd name="T64" fmla="*/ 163 w 285"/>
              <a:gd name="T65" fmla="*/ 23 h 61"/>
              <a:gd name="T66" fmla="*/ 154 w 285"/>
              <a:gd name="T67" fmla="*/ 21 h 61"/>
              <a:gd name="T68" fmla="*/ 142 w 285"/>
              <a:gd name="T69" fmla="*/ 19 h 61"/>
              <a:gd name="T70" fmla="*/ 110 w 285"/>
              <a:gd name="T71" fmla="*/ 15 h 61"/>
              <a:gd name="T72" fmla="*/ 83 w 285"/>
              <a:gd name="T73" fmla="*/ 21 h 61"/>
              <a:gd name="T74" fmla="*/ 59 w 285"/>
              <a:gd name="T75" fmla="*/ 29 h 61"/>
              <a:gd name="T76" fmla="*/ 53 w 285"/>
              <a:gd name="T77" fmla="*/ 31 h 61"/>
              <a:gd name="T78" fmla="*/ 43 w 285"/>
              <a:gd name="T79" fmla="*/ 34 h 61"/>
              <a:gd name="T80" fmla="*/ 32 w 285"/>
              <a:gd name="T81" fmla="*/ 38 h 61"/>
              <a:gd name="T82" fmla="*/ 23 w 285"/>
              <a:gd name="T83" fmla="*/ 44 h 61"/>
              <a:gd name="T84" fmla="*/ 7 w 285"/>
              <a:gd name="T85" fmla="*/ 55 h 61"/>
              <a:gd name="T86" fmla="*/ 2 w 285"/>
              <a:gd name="T87" fmla="*/ 61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032" name="Picture 9" descr="Cover-6Ed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049" y="327287"/>
            <a:ext cx="8077200" cy="2139075"/>
          </a:xfrm>
        </p:spPr>
        <p:txBody>
          <a:bodyPr/>
          <a:lstStyle/>
          <a:p>
            <a:pPr>
              <a:defRPr/>
            </a:pPr>
            <a:r>
              <a:rPr lang="en-US" altLang="zh-CN" sz="4400" dirty="0">
                <a:latin typeface="Calibri" pitchFamily="34" charset="0"/>
              </a:rPr>
              <a:t>Project One</a:t>
            </a:r>
            <a:br>
              <a:rPr lang="en-US" altLang="zh-CN" sz="4400" dirty="0">
                <a:latin typeface="Calibri" pitchFamily="34" charset="0"/>
              </a:rPr>
            </a:br>
            <a:r>
              <a:rPr lang="en-US" altLang="zh-CN" sz="4400" dirty="0">
                <a:latin typeface="Calibri" pitchFamily="34" charset="0"/>
              </a:rPr>
              <a:t>for Database Systems</a:t>
            </a:r>
            <a:endParaRPr lang="zh-CN" altLang="en-US" sz="4400" dirty="0">
              <a:latin typeface="Calibri" pitchFamily="34" charset="0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138252" y="3580192"/>
            <a:ext cx="7366000" cy="1075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Nov. 2024 @ JNU</a:t>
            </a: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2842" y="56418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3600" dirty="0"/>
              <a:t>Tasks for </a:t>
            </a:r>
            <a:r>
              <a:rPr lang="en-US" sz="3600" dirty="0">
                <a:ea typeface="+mj-ea"/>
              </a:rPr>
              <a:t>Project One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5953" y="1692931"/>
            <a:ext cx="8061820" cy="445069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itchFamily="34" charset="0"/>
              </a:rPr>
              <a:t>Write a java program to connect, access and update a real DB with JDBC. It should operate both on data and meta-data, work as a simple management tool for DBAs, accept SQL statements and show the results in proper text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itchFamily="34" charset="0"/>
              </a:rPr>
              <a:t>Write a simple project report to describe the file structure of your program and a simple usage guide with snapshots to demonstrate the main functions.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Calibri" pitchFamily="34" charset="0"/>
              </a:rPr>
              <a:t>Compress all your source code and the project report in pdf to a zip/</a:t>
            </a:r>
            <a:r>
              <a:rPr lang="en-US" altLang="zh-CN" sz="2400" dirty="0" err="1">
                <a:latin typeface="Calibri" pitchFamily="34" charset="0"/>
              </a:rPr>
              <a:t>rar</a:t>
            </a:r>
            <a:r>
              <a:rPr lang="en-US" altLang="zh-CN" sz="2400" dirty="0">
                <a:latin typeface="Calibri" pitchFamily="34" charset="0"/>
              </a:rPr>
              <a:t> file (named “CST_DBS_P1_YourName”) and send it to the course email</a:t>
            </a:r>
            <a:r>
              <a:rPr lang="en-US" altLang="zh-CN" sz="2400">
                <a:latin typeface="Calibri" pitchFamily="34" charset="0"/>
              </a:rPr>
              <a:t>: </a:t>
            </a:r>
            <a:r>
              <a:rPr lang="en-US" altLang="zh-CN" sz="2400" u="sng">
                <a:solidFill>
                  <a:srgbClr val="0070C0"/>
                </a:solidFill>
                <a:latin typeface="Calibri" pitchFamily="34" charset="0"/>
              </a:rPr>
              <a:t>1920603969@qq.com</a:t>
            </a:r>
            <a:r>
              <a:rPr lang="en-US" altLang="zh-CN" sz="2400">
                <a:latin typeface="Calibri" pitchFamily="34" charset="0"/>
              </a:rPr>
              <a:t>before </a:t>
            </a:r>
            <a:r>
              <a:rPr lang="en-US" altLang="zh-CN" sz="2400" dirty="0">
                <a:solidFill>
                  <a:srgbClr val="993300"/>
                </a:solidFill>
                <a:latin typeface="Calibri" pitchFamily="34" charset="0"/>
              </a:rPr>
              <a:t>22pm, Dec. 4, 2024</a:t>
            </a:r>
            <a:r>
              <a:rPr lang="en-US" altLang="zh-CN" sz="2400" dirty="0">
                <a:latin typeface="Calibri" pitchFamily="34" charset="0"/>
              </a:rPr>
              <a:t>.</a:t>
            </a:r>
            <a:endParaRPr lang="en-US" altLang="zh-CN" sz="2400" dirty="0">
              <a:solidFill>
                <a:srgbClr val="0070C0"/>
              </a:solidFill>
              <a:latin typeface="Calibri" pitchFamily="34" charset="0"/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I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55335</TotalTime>
  <Words>137</Words>
  <Application>Microsoft Office PowerPoint</Application>
  <PresentationFormat>全屏显示(4:3)</PresentationFormat>
  <Paragraphs>7</Paragraphs>
  <Slides>2</Slides>
  <Notes>1</Notes>
  <HiddenSlides>0</HiddenSlides>
  <MMClips>0</MMClips>
  <ScaleCrop>false</ScaleCrop>
  <HeadingPairs>
    <vt:vector size="10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  <vt:variant>
        <vt:lpstr>自定义放映</vt:lpstr>
      </vt:variant>
      <vt:variant>
        <vt:i4>1</vt:i4>
      </vt:variant>
    </vt:vector>
  </HeadingPairs>
  <TitlesOfParts>
    <vt:vector size="12" baseType="lpstr">
      <vt:lpstr>Monotype Sorts</vt:lpstr>
      <vt:lpstr>Arial</vt:lpstr>
      <vt:lpstr>Calibri</vt:lpstr>
      <vt:lpstr>Comic Sans MS</vt:lpstr>
      <vt:lpstr>Helvetica</vt:lpstr>
      <vt:lpstr>Times New Roman</vt:lpstr>
      <vt:lpstr>Webdings</vt:lpstr>
      <vt:lpstr>2_db-5-grey</vt:lpstr>
      <vt:lpstr>Clip</vt:lpstr>
      <vt:lpstr>Project One for Database Systems</vt:lpstr>
      <vt:lpstr>Tasks for Project One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Hanrui Wu</cp:lastModifiedBy>
  <cp:revision>417</cp:revision>
  <cp:lastPrinted>2005-01-10T21:51:57Z</cp:lastPrinted>
  <dcterms:created xsi:type="dcterms:W3CDTF">1999-11-04T20:50:09Z</dcterms:created>
  <dcterms:modified xsi:type="dcterms:W3CDTF">2024-11-04T04:19:06Z</dcterms:modified>
</cp:coreProperties>
</file>